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61D49-5060-954D-B295-726D9C208D41}" v="3" dt="2021-03-19T15:38:20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drive/api/v3/quickstart/py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data4democracy" TargetMode="External"/><Relationship Id="rId2" Type="http://schemas.openxmlformats.org/officeDocument/2006/relationships/hyperlink" Target="https://www.datarefuge.org/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ooliu/colorado-public-data-li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70FA-FF7A-614B-B13D-7978DB0E2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4783" y="3468757"/>
            <a:ext cx="6470374" cy="22288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Python Web scraping: Getting data from the ‘Net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E8BA1-E1F6-7D47-8EC9-4DF4921A8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3918" y="1990491"/>
            <a:ext cx="5357600" cy="116021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Seth Russell – </a:t>
            </a:r>
            <a:r>
              <a:rPr lang="en-US" dirty="0" err="1"/>
              <a:t>seth.Russell@cuanschutz.edu</a:t>
            </a:r>
            <a:endParaRPr lang="en-US" dirty="0"/>
          </a:p>
          <a:p>
            <a:pPr algn="l"/>
            <a:r>
              <a:rPr lang="en-US" dirty="0"/>
              <a:t>ACCORDS Data Science Program, D2V Analytics Core</a:t>
            </a:r>
          </a:p>
          <a:p>
            <a:pPr algn="l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/magic-lantern/bios6642-2021</a:t>
            </a:r>
          </a:p>
        </p:txBody>
      </p:sp>
    </p:spTree>
    <p:extLst>
      <p:ext uri="{BB962C8B-B14F-4D97-AF65-F5344CB8AC3E}">
        <p14:creationId xmlns:p14="http://schemas.microsoft.com/office/powerpoint/2010/main" val="18189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6CFC-21D3-EA47-A92A-7977FA26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Google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02BE-7AC2-9C49-9162-D78E26E0E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https://developers.google.com/drive/api/v3/quickstart/python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4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8E11-BDE8-0D45-B3EA-27EE0E30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Other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ECBF1-E30D-6A47-B3AB-31105D17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https://www.datarefuge.org/dataset</a:t>
            </a:r>
            <a:endParaRPr lang="en-US" dirty="0"/>
          </a:p>
          <a:p>
            <a:r>
              <a:rPr lang="en-US" dirty="0">
                <a:hlinkClick r:id="rId3"/>
              </a:rPr>
              <a:t>https://data.world/data4democracy</a:t>
            </a:r>
            <a:endParaRPr lang="en-US" dirty="0"/>
          </a:p>
          <a:p>
            <a:r>
              <a:rPr lang="en-US" dirty="0"/>
              <a:t>Colorado specific – state, county, city, etc.: </a:t>
            </a:r>
            <a:r>
              <a:rPr lang="en-US" dirty="0">
                <a:hlinkClick r:id="rId4"/>
              </a:rPr>
              <a:t>https://github.com/chooliu/colorado-public-data-list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6518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1000</TotalTime>
  <Words>95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MS Shell Dlg 2</vt:lpstr>
      <vt:lpstr>Wingdings</vt:lpstr>
      <vt:lpstr>Wingdings 3</vt:lpstr>
      <vt:lpstr>Madison</vt:lpstr>
      <vt:lpstr>Python Web scraping: Getting data from the ‘Net</vt:lpstr>
      <vt:lpstr>Google Drive</vt:lpstr>
      <vt:lpstr>Other 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scraping</dc:title>
  <dc:creator>Russell, Seth</dc:creator>
  <cp:lastModifiedBy>Russell, Seth</cp:lastModifiedBy>
  <cp:revision>2</cp:revision>
  <dcterms:created xsi:type="dcterms:W3CDTF">2021-03-18T23:00:10Z</dcterms:created>
  <dcterms:modified xsi:type="dcterms:W3CDTF">2021-03-19T15:41:01Z</dcterms:modified>
</cp:coreProperties>
</file>