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dj1SGh84CjsYv1lTS/HTHdCvh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6dc1be032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26dc1be032_0_4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f8ced6eb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f8ced6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6e527aa7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26e527aa77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6e527aa7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26e527aa77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6e527aa77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6e527aa7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6e527aa7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26e527aa77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6e527aa77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6e527aa7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6dc1be032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26dc1be032_0_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6dc1be032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26dc1be032_0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f8ced6eb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f8ced6e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6dc1be032_0_331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226dc1be032_0_331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226dc1be032_0_331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26dc1be032_0_331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226dc1be032_0_331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226dc1be032_0_331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226dc1be032_0_331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226dc1be032_0_33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226dc1be032_0_3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26dc1be032_0_427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226dc1be032_0_42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26dc1be032_0_42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26dc1be032_0_42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226dc1be032_0_42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26dc1be032_0_42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26dc1be032_0_42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26dc1be032_0_4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26dc1be032_0_42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226dc1be032_0_42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226dc1be032_0_42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26dc1be032_0_42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26dc1be032_0_42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226dc1be032_0_42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26dc1be032_0_42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226dc1be032_0_42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226dc1be032_0_42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226dc1be032_0_42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226dc1be032_0_42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226dc1be032_0_427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226dc1be032_0_427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226dc1be032_0_4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6dc1be032_0_4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6dc1be032_0_4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226dc1be032_0_4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226dc1be032_0_4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26dc1be032_0_4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26dc1be032_0_4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226dc1be032_0_34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226dc1be032_0_34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226dc1be032_0_34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226dc1be032_0_34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26dc1be032_0_34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26dc1be032_0_34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226dc1be032_0_34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26dc1be032_0_34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226dc1be032_0_34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226dc1be032_0_34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226dc1be032_0_34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26dc1be032_0_34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26dc1be032_0_34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26dc1be032_0_34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26dc1be032_0_34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26dc1be032_0_34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226dc1be032_0_34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226dc1be032_0_34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226dc1be032_0_34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226dc1be032_0_341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226dc1be032_0_3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226dc1be032_0_36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226dc1be032_0_36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26dc1be032_0_36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226dc1be032_0_36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226dc1be032_0_363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226dc1be032_0_3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226dc1be032_0_370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226dc1be032_0_37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226dc1be032_0_37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226dc1be032_0_37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226dc1be032_0_370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226dc1be032_0_370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226dc1be032_0_3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226dc1be032_0_37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226dc1be032_0_37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226dc1be032_0_37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226dc1be032_0_37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226dc1be032_0_3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226dc1be032_0_38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226dc1be032_0_38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226dc1be032_0_38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226dc1be032_0_384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226dc1be032_0_384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226dc1be032_0_3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226dc1be032_0_391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226dc1be032_0_39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26dc1be032_0_39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26dc1be032_0_39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226dc1be032_0_39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226dc1be032_0_39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26dc1be032_0_39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226dc1be032_0_39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226dc1be032_0_39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26dc1be032_0_39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26dc1be032_0_39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226dc1be032_0_39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26dc1be032_0_39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226dc1be032_0_39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26dc1be032_0_39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26dc1be032_0_39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226dc1be032_0_39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26dc1be032_0_39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26dc1be032_0_39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226dc1be032_0_391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226dc1be032_0_3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26dc1be032_0_41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226dc1be032_0_4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26dc1be032_0_4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226dc1be032_0_413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226dc1be032_0_413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226dc1be032_0_413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226dc1be032_0_4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26dc1be032_0_421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226dc1be032_0_42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226dc1be032_0_42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226dc1be032_0_421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226dc1be032_0_4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6dc1be032_0_3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226dc1be032_0_3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26dc1be032_0_3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50" y="-309100"/>
            <a:ext cx="11749876" cy="66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zh-TW" sz="3200"/>
              <a:t>李軒宇B54091232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zh-TW" sz="3200"/>
              <a:t>林承慶E44096021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6dc1be032_0_475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研究</a:t>
            </a:r>
            <a:r>
              <a:rPr lang="zh-TW" sz="6000"/>
              <a:t>方法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z="5100">
                <a:latin typeface="Times New Roman"/>
                <a:ea typeface="Times New Roman"/>
                <a:cs typeface="Times New Roman"/>
                <a:sym typeface="Times New Roman"/>
              </a:rPr>
              <a:t>Regression model</a:t>
            </a:r>
            <a:endParaRPr sz="7700"/>
          </a:p>
        </p:txBody>
      </p:sp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使用複迴歸分析方式，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有許多的數據都跟勝敗有牽扯關係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計算計算均方誤差MSE，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確保模型合適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3" name="Google Shape;20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215" y="1825623"/>
            <a:ext cx="7521734" cy="43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z="5100">
                <a:latin typeface="Times New Roman"/>
                <a:ea typeface="Times New Roman"/>
                <a:cs typeface="Times New Roman"/>
                <a:sym typeface="Times New Roman"/>
              </a:rPr>
              <a:t>Regression model</a:t>
            </a:r>
            <a:endParaRPr/>
          </a:p>
        </p:txBody>
      </p:sp>
      <p:sp>
        <p:nvSpPr>
          <p:cNvPr id="209" name="Google Shape;20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使用變異數膨脹因子VIF來檢測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是否有無法被解釋的殘差比例過高的問題</a:t>
            </a:r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275" y="2907773"/>
            <a:ext cx="8151450" cy="29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f8ced6eb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100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216" name="Google Shape;216;g24f8ced6eb8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300"/>
              <a:t>先算出分支屬性，讓等等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300"/>
              <a:t>的decision tree 可以順利運作</a:t>
            </a:r>
            <a:endParaRPr sz="2300"/>
          </a:p>
        </p:txBody>
      </p:sp>
      <p:pic>
        <p:nvPicPr>
          <p:cNvPr id="217" name="Google Shape;217;g24f8ced6eb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924" y="451925"/>
            <a:ext cx="6113476" cy="59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z="5100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223" name="Google Shape;2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接下來進行資料增益比跟gini係數分析，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找出哪個屬性能得到最多資訊，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來做為分枝變數: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4" name="Google Shape;22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549" y="2656575"/>
            <a:ext cx="6209050" cy="319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z="5100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230" name="Google Shape;23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zh-TW" sz="3400">
                <a:latin typeface="Montserrat"/>
                <a:ea typeface="Montserrat"/>
                <a:cs typeface="Montserrat"/>
                <a:sym typeface="Montserrat"/>
              </a:rPr>
              <a:t>製作決策樹模型，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zh-TW" sz="3400">
                <a:latin typeface="Montserrat"/>
                <a:ea typeface="Montserrat"/>
                <a:cs typeface="Montserrat"/>
                <a:sym typeface="Montserrat"/>
              </a:rPr>
              <a:t>資料增益比是用'得分'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zh-TW" sz="3400">
                <a:latin typeface="Montserrat"/>
                <a:ea typeface="Montserrat"/>
                <a:cs typeface="Montserrat"/>
                <a:sym typeface="Montserrat"/>
              </a:rPr>
              <a:t>作為屬性。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zh-TW" sz="3400">
                <a:latin typeface="Montserrat"/>
                <a:ea typeface="Montserrat"/>
                <a:cs typeface="Montserrat"/>
                <a:sym typeface="Montserrat"/>
              </a:rPr>
              <a:t>而Gini分析則是用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z="3400">
                <a:latin typeface="Montserrat"/>
                <a:ea typeface="Montserrat"/>
                <a:cs typeface="Montserrat"/>
                <a:sym typeface="Montserrat"/>
              </a:rPr>
              <a:t>'三分%'作為屬性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1" name="Google Shape;23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48" y="1749275"/>
            <a:ext cx="5979250" cy="22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538" y="4076650"/>
            <a:ext cx="5937013" cy="22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6e527aa77_1_23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研究</a:t>
            </a:r>
            <a:r>
              <a:rPr lang="zh-TW" sz="6000"/>
              <a:t>結果</a:t>
            </a:r>
            <a:endParaRPr sz="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6e527aa77_1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sz="5100">
                <a:latin typeface="Times New Roman"/>
                <a:ea typeface="Times New Roman"/>
                <a:cs typeface="Times New Roman"/>
                <a:sym typeface="Times New Roman"/>
              </a:rPr>
              <a:t>Regression model</a:t>
            </a:r>
            <a:endParaRPr/>
          </a:p>
        </p:txBody>
      </p:sp>
      <p:sp>
        <p:nvSpPr>
          <p:cNvPr id="243" name="Google Shape;243;g226e527aa77_1_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zh-TW" sz="3400">
                <a:latin typeface="Montserrat"/>
                <a:ea typeface="Montserrat"/>
                <a:cs typeface="Montserrat"/>
                <a:sym typeface="Montserrat"/>
              </a:rPr>
              <a:t>做出來顯示了沒有任何的屬性超出了0.1的容忍度，代表每個數據跟勝率都有一定的關係存在。而做出來的MSE值也很小，代表模型符合。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4" name="Google Shape;244;g226e527aa77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288" y="3689738"/>
            <a:ext cx="45434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6e527aa77_1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100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</p:txBody>
      </p:sp>
      <p:sp>
        <p:nvSpPr>
          <p:cNvPr id="250" name="Google Shape;250;g226e527aa77_1_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兩個決策樹做出來的準確率都剛好是: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0.875，代表著如果可以得到某隊的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'得分'or’三分%'數據，可以很好的預測出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勝負的結果，而如果想要真正的預測下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場的勝敗則要加入更大量的數據去推算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出下一場的</a:t>
            </a:r>
            <a:r>
              <a:rPr lang="zh-TW"/>
              <a:t>'得分'or’三分%'數據，即能得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出更準確的預測。</a:t>
            </a:r>
            <a:endParaRPr/>
          </a:p>
        </p:txBody>
      </p:sp>
      <p:pic>
        <p:nvPicPr>
          <p:cNvPr id="251" name="Google Shape;251;g226e527aa77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900" y="1632727"/>
            <a:ext cx="7145402" cy="25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26e527aa77_1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899" y="4169025"/>
            <a:ext cx="7145414" cy="25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6e527aa77_1_52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後續研究及討論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idx="4294967295" type="title"/>
          </p:nvPr>
        </p:nvSpPr>
        <p:spPr>
          <a:xfrm>
            <a:off x="1109600" y="567769"/>
            <a:ext cx="6116100" cy="57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t/>
            </a:r>
            <a:endParaRPr/>
          </a:p>
          <a:p>
            <a:pPr indent="-4400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研究動</a:t>
            </a:r>
            <a:r>
              <a:rPr lang="zh-TW"/>
              <a:t>機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00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研究目的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00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資料來源與處理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00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研究方法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00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研究結果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00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討論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7" name="Google Shape;14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400" y="1092688"/>
            <a:ext cx="4672625" cy="46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6e527aa77_1_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100">
                <a:latin typeface="Times New Roman"/>
                <a:ea typeface="Times New Roman"/>
                <a:cs typeface="Times New Roman"/>
                <a:sym typeface="Times New Roman"/>
              </a:rPr>
              <a:t>後續研究及討論</a:t>
            </a:r>
            <a:endParaRPr/>
          </a:p>
        </p:txBody>
      </p:sp>
      <p:sp>
        <p:nvSpPr>
          <p:cNvPr id="263" name="Google Shape;263;g226e527aa77_1_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如果後續可以獲得更多的數據，</a:t>
            </a:r>
            <a:r>
              <a:rPr lang="zh-TW"/>
              <a:t>可以繼續研究到冠軍的預測，這主要受到數據的取得不易，大部分的數據都是未經整理的，要一個一個手動輸入到電腦去做分析。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2.做出來Decision tree 中的資料增益比以及Gini分析有著相同準確度，主要限制於數據規模太小，如果增大數據規模應該可以看出差異。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g226e527aa77_1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775" y="3503200"/>
            <a:ext cx="4010450" cy="26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研究動機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研究動機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838200" y="1769975"/>
            <a:ext cx="556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sz="2800"/>
              <a:t>P. LEAGUE+最近開始打冠軍賽了，對於喜歡籃球的人來說，總冠軍的歸屬是球迷喜歡預測和討論的話題，而有在玩運彩的人，則是有機會藉此大撈一筆。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zh-TW" sz="2800"/>
              <a:t>為了暑假出遊的旅費，我們決定試用在大數據課堂所學習到的方法來預測誰會是P. LEAGUE+本賽季的總冠軍。</a:t>
            </a:r>
            <a:endParaRPr sz="2800"/>
          </a:p>
        </p:txBody>
      </p:sp>
      <p:pic>
        <p:nvPicPr>
          <p:cNvPr id="159" name="Google Shape;15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700" y="1769975"/>
            <a:ext cx="4952100" cy="3488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6dc1be032_0_465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研究</a:t>
            </a:r>
            <a:r>
              <a:rPr lang="zh-TW" sz="6000"/>
              <a:t>目的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研究目的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838200" y="1825625"/>
            <a:ext cx="4516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sz="2700"/>
              <a:t>利用大數據分析，我們希望能夠通過深入研究球隊的數據和表現，來發現潛在的模式和趨勢，以提高對冠軍隊伍的預測準確性。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700"/>
          </a:p>
        </p:txBody>
      </p:sp>
      <p:pic>
        <p:nvPicPr>
          <p:cNvPr id="171" name="Google Shape;17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175" y="1690700"/>
            <a:ext cx="5981500" cy="4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6dc1be032_0_471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資料來源與處理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資料來源及處理</a:t>
            </a:r>
            <a:endParaRPr/>
          </a:p>
        </p:txBody>
      </p:sp>
      <p:sp>
        <p:nvSpPr>
          <p:cNvPr id="182" name="Google Shape;18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zh-TW" sz="2400"/>
              <a:t>將資料從P league+網站上手動</a:t>
            </a:r>
            <a:r>
              <a:rPr lang="zh-TW" sz="2400"/>
              <a:t>一場一場的把對戰數據打進EXCEL</a:t>
            </a:r>
            <a:r>
              <a:rPr lang="zh-TW" sz="2400"/>
              <a:t>，並且擷取我們需要進行分析的部分，準備著手下一步。</a:t>
            </a:r>
            <a:endParaRPr sz="2400"/>
          </a:p>
        </p:txBody>
      </p:sp>
      <p:pic>
        <p:nvPicPr>
          <p:cNvPr id="183" name="Google Shape;18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337" y="2704386"/>
            <a:ext cx="9797327" cy="11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350" y="3990500"/>
            <a:ext cx="7319302" cy="26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f8ced6eb8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資料來源及處理</a:t>
            </a:r>
            <a:endParaRPr/>
          </a:p>
        </p:txBody>
      </p:sp>
      <p:sp>
        <p:nvSpPr>
          <p:cNvPr id="190" name="Google Shape;190;g24f8ced6eb8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1900"/>
              <a:t>將輸贏中的文字改為1,0來呈現，1代表贏，0代表輸，讓等等好去使用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g24f8ced6eb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175" y="2934273"/>
            <a:ext cx="8493101" cy="15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2023-06-06T11:31:23Z</dcterms:created>
  <dc:creator>User</dc:creator>
</cp:coreProperties>
</file>