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0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9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5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2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9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23A44C-2674-4CBC-AB2B-F41D262F417D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9E5705-B23B-4BE2-83F3-B7FA5629CD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6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057A8-CD24-472C-BCA9-E73669DFC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8CEF029-FB24-47C9-9B15-02A52D350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Jing Mai</a:t>
            </a:r>
          </a:p>
          <a:p>
            <a:r>
              <a:rPr lang="en-US" altLang="zh-CN" dirty="0"/>
              <a:t>03/06/2020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2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57A0A-E1B8-4977-A39E-275F4C4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C59F7-C088-4F32-8FB7-F3882B51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EA735-180C-486A-AE5C-7DF09FE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528"/>
            <a:ext cx="1219200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47DAB64-1E50-4F55-949A-9A088A31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ZipML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3435CC-02D6-4848-9BCB-11659169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ZipML</a:t>
            </a:r>
            <a:r>
              <a:rPr lang="en-US" altLang="zh-CN" dirty="0"/>
              <a:t>: Training Linear Models with End-to-End Low Precision, ICML 2017</a:t>
            </a:r>
          </a:p>
          <a:p>
            <a:r>
              <a:rPr lang="en-US" altLang="zh-CN" dirty="0"/>
              <a:t>- concept “linear model”</a:t>
            </a:r>
          </a:p>
          <a:p>
            <a:pPr lvl="1"/>
            <a:r>
              <a:rPr lang="en-US" altLang="zh-CN" dirty="0"/>
              <a:t>R(-) is l1-form or l2-form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leverage a strategy called double sampling, and prove that for linear models, we are able to lower the precision of both computation and communication.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0C1B7-A1F3-4C1F-AFD4-130B3D90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07" y="3182072"/>
            <a:ext cx="3567186" cy="1289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3429D3-7829-40D8-A1D6-F393AAE0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24" y="170114"/>
            <a:ext cx="5590032" cy="19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1B4F4-4DFA-45AB-B93B-F832FA44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MLWeaving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7DB8-A072-4F17-85EF-4386C80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 Accelerating Generalized Linear Models with </a:t>
            </a:r>
            <a:r>
              <a:rPr lang="en-US" altLang="zh-CN" dirty="0" err="1"/>
              <a:t>MLWeaving</a:t>
            </a:r>
            <a:r>
              <a:rPr lang="en-US" altLang="zh-CN" dirty="0"/>
              <a:t>: A One-Size-Fits-All System for Any-Precision Learning </a:t>
            </a:r>
          </a:p>
          <a:p>
            <a:r>
              <a:rPr lang="en-US" altLang="zh-CN" dirty="0"/>
              <a:t>- storage format is the same as </a:t>
            </a:r>
            <a:r>
              <a:rPr lang="en-US" altLang="zh-CN" dirty="0" err="1"/>
              <a:t>BiS</a:t>
            </a:r>
            <a:r>
              <a:rPr lang="en-US" altLang="zh-CN" dirty="0"/>
              <a:t>-KM!</a:t>
            </a:r>
          </a:p>
          <a:p>
            <a:r>
              <a:rPr lang="en-US" altLang="zh-CN" dirty="0"/>
              <a:t>- Low-precision SGD</a:t>
            </a:r>
          </a:p>
          <a:p>
            <a:pPr lvl="1"/>
            <a:r>
              <a:rPr lang="en-US" altLang="zh-CN" dirty="0"/>
              <a:t>bit-serial &amp; bit-parallel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- similar paper: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2D03E-64E9-429D-BF5C-124316DD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671116"/>
            <a:ext cx="3614928" cy="2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DE5E8-C3E6-44AF-BEA8-F5BBE75A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doppioDB</a:t>
            </a:r>
            <a:r>
              <a:rPr lang="en-US" altLang="zh-CN" dirty="0"/>
              <a:t> 1.0 &amp; 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8CC6-D86E-4430-8308-3555286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doppioDB</a:t>
            </a:r>
            <a:r>
              <a:rPr lang="en-US" altLang="zh-CN" dirty="0"/>
              <a:t> 1.0: Machine Learning inside a Relational Engine</a:t>
            </a:r>
          </a:p>
          <a:p>
            <a:pPr lvl="1"/>
            <a:r>
              <a:rPr lang="en-US" altLang="zh-CN" dirty="0"/>
              <a:t>regular expression matching, partitioning, skyline queries, K-means</a:t>
            </a:r>
          </a:p>
          <a:p>
            <a:pPr lvl="1"/>
            <a:r>
              <a:rPr lang="en-US" altLang="zh-CN" dirty="0"/>
              <a:t>column-store database (</a:t>
            </a:r>
            <a:r>
              <a:rPr lang="en-US" altLang="zh-CN" dirty="0" err="1"/>
              <a:t>MonetDB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dirty="0" err="1"/>
              <a:t>doppioDB</a:t>
            </a:r>
            <a:r>
              <a:rPr lang="en-US" altLang="zh-CN" dirty="0"/>
              <a:t> 2.0: Hardware Techniques for Improved Integration of Machine Learning into Databases</a:t>
            </a:r>
          </a:p>
          <a:p>
            <a:pPr lvl="1"/>
            <a:r>
              <a:rPr lang="en-US" altLang="zh-CN" dirty="0"/>
              <a:t>train models directly on compressed column-stores</a:t>
            </a:r>
          </a:p>
          <a:p>
            <a:pPr lvl="1"/>
            <a:r>
              <a:rPr lang="en-US" altLang="zh-CN" dirty="0"/>
              <a:t>use a bitwise weaving index for SGD on low precision input data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63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154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积分</vt:lpstr>
      <vt:lpstr>Weekly progress</vt:lpstr>
      <vt:lpstr>PowerPoint 演示文稿</vt:lpstr>
      <vt:lpstr>ZipML</vt:lpstr>
      <vt:lpstr>MLWeaving</vt:lpstr>
      <vt:lpstr>doppioDB 1.0 &amp;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jing mai</dc:creator>
  <cp:lastModifiedBy>jing mai</cp:lastModifiedBy>
  <cp:revision>31</cp:revision>
  <dcterms:created xsi:type="dcterms:W3CDTF">2020-03-06T07:06:03Z</dcterms:created>
  <dcterms:modified xsi:type="dcterms:W3CDTF">2020-03-06T08:22:01Z</dcterms:modified>
</cp:coreProperties>
</file>