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3"/>
    <p:restoredTop sz="94713"/>
  </p:normalViewPr>
  <p:slideViewPr>
    <p:cSldViewPr snapToGrid="0" snapToObjects="1">
      <p:cViewPr varScale="1">
        <p:scale>
          <a:sx n="75" d="100"/>
          <a:sy n="75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D1F61B-04DA-824E-82BF-A786E4A615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5071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5700AA0-BC9F-1449-9F0D-395BF8C0A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5071" y="917464"/>
            <a:ext cx="10515600" cy="2499379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0641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2B417-06B6-C344-83E4-943DFD36C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757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F7A1C-A8A0-2F4F-9461-85E44FC2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922E5-5947-2F46-A036-21DFD92E4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BDA7E6C-E61C-3744-BDB4-A064562759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744663"/>
            <a:ext cx="10515600" cy="42910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6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imag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BFEF11DD-1762-B342-B32F-F2DF69C5C8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0871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7F4E435-AD5C-384E-A5F0-A42572BC4C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5071" y="596767"/>
            <a:ext cx="10515600" cy="2662840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5755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>
            <a:extLst>
              <a:ext uri="{FF2B5EF4-FFF2-40B4-BE49-F238E27FC236}">
                <a16:creationId xmlns:a16="http://schemas.microsoft.com/office/drawing/2014/main" id="{1C640F4B-C68B-3445-8CDB-100D80AEDD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1151" y="5800846"/>
            <a:ext cx="10515600" cy="484208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6AF644C2-8627-EE48-BBF3-838C094906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71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B3DA4F99-102E-B546-B6E5-6E095398F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150" y="4833257"/>
            <a:ext cx="10515599" cy="817933"/>
          </a:xfrm>
        </p:spPr>
        <p:txBody>
          <a:bodyPr anchor="ctr" anchorCtr="1"/>
          <a:lstStyle/>
          <a:p>
            <a:r>
              <a:rPr kumimoji="1"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20120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3504-B3B4-9A41-804A-B53C232FA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 b="1" i="0" baseline="0"/>
            </a:lvl1pPr>
          </a:lstStyle>
          <a:p>
            <a:r>
              <a:rPr kumimoji="1" lang="zh-CN" altLang="en-US" dirty="0"/>
              <a:t>请输入标题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DD61700-CEC0-4D4E-B24D-DA678D14A5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9913"/>
            <a:ext cx="10515600" cy="4410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zh-CN" altLang="en-US" dirty="0"/>
              <a:t>请输入内容</a:t>
            </a:r>
          </a:p>
        </p:txBody>
      </p:sp>
    </p:spTree>
    <p:extLst>
      <p:ext uri="{BB962C8B-B14F-4D97-AF65-F5344CB8AC3E}">
        <p14:creationId xmlns:p14="http://schemas.microsoft.com/office/powerpoint/2010/main" val="1054606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C07F4F-E7E6-6544-9E30-F009BAFC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CF61E-6584-9E42-AB59-E7FB3D05F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CAC04-CCC4-CC4E-AFE0-FB1DD0B2C3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5773" y="2255838"/>
            <a:ext cx="5998028" cy="3538537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2CEC2DC-7CE1-3C48-ABD4-97C1C2BF80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4726379" cy="6858000"/>
          </a:xfr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C28B9883-9BF6-2048-ADAA-3A8F568B6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2" y="961901"/>
            <a:ext cx="5998028" cy="1068780"/>
          </a:xfrm>
        </p:spPr>
        <p:txBody>
          <a:bodyPr/>
          <a:lstStyle/>
          <a:p>
            <a:r>
              <a:rPr kumimoji="1"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3414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32FB7-719F-0045-874B-E82FEB1C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04F7E-C7FB-F74A-97C8-38BD5F2E0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F444D0-99F1-3846-8CDF-DEFF81A0D5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42461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3EBE983-F168-3A4F-9C2A-FC20FAAF4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2588" y="0"/>
            <a:ext cx="5459412" cy="321821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3D919294-D795-4244-8AB3-E020F7A01B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32588" y="3503221"/>
            <a:ext cx="5459412" cy="3354779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0A6B5-20E9-D042-BEA0-B34437D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6BFEB-0FAF-1C4E-BE1B-1CF3523F8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19D0180F-D853-A044-8277-B3E0B813A7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79827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BE9C0094-16C5-FD46-B211-6A8E8E3C28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23713" y="0"/>
            <a:ext cx="3854303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3A4ACB2-9B69-224D-98A2-C86F55AEC6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5163" y="0"/>
            <a:ext cx="3906837" cy="685800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91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2C00B-905F-0342-9F30-918F293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91591-A207-8B42-9583-B888E7C9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0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7023-EC9B-9A46-A6DF-0DB5BD7347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1462B-9771-9D40-855C-D1274D5B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318D52-924E-6D4B-8F46-B6F064E2C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2503D-47A6-D54F-AAA4-FDE5FC9E94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38199" y="1828800"/>
            <a:ext cx="5154637" cy="4219575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B5354BE2-FC7E-E845-938D-431ADD8092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02326" y="1828800"/>
            <a:ext cx="5051474" cy="421957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02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9E56F8-06EE-EF4C-A062-B8A5B40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6B92D-7A17-C149-8FA3-DF2E040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3340A-66BC-9448-9141-6357725AC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EA-347A-0A4B-B731-411027E898F9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86C1-9F33-9D4D-8D39-2181BA2C1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C02E-4B37-F146-8FFE-91CADB223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6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 noGrp="1"/>
          </p:cNvSpPr>
          <p:nvPr>
            <p:ph type="pic"/>
          </p:nvPr>
        </p:nvSpPr>
        <p:spPr>
          <a:xfrm>
            <a:off x="0" y="0"/>
            <a:ext cx="12192000" cy="4140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1016000" y="5829300"/>
            <a:ext cx="10160000" cy="4064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rgbClr val="676B6F"/>
                </a:solidFill>
                <a:latin typeface="sans-serif"/>
              </a:rPr>
              <a:t>03/27/2020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016000" y="4775200"/>
            <a:ext cx="10160000" cy="889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4300" b="1">
                <a:solidFill>
                  <a:srgbClr val="41464B"/>
                </a:solidFill>
                <a:latin typeface="Microsoft YaHei"/>
              </a:rPr>
              <a:t>Weekly Progress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209800" y="1651000"/>
            <a:ext cx="75057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659" y="2514600"/>
            <a:ext cx="1125802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Microsoft YaHei"/>
              <a:ea typeface="Microsoft Ya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8000" y="254000"/>
            <a:ext cx="11303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Microsoft YaHei"/>
              <a:ea typeface="Microsoft Ya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33400" y="254000"/>
            <a:ext cx="110490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Microsoft YaHei"/>
              <a:ea typeface="Microsoft Ya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93040" y="363220"/>
            <a:ext cx="11366500" cy="637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277100" y="215900"/>
            <a:ext cx="6273800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39700" y="1193800"/>
            <a:ext cx="94107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400" y="215900"/>
            <a:ext cx="2880360" cy="72648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800" dirty="0">
                <a:solidFill>
                  <a:srgbClr val="676B6F"/>
                </a:solidFill>
                <a:latin typeface="Microsoft YaHei"/>
              </a:rPr>
              <a:t>Naive Solution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4200" b="1">
                <a:solidFill>
                  <a:srgbClr val="41464B"/>
                </a:solidFill>
                <a:latin typeface="Microsoft YaHei"/>
              </a:rPr>
              <a:t>Personal Insights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1016000" y="1676400"/>
            <a:ext cx="10160000" cy="45466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/>
            <a:endParaRPr lang="en-US" sz="1100"/>
          </a:p>
          <a:p>
            <a:pPr lvl="1" indent="-231140" algn="l">
              <a:lnSpc>
                <a:spcPct val="170000"/>
              </a:lnSpc>
              <a:buChar char="•"/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>pattern of PE or pattern of mathematic formula?</a:t>
            </a:r>
          </a:p>
          <a:p>
            <a:pPr lvl="1" indent="-231140" algn="l">
              <a:lnSpc>
                <a:spcPct val="170000"/>
              </a:lnSpc>
              <a:buChar char="•"/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>sophisticated pipeline &amp; parallelism design?</a:t>
            </a:r>
          </a:p>
          <a:p>
            <a:pPr lvl="2" indent="-231140" algn="l">
              <a:lnSpc>
                <a:spcPct val="170000"/>
              </a:lnSpc>
              <a:buChar char="•"/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>resource utilization: BRAM, DSP …</a:t>
            </a:r>
          </a:p>
          <a:p>
            <a:pPr lvl="1" indent="-231140" algn="l">
              <a:lnSpc>
                <a:spcPct val="170000"/>
              </a:lnSpc>
              <a:buChar char="•"/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>quantization？</a:t>
            </a:r>
          </a:p>
          <a:p>
            <a:pPr lvl="1" indent="-231140" algn="l">
              <a:lnSpc>
                <a:spcPct val="170000"/>
              </a:lnSpc>
              <a:buChar char="•"/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>bit-serial?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49</Words>
  <Application>Microsoft Office PowerPoint</Application>
  <PresentationFormat>宽屏</PresentationFormat>
  <Paragraphs>26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sans-serif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jing mai</cp:lastModifiedBy>
  <cp:revision>22</cp:revision>
  <dcterms:created xsi:type="dcterms:W3CDTF">2018-10-08T04:15:15Z</dcterms:created>
  <dcterms:modified xsi:type="dcterms:W3CDTF">2020-03-27T08:06:13Z</dcterms:modified>
</cp:coreProperties>
</file>