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9" r:id="rId3"/>
    <p:sldId id="258" r:id="rId4"/>
    <p:sldId id="268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4" y="1097942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8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4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2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6988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8"/>
            <a:ext cx="3161115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5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4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143000"/>
          </a:xfrm>
        </p:spPr>
        <p:txBody>
          <a:bodyPr tIns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283200" y="67754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7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17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6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1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37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42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67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58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6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18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4"/>
            <a:ext cx="53848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44133"/>
            <a:ext cx="5389033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260601"/>
            <a:ext cx="5389033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F10DB452-1B4C-4AE0-A605-49F390C46F7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B6A9C11-5763-4639-A096-42B4DA21748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7" y="6361223"/>
            <a:ext cx="1014375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831" y="6361222"/>
            <a:ext cx="103068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8168"/>
            <a:ext cx="109728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8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762355"/>
          </a:xfrm>
        </p:spPr>
        <p:txBody>
          <a:bodyPr/>
          <a:lstStyle/>
          <a:p>
            <a:pPr algn="r"/>
            <a:r>
              <a:rPr lang="en-US" altLang="zh-CN" dirty="0" smtClean="0"/>
              <a:t>MTK/Jingen Yu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DuraSpeed</a:t>
            </a:r>
            <a:r>
              <a:rPr lang="en-US" dirty="0"/>
              <a:t> </a:t>
            </a:r>
            <a:r>
              <a:rPr lang="en-US" dirty="0" smtClean="0"/>
              <a:t>Customize SOP</a:t>
            </a:r>
            <a:br>
              <a:rPr lang="en-US" dirty="0" smtClean="0"/>
            </a:br>
            <a:r>
              <a:rPr lang="en-US" sz="4000" dirty="0"/>
              <a:t> </a:t>
            </a:r>
            <a:r>
              <a:rPr lang="en-US" sz="4000" dirty="0" smtClean="0"/>
              <a:t>               </a:t>
            </a:r>
            <a:r>
              <a:rPr lang="en-US" altLang="zh-CN" sz="4000" dirty="0" smtClean="0"/>
              <a:t>──</a:t>
            </a:r>
            <a:r>
              <a:rPr lang="en-US" sz="4000" dirty="0" smtClean="0"/>
              <a:t> Android P0/Q0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326" y="187301"/>
            <a:ext cx="11251842" cy="6627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How to judge apps killed by </a:t>
            </a:r>
            <a:r>
              <a:rPr lang="en-US" sz="4000" dirty="0" err="1" smtClean="0"/>
              <a:t>DuraSpeed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内容占位符 1"/>
          <p:cNvSpPr>
            <a:spLocks noGrp="1"/>
          </p:cNvSpPr>
          <p:nvPr>
            <p:ph idx="4294967295"/>
          </p:nvPr>
        </p:nvSpPr>
        <p:spPr>
          <a:xfrm>
            <a:off x="532326" y="721218"/>
            <a:ext cx="11560936" cy="596291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zh-TW" sz="2200" b="1" dirty="0" smtClean="0"/>
              <a:t>Need </a:t>
            </a:r>
            <a:r>
              <a:rPr lang="en-US" altLang="zh-TW" sz="2200" b="1" dirty="0" err="1" smtClean="0"/>
              <a:t>userdebug</a:t>
            </a:r>
            <a:r>
              <a:rPr lang="en-US" altLang="zh-TW" sz="2200" b="1" dirty="0" smtClean="0"/>
              <a:t> version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b="1" dirty="0" err="1" smtClean="0"/>
              <a:t>Sys_log</a:t>
            </a:r>
            <a:r>
              <a:rPr lang="en-US" sz="1800" b="1" dirty="0"/>
              <a:t>:</a:t>
            </a:r>
          </a:p>
          <a:p>
            <a:pPr marL="457200" lvl="1" indent="0">
              <a:buNone/>
            </a:pPr>
            <a:r>
              <a:rPr lang="en-US" sz="1800" dirty="0"/>
              <a:t>11-26 20:40:23.780242  1129 23259 D </a:t>
            </a:r>
            <a:r>
              <a:rPr lang="en-US" sz="1800" dirty="0" err="1"/>
              <a:t>DuraSpeed</a:t>
            </a:r>
            <a:r>
              <a:rPr lang="en-US" sz="1800" dirty="0"/>
              <a:t>: mMemMaxFree:670514, mMemAvailable:266756</a:t>
            </a:r>
          </a:p>
          <a:p>
            <a:pPr marL="457200" lvl="1" indent="0">
              <a:buNone/>
            </a:pPr>
            <a:r>
              <a:rPr lang="en-US" sz="1800" dirty="0"/>
              <a:t>11-26 20:40:23.798017  1129  1164 D </a:t>
            </a:r>
            <a:r>
              <a:rPr lang="en-US" sz="1800" dirty="0" err="1"/>
              <a:t>DuraSpeed</a:t>
            </a:r>
            <a:r>
              <a:rPr lang="en-US" sz="1800" dirty="0"/>
              <a:t>: System unhealthy type: </a:t>
            </a:r>
            <a:r>
              <a:rPr lang="en-US" sz="1800" b="1" dirty="0">
                <a:solidFill>
                  <a:srgbClr val="FF0000"/>
                </a:solidFill>
              </a:rPr>
              <a:t>HEALTH_TYPE_MEMORY</a:t>
            </a:r>
          </a:p>
          <a:p>
            <a:pPr marL="457200" lvl="1" indent="0">
              <a:buNone/>
            </a:pPr>
            <a:r>
              <a:rPr lang="en-US" sz="1800" dirty="0"/>
              <a:t>11-26 20:40:23.798017  1129  1164 D </a:t>
            </a:r>
            <a:r>
              <a:rPr lang="en-US" sz="1800" dirty="0" err="1"/>
              <a:t>DuraSpeed</a:t>
            </a:r>
            <a:r>
              <a:rPr lang="en-US" sz="1800" dirty="0"/>
              <a:t>: Need release resource: 394.3MB</a:t>
            </a:r>
          </a:p>
          <a:p>
            <a:pPr marL="457200" lvl="1" indent="0">
              <a:buNone/>
            </a:pPr>
            <a:r>
              <a:rPr lang="en-US" sz="1800" dirty="0"/>
              <a:t>11-26 20:40:23.863798  1129  1164 I </a:t>
            </a:r>
            <a:r>
              <a:rPr lang="en-US" sz="1800" dirty="0" err="1"/>
              <a:t>ActivityManager</a:t>
            </a:r>
            <a:r>
              <a:rPr lang="en-US" sz="1800" dirty="0"/>
              <a:t>: Killing 32169:com.tencent.news:PushService/u0a118 (</a:t>
            </a:r>
            <a:r>
              <a:rPr lang="en-US" sz="1800" dirty="0" err="1"/>
              <a:t>adj</a:t>
            </a:r>
            <a:r>
              <a:rPr lang="en-US" sz="1800" dirty="0"/>
              <a:t> 995): stop </a:t>
            </a:r>
            <a:r>
              <a:rPr lang="en-US" sz="1800" dirty="0" err="1"/>
              <a:t>com.tencent.news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11-26 20:40:23.956749  1129  1164 D </a:t>
            </a:r>
            <a:r>
              <a:rPr lang="en-US" sz="1800" dirty="0" err="1"/>
              <a:t>DuraSpeed</a:t>
            </a:r>
            <a:r>
              <a:rPr lang="en-US" sz="1800" dirty="0"/>
              <a:t>: Memory total released about: 375.7MB</a:t>
            </a:r>
          </a:p>
          <a:p>
            <a:pPr marL="457200" lvl="1" indent="0">
              <a:buNone/>
            </a:pPr>
            <a:r>
              <a:rPr lang="en-US" sz="1800" dirty="0"/>
              <a:t>11-26 20:40:23.956749  1129  1164 D </a:t>
            </a:r>
            <a:r>
              <a:rPr lang="en-US" sz="1800" dirty="0" err="1"/>
              <a:t>DuraSpeed</a:t>
            </a:r>
            <a:r>
              <a:rPr lang="en-US" sz="1800" dirty="0"/>
              <a:t>:   Release </a:t>
            </a:r>
            <a:r>
              <a:rPr lang="en-US" sz="1800" dirty="0" err="1"/>
              <a:t>com.ss.android.article.news</a:t>
            </a:r>
            <a:r>
              <a:rPr lang="en-US" sz="1800" dirty="0"/>
              <a:t>, type: suppress, PSS: 187.0MB</a:t>
            </a:r>
          </a:p>
          <a:p>
            <a:pPr marL="457200" lvl="1" indent="0">
              <a:buNone/>
            </a:pPr>
            <a:r>
              <a:rPr lang="en-US" sz="1800" dirty="0"/>
              <a:t>11-26 20:40:23.956749  1129  1164 D </a:t>
            </a:r>
            <a:r>
              <a:rPr lang="en-US" sz="1800" dirty="0" err="1"/>
              <a:t>DuraSpeed</a:t>
            </a:r>
            <a:r>
              <a:rPr lang="en-US" sz="1800" dirty="0"/>
              <a:t>:   Release </a:t>
            </a:r>
            <a:r>
              <a:rPr lang="en-US" sz="1800" dirty="0" err="1"/>
              <a:t>com.tencent.news</a:t>
            </a:r>
            <a:r>
              <a:rPr lang="en-US" sz="1800" dirty="0"/>
              <a:t>, type: suppress, PSS: 117.4MB</a:t>
            </a:r>
          </a:p>
          <a:p>
            <a:pPr marL="457200" lvl="1" indent="0">
              <a:buNone/>
            </a:pPr>
            <a:r>
              <a:rPr lang="en-US" sz="1800" dirty="0"/>
              <a:t>11-26 20:40:23.956749  1129  1164 D </a:t>
            </a:r>
            <a:r>
              <a:rPr lang="en-US" sz="1800" dirty="0" err="1"/>
              <a:t>DuraSpeed</a:t>
            </a:r>
            <a:r>
              <a:rPr lang="en-US" sz="1800" dirty="0"/>
              <a:t>:   Release </a:t>
            </a:r>
            <a:r>
              <a:rPr lang="en-US" sz="1800" dirty="0" err="1"/>
              <a:t>com.qzone</a:t>
            </a:r>
            <a:r>
              <a:rPr lang="en-US" sz="1800" dirty="0"/>
              <a:t>, type: suppress, PSS: 71.2MB</a:t>
            </a:r>
          </a:p>
          <a:p>
            <a:pPr marL="457200" lvl="1" indent="0">
              <a:buNone/>
            </a:pPr>
            <a:r>
              <a:rPr lang="en-US" sz="1800" dirty="0"/>
              <a:t>............................................................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/>
              <a:t>kernel log:</a:t>
            </a:r>
          </a:p>
          <a:p>
            <a:pPr marL="457200" lvl="1" indent="0">
              <a:buNone/>
            </a:pPr>
            <a:r>
              <a:rPr lang="en-US" sz="1800" dirty="0"/>
              <a:t>11-26 20:40:23.805 &lt;7&gt;[19786.815295] -(6)[1164:</a:t>
            </a:r>
            <a:r>
              <a:rPr lang="en-US" sz="1800" b="1" dirty="0">
                <a:solidFill>
                  <a:srgbClr val="FF0000"/>
                </a:solidFill>
              </a:rPr>
              <a:t>DSEventThread</a:t>
            </a:r>
            <a:r>
              <a:rPr lang="en-US" sz="1800" dirty="0"/>
              <a:t>][signal][1164:DSEventThread]send death sig 9 to[4286:id.article.news:O]</a:t>
            </a:r>
          </a:p>
          <a:p>
            <a:pPr marL="457200" lvl="1" indent="0">
              <a:buNone/>
            </a:pPr>
            <a:r>
              <a:rPr lang="en-US" sz="1800" dirty="0"/>
              <a:t>11-26 20:40:23.864 &lt;7&gt;[19786.874409] -(7)[1164:DSEventThread][signal][1164:DSEventThread]send death sig 9 to[32169:ews:PushService:O]</a:t>
            </a:r>
          </a:p>
          <a:p>
            <a:pPr marL="457200" lvl="1" indent="0">
              <a:buNone/>
            </a:pPr>
            <a:r>
              <a:rPr lang="en-US" sz="1800" dirty="0"/>
              <a:t>11-26 20:40:23.866 &lt;7&gt;[19786.876376] -(7)[1164:DSEventThread][signal][1164:DSEventThread]send death sig 9 to[31782:om.tencent.news:O]</a:t>
            </a:r>
          </a:p>
          <a:p>
            <a:pPr marL="457200" lvl="1" indent="0">
              <a:buNone/>
            </a:pPr>
            <a:r>
              <a:rPr lang="en-US" sz="1800" dirty="0"/>
              <a:t>11-26 20:40:23.934 &lt;7&gt;[19786.943939] -(7)[1164:DSEventThread][signal][1164:DSEventThread]send death sig 9 to[31156:m.qzone:service:O]</a:t>
            </a:r>
          </a:p>
          <a:p>
            <a:pPr marL="457200" lvl="1" indent="0">
              <a:buNone/>
            </a:pPr>
            <a:r>
              <a:rPr lang="en-US" sz="1800" dirty="0"/>
              <a:t>11-26 20:40:23.937 &lt;7&gt;[19786.947276] -(7)[1164:DSEventThread][signal][1164:DSEventThread]send death sig 9 to[31108:com.qzone:O]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/>
              <a:t>Note: The two log time and the issue happened time must match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408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569" y="273821"/>
            <a:ext cx="10972800" cy="634900"/>
          </a:xfrm>
        </p:spPr>
        <p:txBody>
          <a:bodyPr/>
          <a:lstStyle/>
          <a:p>
            <a:pPr algn="l"/>
            <a:r>
              <a:rPr lang="en-US" dirty="0" smtClean="0"/>
              <a:t>About </a:t>
            </a:r>
            <a:r>
              <a:rPr lang="en-US" dirty="0" err="1" smtClean="0"/>
              <a:t>DuraSpeed</a:t>
            </a:r>
            <a:endParaRPr lang="en-US" dirty="0"/>
          </a:p>
        </p:txBody>
      </p:sp>
      <p:sp>
        <p:nvSpPr>
          <p:cNvPr id="8" name="内容占位符 1"/>
          <p:cNvSpPr>
            <a:spLocks noGrp="1"/>
          </p:cNvSpPr>
          <p:nvPr>
            <p:ph idx="4294967295"/>
          </p:nvPr>
        </p:nvSpPr>
        <p:spPr>
          <a:xfrm>
            <a:off x="785611" y="1120462"/>
            <a:ext cx="10290219" cy="49970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200" b="1" dirty="0" smtClean="0"/>
              <a:t>What </a:t>
            </a:r>
            <a:r>
              <a:rPr lang="en-US" altLang="zh-TW" sz="2200" b="1" dirty="0"/>
              <a:t>is </a:t>
            </a:r>
            <a:r>
              <a:rPr lang="en-US" altLang="zh-TW" sz="2200" b="1" dirty="0" err="1" smtClean="0"/>
              <a:t>DuraSpeed</a:t>
            </a:r>
            <a:endParaRPr lang="en-US" altLang="zh-TW" sz="2200" b="1" dirty="0"/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sz="1800" dirty="0" err="1" smtClean="0"/>
              <a:t>Dura</a:t>
            </a:r>
            <a:r>
              <a:rPr lang="en-US" altLang="zh-CN" sz="1800" dirty="0" err="1" smtClean="0"/>
              <a:t>S</a:t>
            </a:r>
            <a:r>
              <a:rPr lang="en-US" sz="1800" dirty="0" err="1" smtClean="0"/>
              <a:t>peed</a:t>
            </a:r>
            <a:r>
              <a:rPr lang="en-US" sz="1800" dirty="0" smtClean="0"/>
              <a:t> </a:t>
            </a:r>
            <a:r>
              <a:rPr lang="en-US" sz="1800" dirty="0"/>
              <a:t>is a system health </a:t>
            </a:r>
            <a:r>
              <a:rPr lang="en-US" sz="1800" dirty="0" smtClean="0"/>
              <a:t>administrator </a:t>
            </a:r>
            <a:r>
              <a:rPr lang="en-US" sz="1800" dirty="0" smtClean="0"/>
              <a:t>of </a:t>
            </a:r>
            <a:r>
              <a:rPr lang="en-US" sz="1800" dirty="0"/>
              <a:t>MTK platform, which monitors memory and CPU status, and control the </a:t>
            </a:r>
            <a:r>
              <a:rPr lang="en-US" sz="1800" dirty="0" smtClean="0"/>
              <a:t>Apps </a:t>
            </a:r>
            <a:r>
              <a:rPr lang="en-US" sz="1800" dirty="0"/>
              <a:t>behavior when there are so many Apps running in the background.</a:t>
            </a:r>
          </a:p>
          <a:p>
            <a:pPr marL="457200" lvl="1" indent="0">
              <a:buNone/>
            </a:pPr>
            <a:r>
              <a:rPr lang="en-US" sz="1800" dirty="0" smtClean="0"/>
              <a:t>	When </a:t>
            </a:r>
            <a:r>
              <a:rPr lang="en-US" sz="1800" dirty="0" err="1" smtClean="0"/>
              <a:t>Dura</a:t>
            </a:r>
            <a:r>
              <a:rPr lang="en-US" altLang="zh-CN" sz="1800" dirty="0" err="1" smtClean="0"/>
              <a:t>S</a:t>
            </a:r>
            <a:r>
              <a:rPr lang="en-US" sz="1800" dirty="0" err="1" smtClean="0"/>
              <a:t>peed</a:t>
            </a:r>
            <a:r>
              <a:rPr lang="en-US" sz="1800" dirty="0" smtClean="0"/>
              <a:t> </a:t>
            </a:r>
            <a:r>
              <a:rPr lang="en-US" sz="1800" dirty="0"/>
              <a:t>was triggered, it would kill or </a:t>
            </a:r>
            <a:r>
              <a:rPr lang="en-US" sz="1800" dirty="0" smtClean="0"/>
              <a:t>fore-stop </a:t>
            </a:r>
            <a:r>
              <a:rPr lang="en-US" sz="1800" dirty="0"/>
              <a:t>the </a:t>
            </a:r>
            <a:r>
              <a:rPr lang="en-US" sz="1800" dirty="0" smtClean="0"/>
              <a:t>background processes </a:t>
            </a:r>
            <a:r>
              <a:rPr lang="en-US" sz="1800" dirty="0"/>
              <a:t>to get better UX </a:t>
            </a:r>
            <a:r>
              <a:rPr lang="en-US" sz="1800" dirty="0" smtClean="0"/>
              <a:t>performance </a:t>
            </a:r>
            <a:r>
              <a:rPr lang="en-US" altLang="zh-CN" sz="1800" dirty="0" smtClean="0"/>
              <a:t>and r</a:t>
            </a:r>
            <a:r>
              <a:rPr lang="en-US" sz="1800" dirty="0" smtClean="0"/>
              <a:t>educ</a:t>
            </a:r>
            <a:r>
              <a:rPr lang="en-US" altLang="zh-CN" sz="1800" dirty="0" smtClean="0"/>
              <a:t>e</a:t>
            </a:r>
            <a:r>
              <a:rPr lang="en-US" sz="1800" dirty="0" smtClean="0"/>
              <a:t> </a:t>
            </a:r>
            <a:r>
              <a:rPr lang="en-US" sz="1800" dirty="0"/>
              <a:t>power consumption</a:t>
            </a:r>
            <a:r>
              <a:rPr lang="en-US" sz="1800" dirty="0" smtClean="0"/>
              <a:t>.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It </a:t>
            </a:r>
            <a:r>
              <a:rPr lang="en-US" sz="1800" dirty="0"/>
              <a:t>is very helpful for heavy loading performance, so we suggest to enable by </a:t>
            </a:r>
            <a:r>
              <a:rPr lang="en-US" sz="1800" dirty="0" smtClean="0"/>
              <a:t>default.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2200" b="1" dirty="0" smtClean="0"/>
              <a:t>Why need </a:t>
            </a:r>
            <a:r>
              <a:rPr lang="en-US" altLang="zh-TW" sz="2200" b="1" dirty="0" err="1" smtClean="0"/>
              <a:t>DuraSpeed</a:t>
            </a:r>
            <a:endParaRPr lang="en-US" altLang="zh-TW" sz="2200" b="1" dirty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1800" dirty="0" smtClean="0"/>
              <a:t>As </a:t>
            </a:r>
            <a:r>
              <a:rPr lang="en-US" altLang="zh-TW" sz="1800" dirty="0"/>
              <a:t>you know, when CPU loading keep high for a long time, the temperature of CPU will rise, then thermal throttling will be enabled, it will reduce CPU </a:t>
            </a:r>
            <a:r>
              <a:rPr lang="en-US" altLang="zh-TW" sz="1800" dirty="0" smtClean="0"/>
              <a:t>frequency. Then CPU </a:t>
            </a:r>
            <a:r>
              <a:rPr lang="en-US" altLang="zh-TW" sz="1800" dirty="0"/>
              <a:t>frequency drop will affect the UX performance</a:t>
            </a:r>
            <a:r>
              <a:rPr lang="en-US" altLang="zh-TW" sz="1800" dirty="0" smtClean="0"/>
              <a:t>.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When </a:t>
            </a:r>
            <a:r>
              <a:rPr lang="en-US" altLang="zh-TW" sz="1800" dirty="0"/>
              <a:t>free memory reach the memory </a:t>
            </a:r>
            <a:r>
              <a:rPr lang="en-US" altLang="zh-TW" sz="1800" dirty="0" smtClean="0"/>
              <a:t>reclaim </a:t>
            </a:r>
            <a:r>
              <a:rPr lang="en-US" altLang="zh-TW" sz="1800" dirty="0"/>
              <a:t>point, the performance will drop. </a:t>
            </a:r>
            <a:endParaRPr lang="en-US" altLang="zh-TW" sz="1800" dirty="0" smtClean="0"/>
          </a:p>
          <a:p>
            <a:pPr marL="457200" lvl="1" indent="0">
              <a:buNone/>
            </a:pPr>
            <a:r>
              <a:rPr lang="en-US" altLang="zh-TW" sz="1800" dirty="0" smtClean="0"/>
              <a:t>	So </a:t>
            </a:r>
            <a:r>
              <a:rPr lang="en-US" altLang="zh-TW" sz="1800" dirty="0"/>
              <a:t>we let </a:t>
            </a:r>
            <a:r>
              <a:rPr lang="en-US" altLang="zh-TW" sz="1800" dirty="0" err="1" smtClean="0"/>
              <a:t>DuraSpeed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control the background processes to improve </a:t>
            </a:r>
            <a:r>
              <a:rPr lang="en-US" altLang="zh-TW" sz="1800" dirty="0" smtClean="0"/>
              <a:t>performance.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6103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enable </a:t>
            </a:r>
            <a:r>
              <a:rPr lang="en-US" dirty="0" err="1" smtClean="0"/>
              <a:t>DuraSpeed</a:t>
            </a:r>
            <a:r>
              <a:rPr lang="en-US" dirty="0" smtClean="0"/>
              <a:t> by default(1/3)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modify </a:t>
            </a:r>
            <a:r>
              <a:rPr lang="en-US" dirty="0"/>
              <a:t>ProjectConfig.mk</a:t>
            </a:r>
            <a:endParaRPr lang="en-US" altLang="zh-CN" dirty="0"/>
          </a:p>
          <a:p>
            <a:pPr lvl="1">
              <a:buNone/>
            </a:pPr>
            <a:r>
              <a:rPr lang="en-US" sz="2000" dirty="0"/>
              <a:t>/device/mediatekprojects/*/</a:t>
            </a:r>
            <a:r>
              <a:rPr lang="en-US" sz="2000" dirty="0" smtClean="0"/>
              <a:t>ProjectConfig.mk</a:t>
            </a:r>
          </a:p>
          <a:p>
            <a:pPr lvl="1">
              <a:buNone/>
            </a:pPr>
            <a:r>
              <a:rPr lang="en-US" sz="2000" dirty="0" smtClean="0"/>
              <a:t>Ext: </a:t>
            </a:r>
            <a:r>
              <a:rPr lang="en-US" sz="2000" dirty="0"/>
              <a:t>/</a:t>
            </a:r>
            <a:r>
              <a:rPr lang="en-US" sz="2000" dirty="0" smtClean="0"/>
              <a:t>device/mediatekprojects/k39tv1_64_bsp/ProjectConfig.mk</a:t>
            </a:r>
            <a:endParaRPr lang="en-US" sz="2000" dirty="0"/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3400201"/>
            <a:ext cx="3276600" cy="238125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4334448" y="5025282"/>
            <a:ext cx="2232248" cy="504056"/>
          </a:xfrm>
          <a:prstGeom prst="wedgeRoundRectCallout">
            <a:avLst>
              <a:gd name="adj1" fmla="val -59409"/>
              <a:gd name="adj2" fmla="val 248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默认打开</a:t>
            </a:r>
            <a:r>
              <a:rPr lang="en-US" altLang="zh-CN" dirty="0" err="1" smtClean="0"/>
              <a:t>DuraSpeed</a:t>
            </a:r>
            <a:endParaRPr 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3398344" y="5817370"/>
            <a:ext cx="2088232" cy="504056"/>
          </a:xfrm>
          <a:prstGeom prst="wedgeRoundRectCallout">
            <a:avLst>
              <a:gd name="adj1" fmla="val -29489"/>
              <a:gd name="adj2" fmla="val -953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内置</a:t>
            </a:r>
            <a:r>
              <a:rPr lang="en-US" altLang="zh-CN" dirty="0" err="1" smtClean="0"/>
              <a:t>DuraSpeed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enable </a:t>
            </a:r>
            <a:r>
              <a:rPr lang="en-US" dirty="0" err="1"/>
              <a:t>DuraSpeed</a:t>
            </a:r>
            <a:r>
              <a:rPr lang="en-US" dirty="0"/>
              <a:t> by </a:t>
            </a:r>
            <a:r>
              <a:rPr lang="en-US" dirty="0" smtClean="0"/>
              <a:t>default(2/3)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424930"/>
            <a:ext cx="10972800" cy="4950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your base line is </a:t>
            </a:r>
            <a:r>
              <a:rPr lang="en-US" dirty="0"/>
              <a:t>lower </a:t>
            </a:r>
            <a:r>
              <a:rPr lang="en-US" dirty="0" smtClean="0"/>
              <a:t>than these version of android P0: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alps-mp-p0.mp1-V5.4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B0F0"/>
                </a:solidFill>
              </a:rPr>
              <a:t>alps-mp-p0.mp2-V1.49</a:t>
            </a:r>
          </a:p>
          <a:p>
            <a:pPr lvl="1"/>
            <a:r>
              <a:rPr lang="en-US" sz="2000" dirty="0" smtClean="0"/>
              <a:t>Please modify </a:t>
            </a:r>
            <a:r>
              <a:rPr lang="en-US" altLang="zh-CN" sz="2000" dirty="0" smtClean="0"/>
              <a:t>Android</a:t>
            </a:r>
            <a:r>
              <a:rPr lang="en-US" sz="2000" dirty="0" smtClean="0"/>
              <a:t>.mk</a:t>
            </a:r>
          </a:p>
          <a:p>
            <a:pPr marL="457200" lvl="1" indent="0">
              <a:buNone/>
            </a:pPr>
            <a:r>
              <a:rPr lang="en-US" sz="1600" dirty="0" smtClean="0"/>
              <a:t>      </a:t>
            </a:r>
            <a:r>
              <a:rPr lang="en-US" sz="1800" dirty="0" smtClean="0"/>
              <a:t>/vendor/mediatek/proprietary/frameworks/base/services/Android.mk</a:t>
            </a:r>
            <a:endParaRPr lang="en-US" sz="1800" dirty="0"/>
          </a:p>
          <a:p>
            <a:pPr marL="457200" lvl="1" indent="0">
              <a:buNone/>
            </a:pPr>
            <a:r>
              <a:rPr lang="zh-CN" altLang="en-US" sz="2000" dirty="0" smtClean="0"/>
              <a:t>     将如下</a:t>
            </a:r>
            <a:r>
              <a:rPr lang="en-US" altLang="zh-CN" sz="2000" dirty="0" smtClean="0"/>
              <a:t>Code: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  更改为</a:t>
            </a:r>
            <a:r>
              <a:rPr lang="en-US" altLang="zh-CN" sz="2000" dirty="0" smtClean="0"/>
              <a:t>: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pPr lvl="1"/>
            <a:r>
              <a:rPr lang="en-US" sz="2000" dirty="0" smtClean="0"/>
              <a:t>For android Q0, not need modify it.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10" y="3552060"/>
            <a:ext cx="7181850" cy="866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10" y="4960965"/>
            <a:ext cx="3476625" cy="200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0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enable </a:t>
            </a:r>
            <a:r>
              <a:rPr lang="en-US" dirty="0" err="1"/>
              <a:t>DuraSpeed</a:t>
            </a:r>
            <a:r>
              <a:rPr lang="en-US" dirty="0"/>
              <a:t> by </a:t>
            </a:r>
            <a:r>
              <a:rPr lang="en-US" dirty="0" smtClean="0"/>
              <a:t>default(3/3</a:t>
            </a:r>
            <a:r>
              <a:rPr lang="en-US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You can check whether </a:t>
            </a:r>
            <a:r>
              <a:rPr lang="en-US" dirty="0" err="1" smtClean="0"/>
              <a:t>DuraSpeed</a:t>
            </a:r>
            <a:r>
              <a:rPr lang="en-US" dirty="0" smtClean="0"/>
              <a:t> is enabled:</a:t>
            </a:r>
          </a:p>
          <a:p>
            <a:pPr marL="685800" lvl="1"/>
            <a:endParaRPr lang="en-US" sz="2000" dirty="0" smtClean="0"/>
          </a:p>
          <a:p>
            <a:pPr marL="685800" lvl="1"/>
            <a:endParaRPr lang="en-US" sz="2000" dirty="0" smtClean="0"/>
          </a:p>
          <a:p>
            <a:pPr marL="685800" lvl="1"/>
            <a:endParaRPr lang="en-US" sz="2000" dirty="0" smtClean="0"/>
          </a:p>
          <a:p>
            <a:pPr marL="685800" lvl="1"/>
            <a:r>
              <a:rPr lang="en-US" sz="2000" dirty="0" smtClean="0"/>
              <a:t>If </a:t>
            </a:r>
            <a:r>
              <a:rPr lang="en-US" sz="2000" dirty="0"/>
              <a:t>return true, it </a:t>
            </a:r>
            <a:r>
              <a:rPr lang="en-US" sz="2000" dirty="0" smtClean="0"/>
              <a:t>indicate that </a:t>
            </a:r>
            <a:r>
              <a:rPr lang="en-US" altLang="zh-CN" sz="2000" dirty="0" err="1" smtClean="0"/>
              <a:t>D</a:t>
            </a:r>
            <a:r>
              <a:rPr lang="en-US" sz="2000" dirty="0" err="1" smtClean="0"/>
              <a:t>ura</a:t>
            </a:r>
            <a:r>
              <a:rPr lang="en-US" altLang="zh-CN" sz="2000" dirty="0" err="1" smtClean="0"/>
              <a:t>S</a:t>
            </a:r>
            <a:r>
              <a:rPr lang="en-US" sz="2000" dirty="0" err="1" smtClean="0"/>
              <a:t>peed</a:t>
            </a:r>
            <a:r>
              <a:rPr lang="en-US" sz="2000" dirty="0" smtClean="0"/>
              <a:t> is </a:t>
            </a:r>
            <a:r>
              <a:rPr lang="en-US" sz="2000" dirty="0"/>
              <a:t>enabled </a:t>
            </a:r>
            <a:r>
              <a:rPr lang="en-US" sz="2000" dirty="0" smtClean="0"/>
              <a:t>successfully;</a:t>
            </a:r>
          </a:p>
          <a:p>
            <a:pPr marL="685800" lvl="1"/>
            <a:r>
              <a:rPr lang="en-US" sz="2000" dirty="0" smtClean="0"/>
              <a:t>If return other info, please help to contact our supporter.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8053" t="76718" r="11404" b="16250"/>
          <a:stretch/>
        </p:blipFill>
        <p:spPr>
          <a:xfrm>
            <a:off x="1344843" y="2522963"/>
            <a:ext cx="7195856" cy="9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How to customize whitelist(1/4)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784078"/>
            <a:ext cx="9274885" cy="459209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客制化</a:t>
            </a:r>
            <a:r>
              <a:rPr lang="en-US" dirty="0" smtClean="0"/>
              <a:t>configuration.xml</a:t>
            </a:r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将</a:t>
            </a:r>
            <a:r>
              <a:rPr lang="en-US" dirty="0" smtClean="0"/>
              <a:t>configuration.xml</a:t>
            </a:r>
            <a:r>
              <a:rPr lang="zh-CN" altLang="en-US" dirty="0" smtClean="0"/>
              <a:t>放置在方便的位置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79872" y="5283197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Ex: frameworks/</a:t>
            </a:r>
            <a:r>
              <a:rPr lang="en-US" sz="2000" dirty="0" err="1"/>
              <a:t>av</a:t>
            </a:r>
            <a:r>
              <a:rPr lang="en-US" sz="2000" dirty="0"/>
              <a:t>/services/</a:t>
            </a:r>
            <a:r>
              <a:rPr lang="en-US" sz="2000" dirty="0" err="1"/>
              <a:t>audiopolicy</a:t>
            </a:r>
            <a:r>
              <a:rPr lang="en-US" sz="2000" dirty="0"/>
              <a:t>/</a:t>
            </a:r>
            <a:r>
              <a:rPr lang="en-US" sz="2000" dirty="0" err="1"/>
              <a:t>config</a:t>
            </a:r>
            <a:endParaRPr 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73453"/>
              </p:ext>
            </p:extLst>
          </p:nvPr>
        </p:nvGraphicFramePr>
        <p:xfrm>
          <a:off x="5818659" y="1762021"/>
          <a:ext cx="1600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包装程序外壳对象" showAsIcon="1" r:id="rId3" imgW="1600200" imgH="712440" progId="Package">
                  <p:embed/>
                </p:oleObj>
              </mc:Choice>
              <mc:Fallback>
                <p:oleObj name="包装程序外壳对象" showAsIcon="1" r:id="rId3" imgW="160020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8659" y="1762021"/>
                        <a:ext cx="1600200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963" y="2447210"/>
            <a:ext cx="4305300" cy="2143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0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customize whitelist(2/4)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701800"/>
            <a:ext cx="9601200" cy="4320656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Copy the file to “/system/etc/</a:t>
            </a:r>
            <a:r>
              <a:rPr lang="en-US" dirty="0" err="1" smtClean="0"/>
              <a:t>duraspeed</a:t>
            </a:r>
            <a:r>
              <a:rPr lang="en-US" dirty="0" smtClean="0"/>
              <a:t>/configuration.xml” 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61728" y="2931763"/>
            <a:ext cx="849694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353630"/>
                </a:solidFill>
              </a:rPr>
              <a:t>For Example(&lt;File path&gt;</a:t>
            </a:r>
            <a:r>
              <a:rPr lang="zh-CN" altLang="en-US" sz="2000" b="1" u="sng" dirty="0">
                <a:solidFill>
                  <a:srgbClr val="353630"/>
                </a:solidFill>
              </a:rPr>
              <a:t>为</a:t>
            </a:r>
            <a:r>
              <a:rPr lang="en-US" altLang="zh-CN" sz="2000" b="1" u="sng" dirty="0">
                <a:solidFill>
                  <a:srgbClr val="353630"/>
                </a:solidFill>
              </a:rPr>
              <a:t>configuration.xml</a:t>
            </a:r>
            <a:r>
              <a:rPr lang="zh-CN" altLang="en-US" sz="2000" b="1" u="sng" dirty="0">
                <a:solidFill>
                  <a:srgbClr val="353630"/>
                </a:solidFill>
              </a:rPr>
              <a:t>放置的位置</a:t>
            </a:r>
            <a:r>
              <a:rPr lang="en-US" sz="2000" b="1" u="sng" dirty="0">
                <a:solidFill>
                  <a:srgbClr val="353630"/>
                </a:solidFill>
              </a:rPr>
              <a:t>):</a:t>
            </a:r>
          </a:p>
          <a:p>
            <a:r>
              <a:rPr lang="en-US" b="1" u="sng" dirty="0">
                <a:solidFill>
                  <a:srgbClr val="353630"/>
                </a:solidFill>
              </a:rPr>
              <a:t>In </a:t>
            </a:r>
            <a:r>
              <a:rPr lang="en-US" b="1" u="sng" dirty="0" smtClean="0">
                <a:solidFill>
                  <a:srgbClr val="353630"/>
                </a:solidFill>
              </a:rPr>
              <a:t>./device/mediatek/common/device.mk of android P0</a:t>
            </a:r>
          </a:p>
          <a:p>
            <a:r>
              <a:rPr lang="en-US" b="1" u="sng" dirty="0">
                <a:solidFill>
                  <a:srgbClr val="353630"/>
                </a:solidFill>
              </a:rPr>
              <a:t>In </a:t>
            </a:r>
            <a:r>
              <a:rPr lang="en-US" b="1" u="sng" dirty="0" smtClean="0">
                <a:solidFill>
                  <a:srgbClr val="353630"/>
                </a:solidFill>
              </a:rPr>
              <a:t>./device/mediatek/vendor/common</a:t>
            </a:r>
            <a:r>
              <a:rPr lang="en-US" b="1" u="sng" dirty="0">
                <a:solidFill>
                  <a:srgbClr val="353630"/>
                </a:solidFill>
              </a:rPr>
              <a:t>/device.mk</a:t>
            </a:r>
            <a:r>
              <a:rPr lang="en-US" b="1" u="sng" dirty="0" smtClean="0">
                <a:solidFill>
                  <a:srgbClr val="353630"/>
                </a:solidFill>
              </a:rPr>
              <a:t> </a:t>
            </a:r>
            <a:r>
              <a:rPr lang="en-US" b="1" u="sng" dirty="0">
                <a:solidFill>
                  <a:srgbClr val="353630"/>
                </a:solidFill>
              </a:rPr>
              <a:t>of android </a:t>
            </a:r>
            <a:r>
              <a:rPr lang="en-US" b="1" u="sng" dirty="0" smtClean="0">
                <a:solidFill>
                  <a:srgbClr val="353630"/>
                </a:solidFill>
              </a:rPr>
              <a:t>Q0</a:t>
            </a:r>
            <a:endParaRPr lang="en-US" b="1" u="sng" dirty="0">
              <a:solidFill>
                <a:srgbClr val="353630"/>
              </a:solidFill>
            </a:endParaRPr>
          </a:p>
          <a:p>
            <a:endParaRPr lang="en-US" b="1" u="sng" dirty="0">
              <a:solidFill>
                <a:srgbClr val="353630"/>
              </a:solidFill>
            </a:endParaRPr>
          </a:p>
          <a:p>
            <a:endParaRPr lang="en-US" dirty="0">
              <a:solidFill>
                <a:srgbClr val="35363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0750" y="4145178"/>
            <a:ext cx="8604448" cy="156966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53630"/>
                </a:solidFill>
              </a:rPr>
              <a:t># Add for Running Booster Feature</a:t>
            </a:r>
          </a:p>
          <a:p>
            <a:r>
              <a:rPr lang="en-US" sz="1600" dirty="0" err="1">
                <a:solidFill>
                  <a:srgbClr val="353630"/>
                </a:solidFill>
              </a:rPr>
              <a:t>ifeq</a:t>
            </a:r>
            <a:r>
              <a:rPr lang="en-US" sz="1600" dirty="0">
                <a:solidFill>
                  <a:srgbClr val="353630"/>
                </a:solidFill>
              </a:rPr>
              <a:t> (yes,$(strip $(MTK_RUNNING_BOOSTER_SUPPORT)))</a:t>
            </a:r>
          </a:p>
          <a:p>
            <a:r>
              <a:rPr lang="en-US" sz="1600" dirty="0">
                <a:solidFill>
                  <a:srgbClr val="353630"/>
                </a:solidFill>
              </a:rPr>
              <a:t>    PRODUCT_PROPERTY_OVERRIDES += </a:t>
            </a:r>
            <a:r>
              <a:rPr lang="en-US" sz="1600" dirty="0" err="1">
                <a:solidFill>
                  <a:srgbClr val="353630"/>
                </a:solidFill>
              </a:rPr>
              <a:t>persist.duraspeed.support</a:t>
            </a:r>
            <a:r>
              <a:rPr lang="en-US" sz="1600" dirty="0">
                <a:solidFill>
                  <a:srgbClr val="353630"/>
                </a:solidFill>
              </a:rPr>
              <a:t>=1</a:t>
            </a:r>
          </a:p>
          <a:p>
            <a:r>
              <a:rPr lang="en-US" sz="1600" dirty="0">
                <a:solidFill>
                  <a:srgbClr val="353630"/>
                </a:solidFill>
              </a:rPr>
              <a:t>    PRODUCT_PACKAGES += </a:t>
            </a:r>
            <a:r>
              <a:rPr lang="en-US" sz="1600" dirty="0" err="1">
                <a:solidFill>
                  <a:srgbClr val="353630"/>
                </a:solidFill>
              </a:rPr>
              <a:t>DuraSpeed</a:t>
            </a:r>
            <a:endParaRPr lang="en-US" sz="1600" dirty="0">
              <a:solidFill>
                <a:srgbClr val="353630"/>
              </a:solidFill>
            </a:endParaRPr>
          </a:p>
          <a:p>
            <a:r>
              <a:rPr lang="en-US" sz="1600" dirty="0">
                <a:solidFill>
                  <a:srgbClr val="353630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PRODUCT_COPY_FILES += </a:t>
            </a:r>
            <a:r>
              <a:rPr lang="en-US" sz="1600" dirty="0" smtClean="0">
                <a:solidFill>
                  <a:srgbClr val="FF0000"/>
                </a:solidFill>
              </a:rPr>
              <a:t>&lt;File </a:t>
            </a:r>
            <a:r>
              <a:rPr lang="en-US" sz="1600" dirty="0">
                <a:solidFill>
                  <a:srgbClr val="FF0000"/>
                </a:solidFill>
              </a:rPr>
              <a:t>path&gt;/configuration.xml:system/etc/</a:t>
            </a:r>
            <a:r>
              <a:rPr lang="en-US" sz="1600" dirty="0" err="1">
                <a:solidFill>
                  <a:srgbClr val="FF0000"/>
                </a:solidFill>
              </a:rPr>
              <a:t>duraspeed</a:t>
            </a:r>
            <a:r>
              <a:rPr lang="en-US" sz="1600" dirty="0">
                <a:solidFill>
                  <a:srgbClr val="FF0000"/>
                </a:solidFill>
              </a:rPr>
              <a:t>/configuration.xml</a:t>
            </a:r>
          </a:p>
          <a:p>
            <a:r>
              <a:rPr lang="en-US" sz="1600" dirty="0" err="1">
                <a:solidFill>
                  <a:srgbClr val="353630"/>
                </a:solidFill>
              </a:rPr>
              <a:t>endif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18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8817"/>
            <a:ext cx="10972800" cy="843009"/>
          </a:xfrm>
        </p:spPr>
        <p:txBody>
          <a:bodyPr/>
          <a:lstStyle/>
          <a:p>
            <a:pPr algn="l"/>
            <a:r>
              <a:rPr lang="en-US" dirty="0" smtClean="0"/>
              <a:t>How to customize whitelist(3/4)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953036"/>
            <a:ext cx="9601200" cy="47929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/>
              <a:t>Another </a:t>
            </a:r>
            <a:r>
              <a:rPr lang="en-US" sz="2600" dirty="0" smtClean="0"/>
              <a:t>way </a:t>
            </a:r>
            <a:r>
              <a:rPr lang="en-US" sz="2600" dirty="0"/>
              <a:t>is to configure whitelist Apps in </a:t>
            </a:r>
            <a:r>
              <a:rPr lang="en-US" sz="2600" dirty="0" smtClean="0"/>
              <a:t>“/vendor/</a:t>
            </a:r>
            <a:r>
              <a:rPr lang="en-US" sz="2600" dirty="0" err="1" smtClean="0"/>
              <a:t>mediatek</a:t>
            </a:r>
            <a:r>
              <a:rPr lang="en-US" sz="2600" dirty="0" smtClean="0"/>
              <a:t>/proprietary/packages/apps/</a:t>
            </a:r>
            <a:r>
              <a:rPr lang="en-US" sz="2600" dirty="0" err="1" smtClean="0"/>
              <a:t>DuraSpeed</a:t>
            </a:r>
            <a:r>
              <a:rPr lang="en-US" sz="2600" dirty="0" smtClean="0"/>
              <a:t>/res/values/config.xml” file, but all apps </a:t>
            </a:r>
            <a:r>
              <a:rPr lang="en-US" sz="2600" dirty="0"/>
              <a:t>must be third-party </a:t>
            </a:r>
            <a:r>
              <a:rPr lang="en-US" sz="2600" dirty="0" smtClean="0"/>
              <a:t>apps.</a:t>
            </a:r>
            <a:endParaRPr lang="en-US" sz="2600" dirty="0"/>
          </a:p>
        </p:txBody>
      </p:sp>
      <p:grpSp>
        <p:nvGrpSpPr>
          <p:cNvPr id="4" name="画布 255"/>
          <p:cNvGrpSpPr/>
          <p:nvPr/>
        </p:nvGrpSpPr>
        <p:grpSpPr>
          <a:xfrm>
            <a:off x="1718791" y="2300108"/>
            <a:ext cx="8300972" cy="1940235"/>
            <a:chOff x="0" y="0"/>
            <a:chExt cx="5715000" cy="1323975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715000" cy="13239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</p:sp>
        <p:sp>
          <p:nvSpPr>
            <p:cNvPr id="6" name="文本框 257"/>
            <p:cNvSpPr txBox="1"/>
            <p:nvPr/>
          </p:nvSpPr>
          <p:spPr>
            <a:xfrm>
              <a:off x="83994" y="7949"/>
              <a:ext cx="5334000" cy="1209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b="1" i="1" kern="100" dirty="0">
                  <a:ln>
                    <a:noFill/>
                  </a:ln>
                  <a:solidFill>
                    <a:srgbClr val="000000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vendor/</a:t>
              </a:r>
              <a:r>
                <a:rPr lang="en-US" sz="1600" b="1" i="1" kern="100" dirty="0" err="1">
                  <a:ln>
                    <a:noFill/>
                  </a:ln>
                  <a:solidFill>
                    <a:srgbClr val="000000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mediatek</a:t>
              </a:r>
              <a:r>
                <a:rPr lang="en-US" sz="1600" b="1" i="1" kern="100" dirty="0">
                  <a:ln>
                    <a:noFill/>
                  </a:ln>
                  <a:solidFill>
                    <a:srgbClr val="000000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/proprietary/packages/apps/</a:t>
              </a:r>
              <a:r>
                <a:rPr lang="en-US" sz="1600" b="1" i="1" kern="100" dirty="0" err="1">
                  <a:ln>
                    <a:noFill/>
                  </a:ln>
                  <a:solidFill>
                    <a:srgbClr val="000000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DuraSpeed</a:t>
              </a:r>
              <a:r>
                <a:rPr lang="en-US" sz="1600" b="1" i="1" kern="100" dirty="0">
                  <a:ln>
                    <a:noFill/>
                  </a:ln>
                  <a:solidFill>
                    <a:srgbClr val="000000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/res/values/config.xml</a:t>
              </a:r>
              <a:endParaRPr lang="en-US" sz="1600" kern="100" dirty="0">
                <a:effectLst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kern="100" dirty="0">
                  <a:ln>
                    <a:noFill/>
                  </a:ln>
                  <a:solidFill>
                    <a:srgbClr val="000000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600" kern="100" dirty="0" smtClean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&lt;</a:t>
              </a: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string-array name=”</a:t>
              </a:r>
              <a:r>
                <a:rPr lang="en-US" sz="1600" kern="100" dirty="0" err="1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app_whitelist</a:t>
              </a: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” translatable=”false”&gt;</a:t>
              </a:r>
              <a:endParaRPr lang="en-US" sz="1600" kern="100" dirty="0">
                <a:effectLst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    &lt;item&gt;com.tencent.mm&lt;/item&gt;</a:t>
              </a:r>
              <a:endParaRPr lang="en-US" sz="1600" kern="100" dirty="0">
                <a:effectLst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    &lt;item&gt;</a:t>
              </a:r>
              <a:r>
                <a:rPr lang="en-US" sz="1600" kern="100" dirty="0" err="1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com.tencent.mobileqq</a:t>
              </a: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&lt;/item&gt;</a:t>
              </a:r>
              <a:endParaRPr lang="en-US" sz="1600" kern="100" dirty="0">
                <a:effectLst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kern="100" dirty="0"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&lt;/string-array&gt;</a:t>
              </a:r>
              <a:endParaRPr lang="en-US" sz="1600" kern="100" dirty="0">
                <a:effectLst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35108" y="4272764"/>
            <a:ext cx="98051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kern="100" dirty="0"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Also, you can configure hidden-list Apps in this file, it is same with whitelist and they are not shown in whitelist UI, so end user can’t remove it from whitelist.</a:t>
            </a:r>
            <a:endParaRPr lang="en-US" kern="100" dirty="0"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画布 259"/>
          <p:cNvGrpSpPr/>
          <p:nvPr/>
        </p:nvGrpSpPr>
        <p:grpSpPr>
          <a:xfrm>
            <a:off x="1918064" y="5071100"/>
            <a:ext cx="7419119" cy="1651672"/>
            <a:chOff x="59526" y="0"/>
            <a:chExt cx="5715000" cy="1323975"/>
          </a:xfrm>
        </p:grpSpPr>
        <p:sp>
          <p:nvSpPr>
            <p:cNvPr id="10" name="矩形 9"/>
            <p:cNvSpPr/>
            <p:nvPr/>
          </p:nvSpPr>
          <p:spPr>
            <a:xfrm>
              <a:off x="59526" y="0"/>
              <a:ext cx="5715000" cy="13239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</p:sp>
        <p:sp>
          <p:nvSpPr>
            <p:cNvPr id="11" name="文本框 258"/>
            <p:cNvSpPr txBox="1"/>
            <p:nvPr/>
          </p:nvSpPr>
          <p:spPr>
            <a:xfrm>
              <a:off x="184150" y="114300"/>
              <a:ext cx="5334000" cy="12096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kern="100" dirty="0">
                  <a:ln>
                    <a:noFill/>
                  </a:ln>
                  <a:solidFill>
                    <a:srgbClr val="000000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600" kern="100" dirty="0" smtClean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&lt;</a:t>
              </a: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string-array name=”</a:t>
              </a:r>
              <a:r>
                <a:rPr lang="en-US" sz="1600" kern="100" dirty="0" err="1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app_hidelist</a:t>
              </a: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” translatable=”false”&gt;</a:t>
              </a:r>
              <a:endParaRPr lang="en-US" sz="1600" kern="100" dirty="0">
                <a:effectLst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    &lt;item&gt;com.tencent.mm&lt;/item&gt;</a:t>
              </a:r>
              <a:endParaRPr lang="en-US" sz="1600" kern="100" dirty="0">
                <a:effectLst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    &lt;item&gt;</a:t>
              </a:r>
              <a:r>
                <a:rPr lang="en-US" sz="1600" kern="100" dirty="0" err="1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com.tencent.mobileqq</a:t>
              </a:r>
              <a:r>
                <a:rPr lang="en-US" sz="1600" kern="100" dirty="0">
                  <a:ln>
                    <a:noFill/>
                  </a:ln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&lt;/item&gt;</a:t>
              </a:r>
              <a:endParaRPr lang="en-US" sz="1600" kern="100" dirty="0">
                <a:effectLst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kern="100" dirty="0">
                  <a:solidFill>
                    <a:srgbClr val="FFFFFF"/>
                  </a:solidFill>
                  <a:effectLst/>
                  <a:ea typeface="Arial" panose="020B0604020202020204" pitchFamily="34" charset="0"/>
                  <a:cs typeface="Times New Roman" panose="02020603050405020304" pitchFamily="18" charset="0"/>
                </a:rPr>
                <a:t>&lt;/string-array&gt;</a:t>
              </a:r>
              <a:endParaRPr lang="en-US" sz="1600" kern="100" dirty="0">
                <a:effectLst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6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customize whitelist(4/4)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1108" t="17030" r="30283" b="30035"/>
          <a:stretch/>
        </p:blipFill>
        <p:spPr>
          <a:xfrm>
            <a:off x="1689099" y="1520273"/>
            <a:ext cx="8521701" cy="5217402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4294967295"/>
          </p:nvPr>
        </p:nvSpPr>
        <p:spPr>
          <a:xfrm>
            <a:off x="661116" y="965915"/>
            <a:ext cx="9601200" cy="7487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Check whitelist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518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MediaTek-Standard</Template>
  <TotalTime>7782</TotalTime>
  <Words>516</Words>
  <Application>Microsoft Office PowerPoint</Application>
  <PresentationFormat>宽屏</PresentationFormat>
  <Paragraphs>93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Lucida Grande</vt:lpstr>
      <vt:lpstr>新細明體</vt:lpstr>
      <vt:lpstr>SimHei</vt:lpstr>
      <vt:lpstr>宋体</vt:lpstr>
      <vt:lpstr>Arial</vt:lpstr>
      <vt:lpstr>Calibri</vt:lpstr>
      <vt:lpstr>Times New Roman</vt:lpstr>
      <vt:lpstr>Wingdings</vt:lpstr>
      <vt:lpstr>MediaTek-Internal_Use</vt:lpstr>
      <vt:lpstr>Custom Design</vt:lpstr>
      <vt:lpstr>包装程序外壳对象</vt:lpstr>
      <vt:lpstr>DuraSpeed Customize SOP                 ── Android P0/Q0 </vt:lpstr>
      <vt:lpstr>About DuraSpeed</vt:lpstr>
      <vt:lpstr>How to enable DuraSpeed by default(1/3)</vt:lpstr>
      <vt:lpstr>How to enable DuraSpeed by default(2/3)</vt:lpstr>
      <vt:lpstr>How to enable DuraSpeed by default(3/3)</vt:lpstr>
      <vt:lpstr>How to customize whitelist(1/4)</vt:lpstr>
      <vt:lpstr>How to customize whitelist(2/4)</vt:lpstr>
      <vt:lpstr>How to customize whitelist(3/4)</vt:lpstr>
      <vt:lpstr>How to customize whitelist(4/4)</vt:lpstr>
      <vt:lpstr>How to judge apps killed by DuraSpeed?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Neng Kou (寇能)</dc:creator>
  <cp:lastModifiedBy>Jingen Yu (俞金根)</cp:lastModifiedBy>
  <cp:revision>71</cp:revision>
  <dcterms:created xsi:type="dcterms:W3CDTF">2018-11-13T05:26:39Z</dcterms:created>
  <dcterms:modified xsi:type="dcterms:W3CDTF">2019-11-28T06:41:01Z</dcterms:modified>
</cp:coreProperties>
</file>