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1412776"/>
            <a:ext cx="7117180" cy="1470025"/>
          </a:xfrm>
        </p:spPr>
        <p:txBody>
          <a:bodyPr/>
          <a:lstStyle/>
          <a:p>
            <a:r>
              <a:rPr lang="en-US" altLang="zh-CN" dirty="0" smtClean="0"/>
              <a:t>Self-pick-up </a:t>
            </a:r>
            <a:r>
              <a:rPr lang="en-US" altLang="zh-CN" dirty="0"/>
              <a:t>cabinet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7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63609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What </a:t>
            </a:r>
            <a:r>
              <a:rPr lang="en-US" altLang="zh-CN" dirty="0"/>
              <a:t>is the goal of this project</a:t>
            </a:r>
            <a:r>
              <a:rPr lang="en-US" altLang="zh-CN" dirty="0" smtClean="0"/>
              <a:t>?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0" cy="324036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Help the users to get the </a:t>
            </a:r>
            <a:r>
              <a:rPr lang="en-US" altLang="zh-CN" dirty="0" err="1" smtClean="0"/>
              <a:t>takeout.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smtClean="0"/>
              <a:t>is convenient for every students and teachers to use this facility.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1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78010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Use case-5:Data Processing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2132856"/>
            <a:ext cx="6400800" cy="32403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Let the database system to store the database of the </a:t>
            </a:r>
            <a:r>
              <a:rPr lang="en-US" altLang="zh-CN" dirty="0" smtClean="0"/>
              <a:t>users.</a:t>
            </a:r>
            <a:endParaRPr lang="en-US" altLang="zh-CN" dirty="0"/>
          </a:p>
          <a:p>
            <a:r>
              <a:rPr lang="en-US" altLang="zh-CN" dirty="0" smtClean="0"/>
              <a:t>Flow </a:t>
            </a:r>
            <a:r>
              <a:rPr lang="en-US" altLang="zh-CN" dirty="0"/>
              <a:t>of Events for Main Success Scenario: </a:t>
            </a:r>
          </a:p>
          <a:p>
            <a:r>
              <a:rPr lang="en-US" altLang="zh-CN" dirty="0" smtClean="0"/>
              <a:t>----</a:t>
            </a:r>
            <a:r>
              <a:rPr lang="en-US" altLang="zh-CN" dirty="0">
                <a:sym typeface="Wingdings"/>
              </a:rPr>
              <a:t></a:t>
            </a:r>
            <a:r>
              <a:rPr lang="en-US" altLang="zh-CN" dirty="0"/>
              <a:t>a. The receivers finished the information, </a:t>
            </a:r>
            <a:endParaRPr lang="zh-CN" altLang="zh-CN" dirty="0"/>
          </a:p>
          <a:p>
            <a:r>
              <a:rPr lang="en-US" altLang="zh-CN" dirty="0">
                <a:sym typeface="Wingdings"/>
              </a:rPr>
              <a:t></a:t>
            </a:r>
            <a:r>
              <a:rPr lang="en-US" altLang="zh-CN" dirty="0"/>
              <a:t>----b. The system receives this order, and request users to store the database</a:t>
            </a:r>
            <a:endParaRPr lang="zh-CN" altLang="zh-CN" dirty="0"/>
          </a:p>
          <a:p>
            <a:r>
              <a:rPr lang="en-US" altLang="zh-CN" dirty="0"/>
              <a:t>----</a:t>
            </a:r>
            <a:r>
              <a:rPr lang="en-US" altLang="zh-CN" dirty="0">
                <a:sym typeface="Wingdings"/>
              </a:rPr>
              <a:t></a:t>
            </a:r>
            <a:r>
              <a:rPr lang="en-US" altLang="zh-CN" dirty="0"/>
              <a:t>c. The users choose “yes”</a:t>
            </a:r>
            <a:endParaRPr lang="zh-CN" altLang="zh-CN" dirty="0"/>
          </a:p>
          <a:p>
            <a:r>
              <a:rPr lang="en-US" altLang="zh-CN" dirty="0">
                <a:sym typeface="Wingdings"/>
              </a:rPr>
              <a:t></a:t>
            </a:r>
            <a:r>
              <a:rPr lang="en-US" altLang="zh-CN" dirty="0"/>
              <a:t>----d. The system stores the database and feedback to the receivers.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9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78010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Use case -6:</a:t>
            </a:r>
            <a:r>
              <a:rPr lang="en-US" altLang="zh-CN" dirty="0"/>
              <a:t>Users fill in order </a:t>
            </a:r>
            <a:r>
              <a:rPr lang="en-US" altLang="zh-CN" dirty="0" smtClean="0"/>
              <a:t>information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772816"/>
            <a:ext cx="5004048" cy="439248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Ensuring accuracy and consistency of </a:t>
            </a:r>
            <a:r>
              <a:rPr lang="en-US" altLang="zh-CN" dirty="0" smtClean="0"/>
              <a:t>information.</a:t>
            </a:r>
          </a:p>
          <a:p>
            <a:endParaRPr lang="en-US" altLang="zh-CN" dirty="0"/>
          </a:p>
          <a:p>
            <a:r>
              <a:rPr lang="en-US" altLang="zh-CN" dirty="0"/>
              <a:t>Flow of Events for Main Success Scenario: </a:t>
            </a:r>
            <a:endParaRPr lang="zh-CN" altLang="zh-CN" dirty="0"/>
          </a:p>
          <a:p>
            <a:r>
              <a:rPr lang="en-US" altLang="zh-CN" dirty="0"/>
              <a:t>---</a:t>
            </a:r>
            <a:r>
              <a:rPr lang="en-US" altLang="zh-CN" dirty="0">
                <a:sym typeface="Wingdings"/>
              </a:rPr>
              <a:t></a:t>
            </a:r>
            <a:r>
              <a:rPr lang="en-US" altLang="zh-CN" dirty="0"/>
              <a:t> a. Senders determine the type of food and take-out, </a:t>
            </a:r>
            <a:endParaRPr lang="zh-CN" altLang="zh-CN" dirty="0"/>
          </a:p>
          <a:p>
            <a:r>
              <a:rPr lang="en-US" altLang="zh-CN" dirty="0">
                <a:sym typeface="Wingdings"/>
              </a:rPr>
              <a:t></a:t>
            </a:r>
            <a:r>
              <a:rPr lang="en-US" altLang="zh-CN" dirty="0"/>
              <a:t>---b. the system displays order information to users, </a:t>
            </a:r>
            <a:endParaRPr lang="zh-CN" altLang="zh-CN" dirty="0"/>
          </a:p>
          <a:p>
            <a:r>
              <a:rPr lang="en-US" altLang="zh-CN" dirty="0"/>
              <a:t>---</a:t>
            </a:r>
            <a:r>
              <a:rPr lang="en-US" altLang="zh-CN" dirty="0">
                <a:sym typeface="Wingdings"/>
              </a:rPr>
              <a:t></a:t>
            </a:r>
            <a:r>
              <a:rPr lang="en-US" altLang="zh-CN" dirty="0"/>
              <a:t>c. users fill in order information.</a:t>
            </a:r>
            <a:endParaRPr lang="zh-CN" altLang="zh-CN" dirty="0"/>
          </a:p>
          <a:p>
            <a:r>
              <a:rPr lang="en-US" altLang="zh-CN" dirty="0">
                <a:sym typeface="Wingdings"/>
              </a:rPr>
              <a:t></a:t>
            </a:r>
            <a:r>
              <a:rPr lang="en-US" altLang="zh-CN" dirty="0"/>
              <a:t>---d. The system feedback to the users.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 descr="C:\Users\lenovo\Documents\Tencent Files\975503111\FileRecv\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9708" y="1700808"/>
            <a:ext cx="4176464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2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78010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Use case-13:</a:t>
            </a:r>
            <a:r>
              <a:rPr lang="en-US" altLang="zh-CN" dirty="0"/>
              <a:t>User scans the </a:t>
            </a:r>
            <a:r>
              <a:rPr lang="en-US" altLang="zh-CN" dirty="0" smtClean="0"/>
              <a:t>code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4139952" cy="4437112"/>
          </a:xfrm>
        </p:spPr>
        <p:txBody>
          <a:bodyPr>
            <a:normAutofit/>
          </a:bodyPr>
          <a:lstStyle/>
          <a:p>
            <a:r>
              <a:rPr lang="en-US" altLang="zh-CN" dirty="0"/>
              <a:t>Receivers get the food and takeout.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en-US" altLang="zh-CN" dirty="0"/>
              <a:t>Flow of Events for Main Success Scenario: </a:t>
            </a:r>
            <a:endParaRPr lang="zh-CN" altLang="zh-CN" dirty="0"/>
          </a:p>
          <a:p>
            <a:r>
              <a:rPr lang="en-US" altLang="zh-CN" dirty="0"/>
              <a:t>---</a:t>
            </a:r>
            <a:r>
              <a:rPr lang="en-US" altLang="zh-CN" dirty="0">
                <a:sym typeface="Wingdings"/>
              </a:rPr>
              <a:t></a:t>
            </a:r>
            <a:r>
              <a:rPr lang="en-US" altLang="zh-CN" dirty="0"/>
              <a:t>a. The system got the information code and sent the access code to the recipients. </a:t>
            </a:r>
            <a:endParaRPr lang="zh-CN" altLang="zh-CN" dirty="0"/>
          </a:p>
          <a:p>
            <a:r>
              <a:rPr lang="en-US" altLang="zh-CN" dirty="0">
                <a:sym typeface="Wingdings"/>
              </a:rPr>
              <a:t></a:t>
            </a:r>
            <a:r>
              <a:rPr lang="en-US" altLang="zh-CN" dirty="0"/>
              <a:t>---b. The recipients got the access code.</a:t>
            </a:r>
            <a:endParaRPr lang="zh-CN" altLang="en-US" dirty="0"/>
          </a:p>
        </p:txBody>
      </p:sp>
      <p:pic>
        <p:nvPicPr>
          <p:cNvPr id="4" name="图片 3" descr="C:\Users\lenovo\Documents\Tencent Files\975503111\FileRecv\UC1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3" r="-35" b="17794"/>
          <a:stretch>
            <a:fillRect/>
          </a:stretch>
        </p:blipFill>
        <p:spPr>
          <a:xfrm>
            <a:off x="3995936" y="2708920"/>
            <a:ext cx="4922520" cy="3131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67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692696"/>
            <a:ext cx="7653858" cy="576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8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TM02455519[[fn=冬季]]</Template>
  <TotalTime>101</TotalTime>
  <Words>215</Words>
  <Application>Microsoft Office PowerPoint</Application>
  <PresentationFormat>全屏显示(4:3)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Winter</vt:lpstr>
      <vt:lpstr>Self-pick-up cabinet</vt:lpstr>
      <vt:lpstr> What is the goal of this project? </vt:lpstr>
      <vt:lpstr>Use case-5:Data Processing </vt:lpstr>
      <vt:lpstr>Use case -6:Users fill in order information</vt:lpstr>
      <vt:lpstr>Use case-13:User scans the code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pick-up cabinet</dc:title>
  <dc:creator>石博文</dc:creator>
  <cp:lastModifiedBy>Windows 用户</cp:lastModifiedBy>
  <cp:revision>16</cp:revision>
  <dcterms:created xsi:type="dcterms:W3CDTF">2019-05-04T23:52:21Z</dcterms:created>
  <dcterms:modified xsi:type="dcterms:W3CDTF">2019-05-09T04:03:15Z</dcterms:modified>
</cp:coreProperties>
</file>