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6" r:id="rId2"/>
  </p:sldMasterIdLst>
  <p:notesMasterIdLst>
    <p:notesMasterId r:id="rId47"/>
  </p:notesMasterIdLst>
  <p:handoutMasterIdLst>
    <p:handoutMasterId r:id="rId48"/>
  </p:handoutMasterIdLst>
  <p:sldIdLst>
    <p:sldId id="362" r:id="rId3"/>
    <p:sldId id="363" r:id="rId4"/>
    <p:sldId id="423" r:id="rId5"/>
    <p:sldId id="371" r:id="rId6"/>
    <p:sldId id="375" r:id="rId7"/>
    <p:sldId id="364" r:id="rId8"/>
    <p:sldId id="370" r:id="rId9"/>
    <p:sldId id="365" r:id="rId10"/>
    <p:sldId id="368" r:id="rId11"/>
    <p:sldId id="401" r:id="rId12"/>
    <p:sldId id="396" r:id="rId13"/>
    <p:sldId id="397" r:id="rId14"/>
    <p:sldId id="422" r:id="rId15"/>
    <p:sldId id="420" r:id="rId16"/>
    <p:sldId id="421" r:id="rId17"/>
    <p:sldId id="383" r:id="rId18"/>
    <p:sldId id="402" r:id="rId19"/>
    <p:sldId id="403" r:id="rId20"/>
    <p:sldId id="384" r:id="rId21"/>
    <p:sldId id="398" r:id="rId22"/>
    <p:sldId id="385" r:id="rId23"/>
    <p:sldId id="399" r:id="rId24"/>
    <p:sldId id="388" r:id="rId25"/>
    <p:sldId id="400" r:id="rId26"/>
    <p:sldId id="404" r:id="rId27"/>
    <p:sldId id="405" r:id="rId28"/>
    <p:sldId id="389" r:id="rId29"/>
    <p:sldId id="406" r:id="rId30"/>
    <p:sldId id="407" r:id="rId31"/>
    <p:sldId id="408" r:id="rId32"/>
    <p:sldId id="394" r:id="rId33"/>
    <p:sldId id="409" r:id="rId34"/>
    <p:sldId id="410" r:id="rId35"/>
    <p:sldId id="424" r:id="rId36"/>
    <p:sldId id="414" r:id="rId37"/>
    <p:sldId id="391" r:id="rId38"/>
    <p:sldId id="411" r:id="rId39"/>
    <p:sldId id="415" r:id="rId40"/>
    <p:sldId id="392" r:id="rId41"/>
    <p:sldId id="417" r:id="rId42"/>
    <p:sldId id="366" r:id="rId43"/>
    <p:sldId id="418" r:id="rId44"/>
    <p:sldId id="367" r:id="rId45"/>
    <p:sldId id="369" r:id="rId46"/>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930"/>
    <a:srgbClr val="84715B"/>
    <a:srgbClr val="B69E5A"/>
    <a:srgbClr val="176178"/>
    <a:srgbClr val="F72575"/>
    <a:srgbClr val="E643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4682"/>
  </p:normalViewPr>
  <p:slideViewPr>
    <p:cSldViewPr snapToGrid="0" snapToObjects="1">
      <p:cViewPr varScale="1">
        <p:scale>
          <a:sx n="33" d="100"/>
          <a:sy n="33" d="100"/>
        </p:scale>
        <p:origin x="52" y="1356"/>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2023/12/29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3425067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2023/12/29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14160626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590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52601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7004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10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119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3254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9586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5176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77308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0247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47778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4276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39015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93943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03212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50878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30911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4523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2427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731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5070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0772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7590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62432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2553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4020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17346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77799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6519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6618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674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74107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7036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模板来自于： 第一</a:t>
            </a:r>
            <a:r>
              <a:rPr lang="en-US" altLang="zh-CN" sz="1200" dirty="0">
                <a:latin typeface="微软雅黑" panose="020B0503020204020204" pitchFamily="34" charset="-122"/>
                <a:ea typeface="微软雅黑" panose="020B0503020204020204" pitchFamily="34" charset="-122"/>
              </a:rPr>
              <a:t>PPT</a:t>
            </a:r>
            <a:r>
              <a:rPr lang="zh-CN" altLang="en-US"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dirty="0"/>
          </a:p>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We appreciate you">
    <p:spTree>
      <p:nvGrpSpPr>
        <p:cNvPr id="1" name=""/>
        <p:cNvGrpSpPr/>
        <p:nvPr/>
      </p:nvGrpSpPr>
      <p:grpSpPr>
        <a:xfrm>
          <a:off x="0" y="0"/>
          <a:ext cx="0" cy="0"/>
          <a:chOff x="0" y="0"/>
          <a:chExt cx="0" cy="0"/>
        </a:xfrm>
      </p:grpSpPr>
      <p:sp>
        <p:nvSpPr>
          <p:cNvPr id="11" name="Shape 11"/>
          <p:cNvSpPr/>
          <p:nvPr/>
        </p:nvSpPr>
        <p:spPr>
          <a:xfrm rot="13500000">
            <a:off x="1247766" y="1214984"/>
            <a:ext cx="4432301" cy="4429800"/>
          </a:xfrm>
          <a:prstGeom prst="roundRect">
            <a:avLst>
              <a:gd name="adj" fmla="val 32703"/>
            </a:avLst>
          </a:prstGeom>
          <a:solidFill>
            <a:srgbClr val="373940"/>
          </a:solidFill>
          <a:ln w="12700">
            <a:miter lim="400000"/>
          </a:ln>
        </p:spPr>
        <p:txBody>
          <a:bodyPr lIns="25400" tIns="25400" rIns="25400" bIns="25400" anchor="ctr"/>
          <a:lstStyle/>
          <a:p>
            <a:pPr>
              <a:lnSpc>
                <a:spcPct val="100000"/>
              </a:lnSpc>
              <a:defRPr sz="3200">
                <a:solidFill>
                  <a:srgbClr val="FFFFFF"/>
                </a:solidFill>
              </a:defRPr>
            </a:pPr>
            <a:endParaRPr sz="1600" dirty="0">
              <a:latin typeface="仓耳玄三M W05" panose="02020400000000000000" pitchFamily="18" charset="-122"/>
              <a:ea typeface="仓耳玄三M W05" panose="02020400000000000000" pitchFamily="18" charset="-122"/>
            </a:endParaRPr>
          </a:p>
        </p:txBody>
      </p:sp>
      <p:sp>
        <p:nvSpPr>
          <p:cNvPr id="13" name="Shape 13"/>
          <p:cNvSpPr>
            <a:spLocks noGrp="1"/>
          </p:cNvSpPr>
          <p:nvPr>
            <p:ph type="title" hasCustomPrompt="1"/>
          </p:nvPr>
        </p:nvSpPr>
        <p:spPr>
          <a:xfrm>
            <a:off x="7283017" y="2285092"/>
            <a:ext cx="4044333" cy="564084"/>
          </a:xfrm>
          <a:prstGeom prst="rect">
            <a:avLst/>
          </a:prstGeom>
        </p:spPr>
        <p:txBody>
          <a:bodyPr/>
          <a:lstStyle>
            <a:lvl1pPr algn="l">
              <a:defRPr sz="2750"/>
            </a:lvl1pPr>
          </a:lstStyle>
          <a:p>
            <a:r>
              <a:rPr dirty="0"/>
              <a:t>Title Text</a:t>
            </a:r>
          </a:p>
        </p:txBody>
      </p:sp>
      <p:sp>
        <p:nvSpPr>
          <p:cNvPr id="14" name="Shape 14"/>
          <p:cNvSpPr>
            <a:spLocks noGrp="1"/>
          </p:cNvSpPr>
          <p:nvPr>
            <p:ph type="body" sz="quarter" idx="1" hasCustomPrompt="1"/>
          </p:nvPr>
        </p:nvSpPr>
        <p:spPr>
          <a:xfrm>
            <a:off x="7291813" y="3055490"/>
            <a:ext cx="4026740" cy="1517419"/>
          </a:xfrm>
          <a:prstGeom prst="rect">
            <a:avLst/>
          </a:prstGeom>
        </p:spPr>
        <p:txBody>
          <a:bodyPr anchor="t">
            <a:noAutofit/>
          </a:bodyPr>
          <a:lstStyle>
            <a:lvl1pPr marL="0" indent="0">
              <a:lnSpc>
                <a:spcPct val="150000"/>
              </a:lnSpc>
              <a:spcBef>
                <a:spcPts val="0"/>
              </a:spcBef>
              <a:buSzTx/>
              <a:buNone/>
              <a:defRPr/>
            </a:lvl1pPr>
            <a:lvl2pPr marL="0" indent="114300">
              <a:lnSpc>
                <a:spcPct val="150000"/>
              </a:lnSpc>
              <a:spcBef>
                <a:spcPts val="0"/>
              </a:spcBef>
              <a:buSzTx/>
              <a:buNone/>
              <a:defRPr/>
            </a:lvl2pPr>
            <a:lvl3pPr marL="0" indent="228600">
              <a:lnSpc>
                <a:spcPct val="150000"/>
              </a:lnSpc>
              <a:spcBef>
                <a:spcPts val="0"/>
              </a:spcBef>
              <a:buSzTx/>
              <a:buNone/>
              <a:defRPr/>
            </a:lvl3pPr>
            <a:lvl4pPr marL="0" indent="342900">
              <a:lnSpc>
                <a:spcPct val="150000"/>
              </a:lnSpc>
              <a:spcBef>
                <a:spcPts val="0"/>
              </a:spcBef>
              <a:buSzTx/>
              <a:buNone/>
              <a:defRPr/>
            </a:lvl4pPr>
            <a:lvl5pPr marL="0" indent="457200">
              <a:lnSpc>
                <a:spcPct val="150000"/>
              </a:lnSpc>
              <a:spcBef>
                <a:spcPts val="0"/>
              </a:spcBef>
              <a:buSzTx/>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5" name="Shape 15"/>
          <p:cNvSpPr>
            <a:spLocks noGrp="1"/>
          </p:cNvSpPr>
          <p:nvPr>
            <p:ph type="sldNum" sz="quarter" idx="2"/>
          </p:nvPr>
        </p:nvSpPr>
        <p:spPr>
          <a:prstGeom prst="rect">
            <a:avLst/>
          </a:prstGeom>
        </p:spPr>
        <p:txBody>
          <a:bodyPr/>
          <a:lstStyle>
            <a:lvl1pPr>
              <a:defRPr/>
            </a:lvl1pPr>
          </a:lstStyle>
          <a:p>
            <a:fld id="{86CB4B4D-7CA3-9044-876B-883B54F8677D}" type="slidenum">
              <a:rPr lang="en-US" altLang="zh-CN" smtClean="0"/>
              <a:t>‹#›</a:t>
            </a:fld>
            <a:endParaRPr lang="en-US" altLang="zh-CN" dirty="0"/>
          </a:p>
        </p:txBody>
      </p:sp>
      <p:sp>
        <p:nvSpPr>
          <p:cNvPr id="9" name="Picture Placeholder 8"/>
          <p:cNvSpPr>
            <a:spLocks noGrp="1"/>
          </p:cNvSpPr>
          <p:nvPr>
            <p:ph type="pic" sz="quarter" idx="11"/>
          </p:nvPr>
        </p:nvSpPr>
        <p:spPr>
          <a:xfrm>
            <a:off x="917973" y="875110"/>
            <a:ext cx="5092100" cy="5107781"/>
          </a:xfrm>
          <a:custGeom>
            <a:avLst/>
            <a:gdLst>
              <a:gd name="connsiteX0" fmla="*/ 0 w 10107827"/>
              <a:gd name="connsiteY0" fmla="*/ 5084618 h 10169236"/>
              <a:gd name="connsiteX1" fmla="*/ 5053914 w 10107827"/>
              <a:gd name="connsiteY1" fmla="*/ 0 h 10169236"/>
              <a:gd name="connsiteX2" fmla="*/ 10107827 w 10107827"/>
              <a:gd name="connsiteY2" fmla="*/ 5084618 h 10169236"/>
              <a:gd name="connsiteX3" fmla="*/ 5053914 w 10107827"/>
              <a:gd name="connsiteY3" fmla="*/ 10169236 h 10169236"/>
              <a:gd name="connsiteX4" fmla="*/ 0 w 10107827"/>
              <a:gd name="connsiteY4" fmla="*/ 5084618 h 10169236"/>
              <a:gd name="connsiteX0-1" fmla="*/ 2138 w 10109965"/>
              <a:gd name="connsiteY0-2" fmla="*/ 5084618 h 10169236"/>
              <a:gd name="connsiteX1-3" fmla="*/ 5056052 w 10109965"/>
              <a:gd name="connsiteY1-4" fmla="*/ 0 h 10169236"/>
              <a:gd name="connsiteX2-5" fmla="*/ 10109965 w 10109965"/>
              <a:gd name="connsiteY2-6" fmla="*/ 5084618 h 10169236"/>
              <a:gd name="connsiteX3-7" fmla="*/ 5056052 w 10109965"/>
              <a:gd name="connsiteY3-8" fmla="*/ 10169236 h 10169236"/>
              <a:gd name="connsiteX4-9" fmla="*/ 2138 w 10109965"/>
              <a:gd name="connsiteY4-10" fmla="*/ 5084618 h 10169236"/>
              <a:gd name="connsiteX0-11" fmla="*/ 27 w 10107854"/>
              <a:gd name="connsiteY0-12" fmla="*/ 5084618 h 10169236"/>
              <a:gd name="connsiteX1-13" fmla="*/ 5053941 w 10107854"/>
              <a:gd name="connsiteY1-14" fmla="*/ 0 h 10169236"/>
              <a:gd name="connsiteX2-15" fmla="*/ 10107854 w 10107854"/>
              <a:gd name="connsiteY2-16" fmla="*/ 5084618 h 10169236"/>
              <a:gd name="connsiteX3-17" fmla="*/ 5053941 w 10107854"/>
              <a:gd name="connsiteY3-18" fmla="*/ 10169236 h 10169236"/>
              <a:gd name="connsiteX4-19" fmla="*/ 27 w 10107854"/>
              <a:gd name="connsiteY4-20" fmla="*/ 5084618 h 10169236"/>
              <a:gd name="connsiteX0-21" fmla="*/ 32 w 10107859"/>
              <a:gd name="connsiteY0-22" fmla="*/ 5261432 h 10346050"/>
              <a:gd name="connsiteX1-23" fmla="*/ 5053946 w 10107859"/>
              <a:gd name="connsiteY1-24" fmla="*/ 176814 h 10346050"/>
              <a:gd name="connsiteX2-25" fmla="*/ 10107859 w 10107859"/>
              <a:gd name="connsiteY2-26" fmla="*/ 5261432 h 10346050"/>
              <a:gd name="connsiteX3-27" fmla="*/ 5053946 w 10107859"/>
              <a:gd name="connsiteY3-28" fmla="*/ 10346050 h 10346050"/>
              <a:gd name="connsiteX4-29" fmla="*/ 32 w 10107859"/>
              <a:gd name="connsiteY4-30" fmla="*/ 5261432 h 10346050"/>
              <a:gd name="connsiteX0-31" fmla="*/ 32 w 10107952"/>
              <a:gd name="connsiteY0-32" fmla="*/ 5303276 h 10387894"/>
              <a:gd name="connsiteX1-33" fmla="*/ 5053946 w 10107952"/>
              <a:gd name="connsiteY1-34" fmla="*/ 218658 h 10387894"/>
              <a:gd name="connsiteX2-35" fmla="*/ 10107859 w 10107952"/>
              <a:gd name="connsiteY2-36" fmla="*/ 5303276 h 10387894"/>
              <a:gd name="connsiteX3-37" fmla="*/ 5053946 w 10107952"/>
              <a:gd name="connsiteY3-38" fmla="*/ 10387894 h 10387894"/>
              <a:gd name="connsiteX4-39" fmla="*/ 32 w 10107952"/>
              <a:gd name="connsiteY4-40" fmla="*/ 5303276 h 10387894"/>
              <a:gd name="connsiteX0-41" fmla="*/ 32 w 10107952"/>
              <a:gd name="connsiteY0-42" fmla="*/ 5303276 h 10564520"/>
              <a:gd name="connsiteX1-43" fmla="*/ 5053946 w 10107952"/>
              <a:gd name="connsiteY1-44" fmla="*/ 218658 h 10564520"/>
              <a:gd name="connsiteX2-45" fmla="*/ 10107859 w 10107952"/>
              <a:gd name="connsiteY2-46" fmla="*/ 5303276 h 10564520"/>
              <a:gd name="connsiteX3-47" fmla="*/ 5053946 w 10107952"/>
              <a:gd name="connsiteY3-48" fmla="*/ 10387894 h 10564520"/>
              <a:gd name="connsiteX4-49" fmla="*/ 32 w 10107952"/>
              <a:gd name="connsiteY4-50" fmla="*/ 5303276 h 10564520"/>
              <a:gd name="connsiteX0-51" fmla="*/ 32 w 10107952"/>
              <a:gd name="connsiteY0-52" fmla="*/ 5303276 h 10387910"/>
              <a:gd name="connsiteX1-53" fmla="*/ 5053946 w 10107952"/>
              <a:gd name="connsiteY1-54" fmla="*/ 218658 h 10387910"/>
              <a:gd name="connsiteX2-55" fmla="*/ 10107859 w 10107952"/>
              <a:gd name="connsiteY2-56" fmla="*/ 5303276 h 10387910"/>
              <a:gd name="connsiteX3-57" fmla="*/ 5053946 w 10107952"/>
              <a:gd name="connsiteY3-58" fmla="*/ 10387894 h 10387910"/>
              <a:gd name="connsiteX4-59" fmla="*/ 32 w 10107952"/>
              <a:gd name="connsiteY4-60" fmla="*/ 5303276 h 10387910"/>
              <a:gd name="connsiteX0-61" fmla="*/ 10369 w 10118289"/>
              <a:gd name="connsiteY0-62" fmla="*/ 5303276 h 10387910"/>
              <a:gd name="connsiteX1-63" fmla="*/ 5064283 w 10118289"/>
              <a:gd name="connsiteY1-64" fmla="*/ 218658 h 10387910"/>
              <a:gd name="connsiteX2-65" fmla="*/ 10118196 w 10118289"/>
              <a:gd name="connsiteY2-66" fmla="*/ 5303276 h 10387910"/>
              <a:gd name="connsiteX3-67" fmla="*/ 5064283 w 10118289"/>
              <a:gd name="connsiteY3-68" fmla="*/ 10387894 h 10387910"/>
              <a:gd name="connsiteX4-69" fmla="*/ 10369 w 10118289"/>
              <a:gd name="connsiteY4-70" fmla="*/ 5303276 h 10387910"/>
              <a:gd name="connsiteX0-71" fmla="*/ 9999 w 10130965"/>
              <a:gd name="connsiteY0-72" fmla="*/ 5019332 h 10169302"/>
              <a:gd name="connsiteX1-73" fmla="*/ 5076976 w 10130965"/>
              <a:gd name="connsiteY1-74" fmla="*/ 28 h 10169302"/>
              <a:gd name="connsiteX2-75" fmla="*/ 10130889 w 10130965"/>
              <a:gd name="connsiteY2-76" fmla="*/ 5084646 h 10169302"/>
              <a:gd name="connsiteX3-77" fmla="*/ 5076976 w 10130965"/>
              <a:gd name="connsiteY3-78" fmla="*/ 10169264 h 10169302"/>
              <a:gd name="connsiteX4-79" fmla="*/ 9999 w 10130965"/>
              <a:gd name="connsiteY4-80" fmla="*/ 5019332 h 10169302"/>
              <a:gd name="connsiteX0-81" fmla="*/ 1240 w 10122206"/>
              <a:gd name="connsiteY0-82" fmla="*/ 5019332 h 10169302"/>
              <a:gd name="connsiteX1-83" fmla="*/ 5068217 w 10122206"/>
              <a:gd name="connsiteY1-84" fmla="*/ 28 h 10169302"/>
              <a:gd name="connsiteX2-85" fmla="*/ 10122130 w 10122206"/>
              <a:gd name="connsiteY2-86" fmla="*/ 5084646 h 10169302"/>
              <a:gd name="connsiteX3-87" fmla="*/ 5068217 w 10122206"/>
              <a:gd name="connsiteY3-88" fmla="*/ 10169264 h 10169302"/>
              <a:gd name="connsiteX4-89" fmla="*/ 1240 w 10122206"/>
              <a:gd name="connsiteY4-90" fmla="*/ 5019332 h 10169302"/>
              <a:gd name="connsiteX0-91" fmla="*/ 1240 w 10122206"/>
              <a:gd name="connsiteY0-92" fmla="*/ 5019332 h 10176323"/>
              <a:gd name="connsiteX1-93" fmla="*/ 5068217 w 10122206"/>
              <a:gd name="connsiteY1-94" fmla="*/ 28 h 10176323"/>
              <a:gd name="connsiteX2-95" fmla="*/ 10122130 w 10122206"/>
              <a:gd name="connsiteY2-96" fmla="*/ 5084646 h 10176323"/>
              <a:gd name="connsiteX3-97" fmla="*/ 5068217 w 10122206"/>
              <a:gd name="connsiteY3-98" fmla="*/ 10169264 h 10176323"/>
              <a:gd name="connsiteX4-99" fmla="*/ 1240 w 10122206"/>
              <a:gd name="connsiteY4-100" fmla="*/ 5019332 h 10176323"/>
              <a:gd name="connsiteX0-101" fmla="*/ 1241 w 10161396"/>
              <a:gd name="connsiteY0-102" fmla="*/ 5019332 h 10169302"/>
              <a:gd name="connsiteX1-103" fmla="*/ 5068218 w 10161396"/>
              <a:gd name="connsiteY1-104" fmla="*/ 28 h 10169302"/>
              <a:gd name="connsiteX2-105" fmla="*/ 10161320 w 10161396"/>
              <a:gd name="connsiteY2-106" fmla="*/ 5084646 h 10169302"/>
              <a:gd name="connsiteX3-107" fmla="*/ 5068218 w 10161396"/>
              <a:gd name="connsiteY3-108" fmla="*/ 10169264 h 10169302"/>
              <a:gd name="connsiteX4-109" fmla="*/ 1241 w 10161396"/>
              <a:gd name="connsiteY4-110" fmla="*/ 5019332 h 10169302"/>
              <a:gd name="connsiteX0-111" fmla="*/ 1169 w 10161319"/>
              <a:gd name="connsiteY0-112" fmla="*/ 5022934 h 10172904"/>
              <a:gd name="connsiteX1-113" fmla="*/ 5068146 w 10161319"/>
              <a:gd name="connsiteY1-114" fmla="*/ 3630 h 10172904"/>
              <a:gd name="connsiteX2-115" fmla="*/ 10161248 w 10161319"/>
              <a:gd name="connsiteY2-116" fmla="*/ 5088248 h 10172904"/>
              <a:gd name="connsiteX3-117" fmla="*/ 5068146 w 10161319"/>
              <a:gd name="connsiteY3-118" fmla="*/ 10172866 h 10172904"/>
              <a:gd name="connsiteX4-119" fmla="*/ 1169 w 10161319"/>
              <a:gd name="connsiteY4-120" fmla="*/ 5022934 h 10172904"/>
              <a:gd name="connsiteX0-121" fmla="*/ 103187 w 10263335"/>
              <a:gd name="connsiteY0-122" fmla="*/ 5113819 h 10263789"/>
              <a:gd name="connsiteX1-123" fmla="*/ 2024840 w 10263335"/>
              <a:gd name="connsiteY1-124" fmla="*/ 2110945 h 10263789"/>
              <a:gd name="connsiteX2-125" fmla="*/ 5170164 w 10263335"/>
              <a:gd name="connsiteY2-126" fmla="*/ 94515 h 10263789"/>
              <a:gd name="connsiteX3-127" fmla="*/ 10263266 w 10263335"/>
              <a:gd name="connsiteY3-128" fmla="*/ 5179133 h 10263789"/>
              <a:gd name="connsiteX4-129" fmla="*/ 5170164 w 10263335"/>
              <a:gd name="connsiteY4-130" fmla="*/ 10263751 h 10263789"/>
              <a:gd name="connsiteX5" fmla="*/ 103187 w 10263335"/>
              <a:gd name="connsiteY5" fmla="*/ 5113819 h 10263789"/>
              <a:gd name="connsiteX0-131" fmla="*/ 1861 w 10162009"/>
              <a:gd name="connsiteY0-132" fmla="*/ 5113819 h 10263789"/>
              <a:gd name="connsiteX1-133" fmla="*/ 1923514 w 10162009"/>
              <a:gd name="connsiteY1-134" fmla="*/ 2110945 h 10263789"/>
              <a:gd name="connsiteX2-135" fmla="*/ 5068838 w 10162009"/>
              <a:gd name="connsiteY2-136" fmla="*/ 94515 h 10263789"/>
              <a:gd name="connsiteX3-137" fmla="*/ 10161940 w 10162009"/>
              <a:gd name="connsiteY3-138" fmla="*/ 5179133 h 10263789"/>
              <a:gd name="connsiteX4-139" fmla="*/ 5068838 w 10162009"/>
              <a:gd name="connsiteY4-140" fmla="*/ 10263751 h 10263789"/>
              <a:gd name="connsiteX5-141" fmla="*/ 1861 w 10162009"/>
              <a:gd name="connsiteY5-142" fmla="*/ 5113819 h 10263789"/>
              <a:gd name="connsiteX0-143" fmla="*/ 14 w 10160162"/>
              <a:gd name="connsiteY0-144" fmla="*/ 5113819 h 10363262"/>
              <a:gd name="connsiteX1-145" fmla="*/ 1921667 w 10160162"/>
              <a:gd name="connsiteY1-146" fmla="*/ 2110945 h 10363262"/>
              <a:gd name="connsiteX2-147" fmla="*/ 5066991 w 10160162"/>
              <a:gd name="connsiteY2-148" fmla="*/ 94515 h 10363262"/>
              <a:gd name="connsiteX3-149" fmla="*/ 10160093 w 10160162"/>
              <a:gd name="connsiteY3-150" fmla="*/ 5179133 h 10363262"/>
              <a:gd name="connsiteX4-151" fmla="*/ 5066991 w 10160162"/>
              <a:gd name="connsiteY4-152" fmla="*/ 10263751 h 10363262"/>
              <a:gd name="connsiteX5-153" fmla="*/ 1895541 w 10160162"/>
              <a:gd name="connsiteY5-154" fmla="*/ 8289677 h 10363262"/>
              <a:gd name="connsiteX6" fmla="*/ 14 w 10160162"/>
              <a:gd name="connsiteY6" fmla="*/ 5113819 h 10363262"/>
              <a:gd name="connsiteX0-155" fmla="*/ 52 w 10160200"/>
              <a:gd name="connsiteY0-156" fmla="*/ 5113819 h 10363262"/>
              <a:gd name="connsiteX1-157" fmla="*/ 1921705 w 10160200"/>
              <a:gd name="connsiteY1-158" fmla="*/ 2110945 h 10363262"/>
              <a:gd name="connsiteX2-159" fmla="*/ 5067029 w 10160200"/>
              <a:gd name="connsiteY2-160" fmla="*/ 94515 h 10363262"/>
              <a:gd name="connsiteX3-161" fmla="*/ 10160131 w 10160200"/>
              <a:gd name="connsiteY3-162" fmla="*/ 5179133 h 10363262"/>
              <a:gd name="connsiteX4-163" fmla="*/ 5067029 w 10160200"/>
              <a:gd name="connsiteY4-164" fmla="*/ 10263751 h 10363262"/>
              <a:gd name="connsiteX5-165" fmla="*/ 1895579 w 10160200"/>
              <a:gd name="connsiteY5-166" fmla="*/ 8289677 h 10363262"/>
              <a:gd name="connsiteX6-167" fmla="*/ 52 w 10160200"/>
              <a:gd name="connsiteY6-168" fmla="*/ 5113819 h 10363262"/>
              <a:gd name="connsiteX0-169" fmla="*/ 53 w 10147138"/>
              <a:gd name="connsiteY0-170" fmla="*/ 5153008 h 10363262"/>
              <a:gd name="connsiteX1-171" fmla="*/ 1908643 w 10147138"/>
              <a:gd name="connsiteY1-172" fmla="*/ 2110945 h 10363262"/>
              <a:gd name="connsiteX2-173" fmla="*/ 5053967 w 10147138"/>
              <a:gd name="connsiteY2-174" fmla="*/ 94515 h 10363262"/>
              <a:gd name="connsiteX3-175" fmla="*/ 10147069 w 10147138"/>
              <a:gd name="connsiteY3-176" fmla="*/ 5179133 h 10363262"/>
              <a:gd name="connsiteX4-177" fmla="*/ 5053967 w 10147138"/>
              <a:gd name="connsiteY4-178" fmla="*/ 10263751 h 10363262"/>
              <a:gd name="connsiteX5-179" fmla="*/ 1882517 w 10147138"/>
              <a:gd name="connsiteY5-180" fmla="*/ 8289677 h 10363262"/>
              <a:gd name="connsiteX6-181" fmla="*/ 53 w 10147138"/>
              <a:gd name="connsiteY6-182" fmla="*/ 5153008 h 10363262"/>
              <a:gd name="connsiteX0-183" fmla="*/ 53 w 10147138"/>
              <a:gd name="connsiteY0-184" fmla="*/ 5153008 h 10363262"/>
              <a:gd name="connsiteX1-185" fmla="*/ 1908643 w 10147138"/>
              <a:gd name="connsiteY1-186" fmla="*/ 2110945 h 10363262"/>
              <a:gd name="connsiteX2-187" fmla="*/ 5053967 w 10147138"/>
              <a:gd name="connsiteY2-188" fmla="*/ 94515 h 10363262"/>
              <a:gd name="connsiteX3-189" fmla="*/ 10147069 w 10147138"/>
              <a:gd name="connsiteY3-190" fmla="*/ 5179133 h 10363262"/>
              <a:gd name="connsiteX4-191" fmla="*/ 5053967 w 10147138"/>
              <a:gd name="connsiteY4-192" fmla="*/ 10263751 h 10363262"/>
              <a:gd name="connsiteX5-193" fmla="*/ 1882517 w 10147138"/>
              <a:gd name="connsiteY5-194" fmla="*/ 8289677 h 10363262"/>
              <a:gd name="connsiteX6-195" fmla="*/ 53 w 10147138"/>
              <a:gd name="connsiteY6-196" fmla="*/ 5153008 h 10363262"/>
              <a:gd name="connsiteX0-197" fmla="*/ 53 w 10148595"/>
              <a:gd name="connsiteY0-198" fmla="*/ 5153008 h 10288781"/>
              <a:gd name="connsiteX1-199" fmla="*/ 1908643 w 10148595"/>
              <a:gd name="connsiteY1-200" fmla="*/ 2110945 h 10288781"/>
              <a:gd name="connsiteX2-201" fmla="*/ 5053967 w 10148595"/>
              <a:gd name="connsiteY2-202" fmla="*/ 94515 h 10288781"/>
              <a:gd name="connsiteX3-203" fmla="*/ 10147069 w 10148595"/>
              <a:gd name="connsiteY3-204" fmla="*/ 5179133 h 10288781"/>
              <a:gd name="connsiteX4-205" fmla="*/ 5550356 w 10148595"/>
              <a:gd name="connsiteY4-206" fmla="*/ 10185374 h 10288781"/>
              <a:gd name="connsiteX5-207" fmla="*/ 1882517 w 10148595"/>
              <a:gd name="connsiteY5-208" fmla="*/ 8289677 h 10288781"/>
              <a:gd name="connsiteX6-209" fmla="*/ 53 w 10148595"/>
              <a:gd name="connsiteY6-210" fmla="*/ 5153008 h 10288781"/>
              <a:gd name="connsiteX0-211" fmla="*/ 53 w 10148695"/>
              <a:gd name="connsiteY0-212" fmla="*/ 5153008 h 10280839"/>
              <a:gd name="connsiteX1-213" fmla="*/ 1908643 w 10148695"/>
              <a:gd name="connsiteY1-214" fmla="*/ 2110945 h 10280839"/>
              <a:gd name="connsiteX2-215" fmla="*/ 5053967 w 10148695"/>
              <a:gd name="connsiteY2-216" fmla="*/ 94515 h 10280839"/>
              <a:gd name="connsiteX3-217" fmla="*/ 10147069 w 10148695"/>
              <a:gd name="connsiteY3-218" fmla="*/ 5179133 h 10280839"/>
              <a:gd name="connsiteX4-219" fmla="*/ 5550356 w 10148695"/>
              <a:gd name="connsiteY4-220" fmla="*/ 10185374 h 10280839"/>
              <a:gd name="connsiteX5-221" fmla="*/ 1882517 w 10148695"/>
              <a:gd name="connsiteY5-222" fmla="*/ 8289677 h 10280839"/>
              <a:gd name="connsiteX6-223" fmla="*/ 53 w 10148695"/>
              <a:gd name="connsiteY6-224" fmla="*/ 5153008 h 10280839"/>
              <a:gd name="connsiteX0-225" fmla="*/ 53 w 10260549"/>
              <a:gd name="connsiteY0-226" fmla="*/ 5153008 h 10185642"/>
              <a:gd name="connsiteX1-227" fmla="*/ 1908643 w 10260549"/>
              <a:gd name="connsiteY1-228" fmla="*/ 2110945 h 10185642"/>
              <a:gd name="connsiteX2-229" fmla="*/ 5053967 w 10260549"/>
              <a:gd name="connsiteY2-230" fmla="*/ 94515 h 10185642"/>
              <a:gd name="connsiteX3-231" fmla="*/ 10147069 w 10260549"/>
              <a:gd name="connsiteY3-232" fmla="*/ 5179133 h 10185642"/>
              <a:gd name="connsiteX4-233" fmla="*/ 8348630 w 10260549"/>
              <a:gd name="connsiteY4-234" fmla="*/ 8172112 h 10185642"/>
              <a:gd name="connsiteX5-235" fmla="*/ 5550356 w 10260549"/>
              <a:gd name="connsiteY5-236" fmla="*/ 10185374 h 10185642"/>
              <a:gd name="connsiteX6-237" fmla="*/ 1882517 w 10260549"/>
              <a:gd name="connsiteY6-238" fmla="*/ 8289677 h 10185642"/>
              <a:gd name="connsiteX7" fmla="*/ 53 w 10260549"/>
              <a:gd name="connsiteY7" fmla="*/ 5153008 h 10185642"/>
              <a:gd name="connsiteX0-239" fmla="*/ 53 w 10149893"/>
              <a:gd name="connsiteY0-240" fmla="*/ 5130410 h 10163044"/>
              <a:gd name="connsiteX1-241" fmla="*/ 1908643 w 10149893"/>
              <a:gd name="connsiteY1-242" fmla="*/ 2088347 h 10163044"/>
              <a:gd name="connsiteX2-243" fmla="*/ 5053967 w 10149893"/>
              <a:gd name="connsiteY2-244" fmla="*/ 71917 h 10163044"/>
              <a:gd name="connsiteX3-245" fmla="*/ 10029503 w 10149893"/>
              <a:gd name="connsiteY3-246" fmla="*/ 4673210 h 10163044"/>
              <a:gd name="connsiteX4-247" fmla="*/ 8348630 w 10149893"/>
              <a:gd name="connsiteY4-248" fmla="*/ 8149514 h 10163044"/>
              <a:gd name="connsiteX5-249" fmla="*/ 5550356 w 10149893"/>
              <a:gd name="connsiteY5-250" fmla="*/ 10162776 h 10163044"/>
              <a:gd name="connsiteX6-251" fmla="*/ 1882517 w 10149893"/>
              <a:gd name="connsiteY6-252" fmla="*/ 8267079 h 10163044"/>
              <a:gd name="connsiteX7-253" fmla="*/ 53 w 10149893"/>
              <a:gd name="connsiteY7-254" fmla="*/ 5130410 h 10163044"/>
              <a:gd name="connsiteX0-255" fmla="*/ 53 w 10141398"/>
              <a:gd name="connsiteY0-256" fmla="*/ 5130410 h 10163044"/>
              <a:gd name="connsiteX1-257" fmla="*/ 1908643 w 10141398"/>
              <a:gd name="connsiteY1-258" fmla="*/ 2088347 h 10163044"/>
              <a:gd name="connsiteX2-259" fmla="*/ 5053967 w 10141398"/>
              <a:gd name="connsiteY2-260" fmla="*/ 71917 h 10163044"/>
              <a:gd name="connsiteX3-261" fmla="*/ 10029503 w 10141398"/>
              <a:gd name="connsiteY3-262" fmla="*/ 4673210 h 10163044"/>
              <a:gd name="connsiteX4-263" fmla="*/ 8348630 w 10141398"/>
              <a:gd name="connsiteY4-264" fmla="*/ 8149514 h 10163044"/>
              <a:gd name="connsiteX5-265" fmla="*/ 5550356 w 10141398"/>
              <a:gd name="connsiteY5-266" fmla="*/ 10162776 h 10163044"/>
              <a:gd name="connsiteX6-267" fmla="*/ 1882517 w 10141398"/>
              <a:gd name="connsiteY6-268" fmla="*/ 8267079 h 10163044"/>
              <a:gd name="connsiteX7-269" fmla="*/ 53 w 10141398"/>
              <a:gd name="connsiteY7-270" fmla="*/ 5130410 h 10163044"/>
              <a:gd name="connsiteX0-271" fmla="*/ 53 w 10120825"/>
              <a:gd name="connsiteY0-272" fmla="*/ 5130410 h 10163044"/>
              <a:gd name="connsiteX1-273" fmla="*/ 1908643 w 10120825"/>
              <a:gd name="connsiteY1-274" fmla="*/ 2088347 h 10163044"/>
              <a:gd name="connsiteX2-275" fmla="*/ 5053967 w 10120825"/>
              <a:gd name="connsiteY2-276" fmla="*/ 71917 h 10163044"/>
              <a:gd name="connsiteX3-277" fmla="*/ 10029503 w 10120825"/>
              <a:gd name="connsiteY3-278" fmla="*/ 4673210 h 10163044"/>
              <a:gd name="connsiteX4-279" fmla="*/ 8348630 w 10120825"/>
              <a:gd name="connsiteY4-280" fmla="*/ 8149514 h 10163044"/>
              <a:gd name="connsiteX5-281" fmla="*/ 5550356 w 10120825"/>
              <a:gd name="connsiteY5-282" fmla="*/ 10162776 h 10163044"/>
              <a:gd name="connsiteX6-283" fmla="*/ 1882517 w 10120825"/>
              <a:gd name="connsiteY6-284" fmla="*/ 8267079 h 10163044"/>
              <a:gd name="connsiteX7-285" fmla="*/ 53 w 10120825"/>
              <a:gd name="connsiteY7-286" fmla="*/ 5130410 h 10163044"/>
              <a:gd name="connsiteX0-287" fmla="*/ 54 w 10120826"/>
              <a:gd name="connsiteY0-288" fmla="*/ 5130410 h 10163044"/>
              <a:gd name="connsiteX1-289" fmla="*/ 1908644 w 10120826"/>
              <a:gd name="connsiteY1-290" fmla="*/ 2088347 h 10163044"/>
              <a:gd name="connsiteX2-291" fmla="*/ 5053968 w 10120826"/>
              <a:gd name="connsiteY2-292" fmla="*/ 71917 h 10163044"/>
              <a:gd name="connsiteX3-293" fmla="*/ 10029504 w 10120826"/>
              <a:gd name="connsiteY3-294" fmla="*/ 4673210 h 10163044"/>
              <a:gd name="connsiteX4-295" fmla="*/ 8348631 w 10120826"/>
              <a:gd name="connsiteY4-296" fmla="*/ 8149514 h 10163044"/>
              <a:gd name="connsiteX5-297" fmla="*/ 5550357 w 10120826"/>
              <a:gd name="connsiteY5-298" fmla="*/ 10162776 h 10163044"/>
              <a:gd name="connsiteX6-299" fmla="*/ 1882518 w 10120826"/>
              <a:gd name="connsiteY6-300" fmla="*/ 8267079 h 10163044"/>
              <a:gd name="connsiteX7-301" fmla="*/ 54 w 10120826"/>
              <a:gd name="connsiteY7-302" fmla="*/ 5130410 h 10163044"/>
              <a:gd name="connsiteX0-303" fmla="*/ 54 w 10120826"/>
              <a:gd name="connsiteY0-304" fmla="*/ 5130410 h 10163044"/>
              <a:gd name="connsiteX1-305" fmla="*/ 1908644 w 10120826"/>
              <a:gd name="connsiteY1-306" fmla="*/ 2088347 h 10163044"/>
              <a:gd name="connsiteX2-307" fmla="*/ 5053968 w 10120826"/>
              <a:gd name="connsiteY2-308" fmla="*/ 71917 h 10163044"/>
              <a:gd name="connsiteX3-309" fmla="*/ 10029504 w 10120826"/>
              <a:gd name="connsiteY3-310" fmla="*/ 4673210 h 10163044"/>
              <a:gd name="connsiteX4-311" fmla="*/ 8348631 w 10120826"/>
              <a:gd name="connsiteY4-312" fmla="*/ 8149514 h 10163044"/>
              <a:gd name="connsiteX5-313" fmla="*/ 5550357 w 10120826"/>
              <a:gd name="connsiteY5-314" fmla="*/ 10162776 h 10163044"/>
              <a:gd name="connsiteX6-315" fmla="*/ 1882518 w 10120826"/>
              <a:gd name="connsiteY6-316" fmla="*/ 8267079 h 10163044"/>
              <a:gd name="connsiteX7-317" fmla="*/ 54 w 10120826"/>
              <a:gd name="connsiteY7-318" fmla="*/ 5130410 h 10163044"/>
              <a:gd name="connsiteX0-319" fmla="*/ 54 w 10107041"/>
              <a:gd name="connsiteY0-320" fmla="*/ 5130410 h 10163044"/>
              <a:gd name="connsiteX1-321" fmla="*/ 1894859 w 10107041"/>
              <a:gd name="connsiteY1-322" fmla="*/ 2088347 h 10163044"/>
              <a:gd name="connsiteX2-323" fmla="*/ 5040183 w 10107041"/>
              <a:gd name="connsiteY2-324" fmla="*/ 71917 h 10163044"/>
              <a:gd name="connsiteX3-325" fmla="*/ 10015719 w 10107041"/>
              <a:gd name="connsiteY3-326" fmla="*/ 4673210 h 10163044"/>
              <a:gd name="connsiteX4-327" fmla="*/ 8334846 w 10107041"/>
              <a:gd name="connsiteY4-328" fmla="*/ 8149514 h 10163044"/>
              <a:gd name="connsiteX5-329" fmla="*/ 5536572 w 10107041"/>
              <a:gd name="connsiteY5-330" fmla="*/ 10162776 h 10163044"/>
              <a:gd name="connsiteX6-331" fmla="*/ 1868733 w 10107041"/>
              <a:gd name="connsiteY6-332" fmla="*/ 8267079 h 10163044"/>
              <a:gd name="connsiteX7-333" fmla="*/ 54 w 10107041"/>
              <a:gd name="connsiteY7-334" fmla="*/ 5130410 h 10163044"/>
              <a:gd name="connsiteX0-335" fmla="*/ 54 w 10130736"/>
              <a:gd name="connsiteY0-336" fmla="*/ 4928866 h 9961500"/>
              <a:gd name="connsiteX1-337" fmla="*/ 1894859 w 10130736"/>
              <a:gd name="connsiteY1-338" fmla="*/ 1886803 h 9961500"/>
              <a:gd name="connsiteX2-339" fmla="*/ 5139037 w 10130736"/>
              <a:gd name="connsiteY2-340" fmla="*/ 80438 h 9961500"/>
              <a:gd name="connsiteX3-341" fmla="*/ 10015719 w 10130736"/>
              <a:gd name="connsiteY3-342" fmla="*/ 4471666 h 9961500"/>
              <a:gd name="connsiteX4-343" fmla="*/ 8334846 w 10130736"/>
              <a:gd name="connsiteY4-344" fmla="*/ 7947970 h 9961500"/>
              <a:gd name="connsiteX5-345" fmla="*/ 5536572 w 10130736"/>
              <a:gd name="connsiteY5-346" fmla="*/ 9961232 h 9961500"/>
              <a:gd name="connsiteX6-347" fmla="*/ 1868733 w 10130736"/>
              <a:gd name="connsiteY6-348" fmla="*/ 8065535 h 9961500"/>
              <a:gd name="connsiteX7-349" fmla="*/ 54 w 10130736"/>
              <a:gd name="connsiteY7-350" fmla="*/ 4928866 h 9961500"/>
              <a:gd name="connsiteX0-351" fmla="*/ 54 w 10130736"/>
              <a:gd name="connsiteY0-352" fmla="*/ 4848429 h 9881063"/>
              <a:gd name="connsiteX1-353" fmla="*/ 1894859 w 10130736"/>
              <a:gd name="connsiteY1-354" fmla="*/ 1806366 h 9881063"/>
              <a:gd name="connsiteX2-355" fmla="*/ 5139037 w 10130736"/>
              <a:gd name="connsiteY2-356" fmla="*/ 1 h 9881063"/>
              <a:gd name="connsiteX3-357" fmla="*/ 10015719 w 10130736"/>
              <a:gd name="connsiteY3-358" fmla="*/ 4391229 h 9881063"/>
              <a:gd name="connsiteX4-359" fmla="*/ 8334846 w 10130736"/>
              <a:gd name="connsiteY4-360" fmla="*/ 7867533 h 9881063"/>
              <a:gd name="connsiteX5-361" fmla="*/ 5536572 w 10130736"/>
              <a:gd name="connsiteY5-362" fmla="*/ 9880795 h 9881063"/>
              <a:gd name="connsiteX6-363" fmla="*/ 1868733 w 10130736"/>
              <a:gd name="connsiteY6-364" fmla="*/ 7985098 h 9881063"/>
              <a:gd name="connsiteX7-365" fmla="*/ 54 w 10130736"/>
              <a:gd name="connsiteY7-366" fmla="*/ 4848429 h 9881063"/>
              <a:gd name="connsiteX0-367" fmla="*/ 54 w 10130736"/>
              <a:gd name="connsiteY0-368" fmla="*/ 5021423 h 10054057"/>
              <a:gd name="connsiteX1-369" fmla="*/ 1894859 w 10130736"/>
              <a:gd name="connsiteY1-370" fmla="*/ 1979360 h 10054057"/>
              <a:gd name="connsiteX2-371" fmla="*/ 5139037 w 10130736"/>
              <a:gd name="connsiteY2-372" fmla="*/ 0 h 10054057"/>
              <a:gd name="connsiteX3-373" fmla="*/ 10015719 w 10130736"/>
              <a:gd name="connsiteY3-374" fmla="*/ 4564223 h 10054057"/>
              <a:gd name="connsiteX4-375" fmla="*/ 8334846 w 10130736"/>
              <a:gd name="connsiteY4-376" fmla="*/ 8040527 h 10054057"/>
              <a:gd name="connsiteX5-377" fmla="*/ 5536572 w 10130736"/>
              <a:gd name="connsiteY5-378" fmla="*/ 10053789 h 10054057"/>
              <a:gd name="connsiteX6-379" fmla="*/ 1868733 w 10130736"/>
              <a:gd name="connsiteY6-380" fmla="*/ 8158092 h 10054057"/>
              <a:gd name="connsiteX7-381" fmla="*/ 54 w 10130736"/>
              <a:gd name="connsiteY7-382" fmla="*/ 5021423 h 10054057"/>
              <a:gd name="connsiteX0-383" fmla="*/ 54 w 10130736"/>
              <a:gd name="connsiteY0-384" fmla="*/ 5022202 h 10054836"/>
              <a:gd name="connsiteX1-385" fmla="*/ 1894859 w 10130736"/>
              <a:gd name="connsiteY1-386" fmla="*/ 1980139 h 10054836"/>
              <a:gd name="connsiteX2-387" fmla="*/ 5139037 w 10130736"/>
              <a:gd name="connsiteY2-388" fmla="*/ 779 h 10054836"/>
              <a:gd name="connsiteX3-389" fmla="*/ 10015719 w 10130736"/>
              <a:gd name="connsiteY3-390" fmla="*/ 4565002 h 10054836"/>
              <a:gd name="connsiteX4-391" fmla="*/ 8334846 w 10130736"/>
              <a:gd name="connsiteY4-392" fmla="*/ 8041306 h 10054836"/>
              <a:gd name="connsiteX5-393" fmla="*/ 5536572 w 10130736"/>
              <a:gd name="connsiteY5-394" fmla="*/ 10054568 h 10054836"/>
              <a:gd name="connsiteX6-395" fmla="*/ 1868733 w 10130736"/>
              <a:gd name="connsiteY6-396" fmla="*/ 8158871 h 10054836"/>
              <a:gd name="connsiteX7-397" fmla="*/ 54 w 10130736"/>
              <a:gd name="connsiteY7-398" fmla="*/ 5022202 h 10054836"/>
              <a:gd name="connsiteX0-399" fmla="*/ 54 w 10017214"/>
              <a:gd name="connsiteY0-400" fmla="*/ 5021946 h 10054580"/>
              <a:gd name="connsiteX1-401" fmla="*/ 1894859 w 10017214"/>
              <a:gd name="connsiteY1-402" fmla="*/ 1979883 h 10054580"/>
              <a:gd name="connsiteX2-403" fmla="*/ 5139037 w 10017214"/>
              <a:gd name="connsiteY2-404" fmla="*/ 523 h 10054580"/>
              <a:gd name="connsiteX3-405" fmla="*/ 8067587 w 10017214"/>
              <a:gd name="connsiteY3-406" fmla="*/ 1813597 h 10054580"/>
              <a:gd name="connsiteX4-407" fmla="*/ 10015719 w 10017214"/>
              <a:gd name="connsiteY4-408" fmla="*/ 4564746 h 10054580"/>
              <a:gd name="connsiteX5-409" fmla="*/ 8334846 w 10017214"/>
              <a:gd name="connsiteY5-410" fmla="*/ 8041050 h 10054580"/>
              <a:gd name="connsiteX6-411" fmla="*/ 5536572 w 10017214"/>
              <a:gd name="connsiteY6-412" fmla="*/ 10054312 h 10054580"/>
              <a:gd name="connsiteX7-413" fmla="*/ 1868733 w 10017214"/>
              <a:gd name="connsiteY7-414" fmla="*/ 8158615 h 10054580"/>
              <a:gd name="connsiteX8" fmla="*/ 54 w 10017214"/>
              <a:gd name="connsiteY8" fmla="*/ 5021946 h 10054580"/>
              <a:gd name="connsiteX0-415" fmla="*/ 54 w 10017214"/>
              <a:gd name="connsiteY0-416" fmla="*/ 5021723 h 10054357"/>
              <a:gd name="connsiteX1-417" fmla="*/ 1894859 w 10017214"/>
              <a:gd name="connsiteY1-418" fmla="*/ 1979660 h 10054357"/>
              <a:gd name="connsiteX2-419" fmla="*/ 5139037 w 10017214"/>
              <a:gd name="connsiteY2-420" fmla="*/ 300 h 10054357"/>
              <a:gd name="connsiteX3-421" fmla="*/ 8067587 w 10017214"/>
              <a:gd name="connsiteY3-422" fmla="*/ 1813374 h 10054357"/>
              <a:gd name="connsiteX4-423" fmla="*/ 10015719 w 10017214"/>
              <a:gd name="connsiteY4-424" fmla="*/ 4564523 h 10054357"/>
              <a:gd name="connsiteX5-425" fmla="*/ 8334846 w 10017214"/>
              <a:gd name="connsiteY5-426" fmla="*/ 8040827 h 10054357"/>
              <a:gd name="connsiteX6-427" fmla="*/ 5536572 w 10017214"/>
              <a:gd name="connsiteY6-428" fmla="*/ 10054089 h 10054357"/>
              <a:gd name="connsiteX7-429" fmla="*/ 1868733 w 10017214"/>
              <a:gd name="connsiteY7-430" fmla="*/ 8158392 h 10054357"/>
              <a:gd name="connsiteX8-431" fmla="*/ 54 w 10017214"/>
              <a:gd name="connsiteY8-432" fmla="*/ 5021723 h 10054357"/>
              <a:gd name="connsiteX0-433" fmla="*/ 54 w 10017214"/>
              <a:gd name="connsiteY0-434" fmla="*/ 5023500 h 10056134"/>
              <a:gd name="connsiteX1-435" fmla="*/ 1894859 w 10017214"/>
              <a:gd name="connsiteY1-436" fmla="*/ 1981437 h 10056134"/>
              <a:gd name="connsiteX2-437" fmla="*/ 5139037 w 10017214"/>
              <a:gd name="connsiteY2-438" fmla="*/ 2077 h 10056134"/>
              <a:gd name="connsiteX3-439" fmla="*/ 8067587 w 10017214"/>
              <a:gd name="connsiteY3-440" fmla="*/ 1815151 h 10056134"/>
              <a:gd name="connsiteX4-441" fmla="*/ 10015719 w 10017214"/>
              <a:gd name="connsiteY4-442" fmla="*/ 4566300 h 10056134"/>
              <a:gd name="connsiteX5-443" fmla="*/ 8334846 w 10017214"/>
              <a:gd name="connsiteY5-444" fmla="*/ 8042604 h 10056134"/>
              <a:gd name="connsiteX6-445" fmla="*/ 5536572 w 10017214"/>
              <a:gd name="connsiteY6-446" fmla="*/ 10055866 h 10056134"/>
              <a:gd name="connsiteX7-447" fmla="*/ 1868733 w 10017214"/>
              <a:gd name="connsiteY7-448" fmla="*/ 8160169 h 10056134"/>
              <a:gd name="connsiteX8-449" fmla="*/ 54 w 10017214"/>
              <a:gd name="connsiteY8-450" fmla="*/ 5023500 h 10056134"/>
              <a:gd name="connsiteX0-451" fmla="*/ 54 w 10140617"/>
              <a:gd name="connsiteY0-452" fmla="*/ 5023500 h 10056134"/>
              <a:gd name="connsiteX1-453" fmla="*/ 1894859 w 10140617"/>
              <a:gd name="connsiteY1-454" fmla="*/ 1981437 h 10056134"/>
              <a:gd name="connsiteX2-455" fmla="*/ 5139037 w 10140617"/>
              <a:gd name="connsiteY2-456" fmla="*/ 2077 h 10056134"/>
              <a:gd name="connsiteX3-457" fmla="*/ 8067587 w 10140617"/>
              <a:gd name="connsiteY3-458" fmla="*/ 1815151 h 10056134"/>
              <a:gd name="connsiteX4-459" fmla="*/ 10139286 w 10140617"/>
              <a:gd name="connsiteY4-460" fmla="*/ 5085284 h 10056134"/>
              <a:gd name="connsiteX5-461" fmla="*/ 8334846 w 10140617"/>
              <a:gd name="connsiteY5-462" fmla="*/ 8042604 h 10056134"/>
              <a:gd name="connsiteX6-463" fmla="*/ 5536572 w 10140617"/>
              <a:gd name="connsiteY6-464" fmla="*/ 10055866 h 10056134"/>
              <a:gd name="connsiteX7-465" fmla="*/ 1868733 w 10140617"/>
              <a:gd name="connsiteY7-466" fmla="*/ 8160169 h 10056134"/>
              <a:gd name="connsiteX8-467" fmla="*/ 54 w 10140617"/>
              <a:gd name="connsiteY8-468" fmla="*/ 5023500 h 10056134"/>
              <a:gd name="connsiteX0-469" fmla="*/ 54 w 10141707"/>
              <a:gd name="connsiteY0-470" fmla="*/ 5023500 h 10056134"/>
              <a:gd name="connsiteX1-471" fmla="*/ 1894859 w 10141707"/>
              <a:gd name="connsiteY1-472" fmla="*/ 1981437 h 10056134"/>
              <a:gd name="connsiteX2-473" fmla="*/ 5139037 w 10141707"/>
              <a:gd name="connsiteY2-474" fmla="*/ 2077 h 10056134"/>
              <a:gd name="connsiteX3-475" fmla="*/ 8067587 w 10141707"/>
              <a:gd name="connsiteY3-476" fmla="*/ 1815151 h 10056134"/>
              <a:gd name="connsiteX4-477" fmla="*/ 10139286 w 10141707"/>
              <a:gd name="connsiteY4-478" fmla="*/ 5085284 h 10056134"/>
              <a:gd name="connsiteX5-479" fmla="*/ 8334846 w 10141707"/>
              <a:gd name="connsiteY5-480" fmla="*/ 8042604 h 10056134"/>
              <a:gd name="connsiteX6-481" fmla="*/ 5536572 w 10141707"/>
              <a:gd name="connsiteY6-482" fmla="*/ 10055866 h 10056134"/>
              <a:gd name="connsiteX7-483" fmla="*/ 1868733 w 10141707"/>
              <a:gd name="connsiteY7-484" fmla="*/ 8160169 h 10056134"/>
              <a:gd name="connsiteX8-485" fmla="*/ 54 w 10141707"/>
              <a:gd name="connsiteY8-486" fmla="*/ 5023500 h 10056134"/>
              <a:gd name="connsiteX0-487" fmla="*/ 54 w 10141509"/>
              <a:gd name="connsiteY0-488" fmla="*/ 5023500 h 10056134"/>
              <a:gd name="connsiteX1-489" fmla="*/ 1894859 w 10141509"/>
              <a:gd name="connsiteY1-490" fmla="*/ 1981437 h 10056134"/>
              <a:gd name="connsiteX2-491" fmla="*/ 5139037 w 10141509"/>
              <a:gd name="connsiteY2-492" fmla="*/ 2077 h 10056134"/>
              <a:gd name="connsiteX3-493" fmla="*/ 8067587 w 10141509"/>
              <a:gd name="connsiteY3-494" fmla="*/ 1815151 h 10056134"/>
              <a:gd name="connsiteX4-495" fmla="*/ 10139286 w 10141509"/>
              <a:gd name="connsiteY4-496" fmla="*/ 5085284 h 10056134"/>
              <a:gd name="connsiteX5-497" fmla="*/ 8334846 w 10141509"/>
              <a:gd name="connsiteY5-498" fmla="*/ 8042604 h 10056134"/>
              <a:gd name="connsiteX6-499" fmla="*/ 5536572 w 10141509"/>
              <a:gd name="connsiteY6-500" fmla="*/ 10055866 h 10056134"/>
              <a:gd name="connsiteX7-501" fmla="*/ 1868733 w 10141509"/>
              <a:gd name="connsiteY7-502" fmla="*/ 8160169 h 10056134"/>
              <a:gd name="connsiteX8-503" fmla="*/ 54 w 10141509"/>
              <a:gd name="connsiteY8-504" fmla="*/ 5023500 h 10056134"/>
              <a:gd name="connsiteX0-505" fmla="*/ 54 w 10139298"/>
              <a:gd name="connsiteY0-506" fmla="*/ 5023500 h 10056134"/>
              <a:gd name="connsiteX1-507" fmla="*/ 1894859 w 10139298"/>
              <a:gd name="connsiteY1-508" fmla="*/ 1981437 h 10056134"/>
              <a:gd name="connsiteX2-509" fmla="*/ 5139037 w 10139298"/>
              <a:gd name="connsiteY2-510" fmla="*/ 2077 h 10056134"/>
              <a:gd name="connsiteX3-511" fmla="*/ 8067587 w 10139298"/>
              <a:gd name="connsiteY3-512" fmla="*/ 1815151 h 10056134"/>
              <a:gd name="connsiteX4-513" fmla="*/ 10139286 w 10139298"/>
              <a:gd name="connsiteY4-514" fmla="*/ 5085284 h 10056134"/>
              <a:gd name="connsiteX5-515" fmla="*/ 8334846 w 10139298"/>
              <a:gd name="connsiteY5-516" fmla="*/ 8042604 h 10056134"/>
              <a:gd name="connsiteX6-517" fmla="*/ 5536572 w 10139298"/>
              <a:gd name="connsiteY6-518" fmla="*/ 10055866 h 10056134"/>
              <a:gd name="connsiteX7-519" fmla="*/ 1868733 w 10139298"/>
              <a:gd name="connsiteY7-520" fmla="*/ 8160169 h 10056134"/>
              <a:gd name="connsiteX8-521" fmla="*/ 54 w 10139298"/>
              <a:gd name="connsiteY8-522" fmla="*/ 5023500 h 10056134"/>
              <a:gd name="connsiteX0-523" fmla="*/ 54 w 10140192"/>
              <a:gd name="connsiteY0-524" fmla="*/ 5023500 h 10056134"/>
              <a:gd name="connsiteX1-525" fmla="*/ 1894859 w 10140192"/>
              <a:gd name="connsiteY1-526" fmla="*/ 1981437 h 10056134"/>
              <a:gd name="connsiteX2-527" fmla="*/ 5139037 w 10140192"/>
              <a:gd name="connsiteY2-528" fmla="*/ 2077 h 10056134"/>
              <a:gd name="connsiteX3-529" fmla="*/ 8067587 w 10140192"/>
              <a:gd name="connsiteY3-530" fmla="*/ 1815151 h 10056134"/>
              <a:gd name="connsiteX4-531" fmla="*/ 10139286 w 10140192"/>
              <a:gd name="connsiteY4-532" fmla="*/ 5085284 h 10056134"/>
              <a:gd name="connsiteX5-533" fmla="*/ 8334846 w 10140192"/>
              <a:gd name="connsiteY5-534" fmla="*/ 8042604 h 10056134"/>
              <a:gd name="connsiteX6-535" fmla="*/ 5536572 w 10140192"/>
              <a:gd name="connsiteY6-536" fmla="*/ 10055866 h 10056134"/>
              <a:gd name="connsiteX7-537" fmla="*/ 1868733 w 10140192"/>
              <a:gd name="connsiteY7-538" fmla="*/ 8160169 h 10056134"/>
              <a:gd name="connsiteX8-539" fmla="*/ 54 w 10140192"/>
              <a:gd name="connsiteY8-540" fmla="*/ 5023500 h 10056134"/>
              <a:gd name="connsiteX0-541" fmla="*/ 54 w 10140192"/>
              <a:gd name="connsiteY0-542" fmla="*/ 5023500 h 10154965"/>
              <a:gd name="connsiteX1-543" fmla="*/ 1894859 w 10140192"/>
              <a:gd name="connsiteY1-544" fmla="*/ 1981437 h 10154965"/>
              <a:gd name="connsiteX2-545" fmla="*/ 5139037 w 10140192"/>
              <a:gd name="connsiteY2-546" fmla="*/ 2077 h 10154965"/>
              <a:gd name="connsiteX3-547" fmla="*/ 8067587 w 10140192"/>
              <a:gd name="connsiteY3-548" fmla="*/ 1815151 h 10154965"/>
              <a:gd name="connsiteX4-549" fmla="*/ 10139286 w 10140192"/>
              <a:gd name="connsiteY4-550" fmla="*/ 5085284 h 10154965"/>
              <a:gd name="connsiteX5-551" fmla="*/ 8334846 w 10140192"/>
              <a:gd name="connsiteY5-552" fmla="*/ 8042604 h 10154965"/>
              <a:gd name="connsiteX6-553" fmla="*/ 5178226 w 10140192"/>
              <a:gd name="connsiteY6-554" fmla="*/ 10154720 h 10154965"/>
              <a:gd name="connsiteX7-555" fmla="*/ 1868733 w 10140192"/>
              <a:gd name="connsiteY7-556" fmla="*/ 8160169 h 10154965"/>
              <a:gd name="connsiteX8-557" fmla="*/ 54 w 10140192"/>
              <a:gd name="connsiteY8-558" fmla="*/ 5023500 h 10154965"/>
              <a:gd name="connsiteX0-559" fmla="*/ 54 w 10140192"/>
              <a:gd name="connsiteY0-560" fmla="*/ 5023500 h 10156343"/>
              <a:gd name="connsiteX1-561" fmla="*/ 1894859 w 10140192"/>
              <a:gd name="connsiteY1-562" fmla="*/ 1981437 h 10156343"/>
              <a:gd name="connsiteX2-563" fmla="*/ 5139037 w 10140192"/>
              <a:gd name="connsiteY2-564" fmla="*/ 2077 h 10156343"/>
              <a:gd name="connsiteX3-565" fmla="*/ 8067587 w 10140192"/>
              <a:gd name="connsiteY3-566" fmla="*/ 1815151 h 10156343"/>
              <a:gd name="connsiteX4-567" fmla="*/ 10139286 w 10140192"/>
              <a:gd name="connsiteY4-568" fmla="*/ 5085284 h 10156343"/>
              <a:gd name="connsiteX5-569" fmla="*/ 8334846 w 10140192"/>
              <a:gd name="connsiteY5-570" fmla="*/ 8042604 h 10156343"/>
              <a:gd name="connsiteX6-571" fmla="*/ 5178226 w 10140192"/>
              <a:gd name="connsiteY6-572" fmla="*/ 10154720 h 10156343"/>
              <a:gd name="connsiteX7-573" fmla="*/ 1868733 w 10140192"/>
              <a:gd name="connsiteY7-574" fmla="*/ 8160169 h 10156343"/>
              <a:gd name="connsiteX8-575" fmla="*/ 54 w 10140192"/>
              <a:gd name="connsiteY8-576" fmla="*/ 5023500 h 10156343"/>
              <a:gd name="connsiteX0-577" fmla="*/ 54 w 10140192"/>
              <a:gd name="connsiteY0-578" fmla="*/ 5023500 h 10156343"/>
              <a:gd name="connsiteX1-579" fmla="*/ 1894859 w 10140192"/>
              <a:gd name="connsiteY1-580" fmla="*/ 1981437 h 10156343"/>
              <a:gd name="connsiteX2-581" fmla="*/ 5139037 w 10140192"/>
              <a:gd name="connsiteY2-582" fmla="*/ 2077 h 10156343"/>
              <a:gd name="connsiteX3-583" fmla="*/ 8067587 w 10140192"/>
              <a:gd name="connsiteY3-584" fmla="*/ 1815151 h 10156343"/>
              <a:gd name="connsiteX4-585" fmla="*/ 10139286 w 10140192"/>
              <a:gd name="connsiteY4-586" fmla="*/ 5085284 h 10156343"/>
              <a:gd name="connsiteX5-587" fmla="*/ 8334846 w 10140192"/>
              <a:gd name="connsiteY5-588" fmla="*/ 8042604 h 10156343"/>
              <a:gd name="connsiteX6-589" fmla="*/ 5178226 w 10140192"/>
              <a:gd name="connsiteY6-590" fmla="*/ 10154720 h 10156343"/>
              <a:gd name="connsiteX7-591" fmla="*/ 1868733 w 10140192"/>
              <a:gd name="connsiteY7-592" fmla="*/ 8160169 h 10156343"/>
              <a:gd name="connsiteX8-593" fmla="*/ 54 w 10140192"/>
              <a:gd name="connsiteY8-594" fmla="*/ 5023500 h 10156343"/>
              <a:gd name="connsiteX0-595" fmla="*/ 54 w 10140192"/>
              <a:gd name="connsiteY0-596" fmla="*/ 5023500 h 10155931"/>
              <a:gd name="connsiteX1-597" fmla="*/ 1894859 w 10140192"/>
              <a:gd name="connsiteY1-598" fmla="*/ 1981437 h 10155931"/>
              <a:gd name="connsiteX2-599" fmla="*/ 5139037 w 10140192"/>
              <a:gd name="connsiteY2-600" fmla="*/ 2077 h 10155931"/>
              <a:gd name="connsiteX3-601" fmla="*/ 8067587 w 10140192"/>
              <a:gd name="connsiteY3-602" fmla="*/ 1815151 h 10155931"/>
              <a:gd name="connsiteX4-603" fmla="*/ 10139286 w 10140192"/>
              <a:gd name="connsiteY4-604" fmla="*/ 5085284 h 10155931"/>
              <a:gd name="connsiteX5-605" fmla="*/ 8334846 w 10140192"/>
              <a:gd name="connsiteY5-606" fmla="*/ 8042604 h 10155931"/>
              <a:gd name="connsiteX6-607" fmla="*/ 5178226 w 10140192"/>
              <a:gd name="connsiteY6-608" fmla="*/ 10154720 h 10155931"/>
              <a:gd name="connsiteX7-609" fmla="*/ 1868733 w 10140192"/>
              <a:gd name="connsiteY7-610" fmla="*/ 8160169 h 10155931"/>
              <a:gd name="connsiteX8-611" fmla="*/ 54 w 10140192"/>
              <a:gd name="connsiteY8-612" fmla="*/ 5023500 h 10155931"/>
              <a:gd name="connsiteX0-613" fmla="*/ 54 w 10140192"/>
              <a:gd name="connsiteY0-614" fmla="*/ 5023500 h 10155931"/>
              <a:gd name="connsiteX1-615" fmla="*/ 1894859 w 10140192"/>
              <a:gd name="connsiteY1-616" fmla="*/ 1981437 h 10155931"/>
              <a:gd name="connsiteX2-617" fmla="*/ 5139037 w 10140192"/>
              <a:gd name="connsiteY2-618" fmla="*/ 2077 h 10155931"/>
              <a:gd name="connsiteX3-619" fmla="*/ 8067587 w 10140192"/>
              <a:gd name="connsiteY3-620" fmla="*/ 1815151 h 10155931"/>
              <a:gd name="connsiteX4-621" fmla="*/ 10139286 w 10140192"/>
              <a:gd name="connsiteY4-622" fmla="*/ 5085284 h 10155931"/>
              <a:gd name="connsiteX5-623" fmla="*/ 8334846 w 10140192"/>
              <a:gd name="connsiteY5-624" fmla="*/ 8042604 h 10155931"/>
              <a:gd name="connsiteX6-625" fmla="*/ 5178226 w 10140192"/>
              <a:gd name="connsiteY6-626" fmla="*/ 10154720 h 10155931"/>
              <a:gd name="connsiteX7-627" fmla="*/ 1868733 w 10140192"/>
              <a:gd name="connsiteY7-628" fmla="*/ 8160169 h 10155931"/>
              <a:gd name="connsiteX8-629" fmla="*/ 54 w 10140192"/>
              <a:gd name="connsiteY8-630" fmla="*/ 5023500 h 10155931"/>
              <a:gd name="connsiteX0-631" fmla="*/ 3857 w 10143995"/>
              <a:gd name="connsiteY0-632" fmla="*/ 5023500 h 10155931"/>
              <a:gd name="connsiteX1-633" fmla="*/ 1898662 w 10143995"/>
              <a:gd name="connsiteY1-634" fmla="*/ 1981437 h 10155931"/>
              <a:gd name="connsiteX2-635" fmla="*/ 5142840 w 10143995"/>
              <a:gd name="connsiteY2-636" fmla="*/ 2077 h 10155931"/>
              <a:gd name="connsiteX3-637" fmla="*/ 8071390 w 10143995"/>
              <a:gd name="connsiteY3-638" fmla="*/ 1815151 h 10155931"/>
              <a:gd name="connsiteX4-639" fmla="*/ 10143089 w 10143995"/>
              <a:gd name="connsiteY4-640" fmla="*/ 5085284 h 10155931"/>
              <a:gd name="connsiteX5-641" fmla="*/ 8338649 w 10143995"/>
              <a:gd name="connsiteY5-642" fmla="*/ 8042604 h 10155931"/>
              <a:gd name="connsiteX6-643" fmla="*/ 5182029 w 10143995"/>
              <a:gd name="connsiteY6-644" fmla="*/ 10154720 h 10155931"/>
              <a:gd name="connsiteX7-645" fmla="*/ 1872536 w 10143995"/>
              <a:gd name="connsiteY7-646" fmla="*/ 8160169 h 10155931"/>
              <a:gd name="connsiteX8-647" fmla="*/ 3857 w 10143995"/>
              <a:gd name="connsiteY8-648" fmla="*/ 5023500 h 10155931"/>
              <a:gd name="connsiteX0-649" fmla="*/ 3857 w 10143995"/>
              <a:gd name="connsiteY0-650" fmla="*/ 5023500 h 10155907"/>
              <a:gd name="connsiteX1-651" fmla="*/ 1898662 w 10143995"/>
              <a:gd name="connsiteY1-652" fmla="*/ 1981437 h 10155907"/>
              <a:gd name="connsiteX2-653" fmla="*/ 5142840 w 10143995"/>
              <a:gd name="connsiteY2-654" fmla="*/ 2077 h 10155907"/>
              <a:gd name="connsiteX3-655" fmla="*/ 8071390 w 10143995"/>
              <a:gd name="connsiteY3-656" fmla="*/ 1815151 h 10155907"/>
              <a:gd name="connsiteX4-657" fmla="*/ 10143089 w 10143995"/>
              <a:gd name="connsiteY4-658" fmla="*/ 5085284 h 10155907"/>
              <a:gd name="connsiteX5-659" fmla="*/ 8338649 w 10143995"/>
              <a:gd name="connsiteY5-660" fmla="*/ 8042604 h 10155907"/>
              <a:gd name="connsiteX6-661" fmla="*/ 5182029 w 10143995"/>
              <a:gd name="connsiteY6-662" fmla="*/ 10154720 h 10155907"/>
              <a:gd name="connsiteX7-663" fmla="*/ 1872536 w 10143995"/>
              <a:gd name="connsiteY7-664" fmla="*/ 8160169 h 10155907"/>
              <a:gd name="connsiteX8-665" fmla="*/ 3857 w 10143995"/>
              <a:gd name="connsiteY8-666" fmla="*/ 5023500 h 10155907"/>
              <a:gd name="connsiteX0-667" fmla="*/ 57 w 10140195"/>
              <a:gd name="connsiteY0-668" fmla="*/ 5023500 h 10155907"/>
              <a:gd name="connsiteX1-669" fmla="*/ 1894862 w 10140195"/>
              <a:gd name="connsiteY1-670" fmla="*/ 1981437 h 10155907"/>
              <a:gd name="connsiteX2-671" fmla="*/ 5139040 w 10140195"/>
              <a:gd name="connsiteY2-672" fmla="*/ 2077 h 10155907"/>
              <a:gd name="connsiteX3-673" fmla="*/ 8067590 w 10140195"/>
              <a:gd name="connsiteY3-674" fmla="*/ 1815151 h 10155907"/>
              <a:gd name="connsiteX4-675" fmla="*/ 10139289 w 10140195"/>
              <a:gd name="connsiteY4-676" fmla="*/ 5085284 h 10155907"/>
              <a:gd name="connsiteX5-677" fmla="*/ 8334849 w 10140195"/>
              <a:gd name="connsiteY5-678" fmla="*/ 8042604 h 10155907"/>
              <a:gd name="connsiteX6-679" fmla="*/ 5178229 w 10140195"/>
              <a:gd name="connsiteY6-680" fmla="*/ 10154720 h 10155907"/>
              <a:gd name="connsiteX7-681" fmla="*/ 1868736 w 10140195"/>
              <a:gd name="connsiteY7-682" fmla="*/ 8160169 h 10155907"/>
              <a:gd name="connsiteX8-683" fmla="*/ 57 w 10140195"/>
              <a:gd name="connsiteY8-684" fmla="*/ 5023500 h 10155907"/>
              <a:gd name="connsiteX0-685" fmla="*/ 787 w 10140925"/>
              <a:gd name="connsiteY0-686" fmla="*/ 5023500 h 10155907"/>
              <a:gd name="connsiteX1-687" fmla="*/ 1895592 w 10140925"/>
              <a:gd name="connsiteY1-688" fmla="*/ 1981437 h 10155907"/>
              <a:gd name="connsiteX2-689" fmla="*/ 5139770 w 10140925"/>
              <a:gd name="connsiteY2-690" fmla="*/ 2077 h 10155907"/>
              <a:gd name="connsiteX3-691" fmla="*/ 8068320 w 10140925"/>
              <a:gd name="connsiteY3-692" fmla="*/ 1815151 h 10155907"/>
              <a:gd name="connsiteX4-693" fmla="*/ 10140019 w 10140925"/>
              <a:gd name="connsiteY4-694" fmla="*/ 5085284 h 10155907"/>
              <a:gd name="connsiteX5-695" fmla="*/ 8335579 w 10140925"/>
              <a:gd name="connsiteY5-696" fmla="*/ 8042604 h 10155907"/>
              <a:gd name="connsiteX6-697" fmla="*/ 5178959 w 10140925"/>
              <a:gd name="connsiteY6-698" fmla="*/ 10154720 h 10155907"/>
              <a:gd name="connsiteX7-699" fmla="*/ 1869466 w 10140925"/>
              <a:gd name="connsiteY7-700" fmla="*/ 8160169 h 10155907"/>
              <a:gd name="connsiteX8-701" fmla="*/ 787 w 10140925"/>
              <a:gd name="connsiteY8-702" fmla="*/ 5023500 h 10155907"/>
              <a:gd name="connsiteX0-703" fmla="*/ 787 w 10140925"/>
              <a:gd name="connsiteY0-704" fmla="*/ 5023500 h 10155907"/>
              <a:gd name="connsiteX1-705" fmla="*/ 1895592 w 10140925"/>
              <a:gd name="connsiteY1-706" fmla="*/ 1981437 h 10155907"/>
              <a:gd name="connsiteX2-707" fmla="*/ 5139770 w 10140925"/>
              <a:gd name="connsiteY2-708" fmla="*/ 2077 h 10155907"/>
              <a:gd name="connsiteX3-709" fmla="*/ 8068320 w 10140925"/>
              <a:gd name="connsiteY3-710" fmla="*/ 1815151 h 10155907"/>
              <a:gd name="connsiteX4-711" fmla="*/ 10140019 w 10140925"/>
              <a:gd name="connsiteY4-712" fmla="*/ 5085284 h 10155907"/>
              <a:gd name="connsiteX5-713" fmla="*/ 8335579 w 10140925"/>
              <a:gd name="connsiteY5-714" fmla="*/ 8042604 h 10155907"/>
              <a:gd name="connsiteX6-715" fmla="*/ 5178959 w 10140925"/>
              <a:gd name="connsiteY6-716" fmla="*/ 10154720 h 10155907"/>
              <a:gd name="connsiteX7-717" fmla="*/ 1869466 w 10140925"/>
              <a:gd name="connsiteY7-718" fmla="*/ 8160169 h 10155907"/>
              <a:gd name="connsiteX8-719" fmla="*/ 787 w 10140925"/>
              <a:gd name="connsiteY8-720" fmla="*/ 5023500 h 10155907"/>
              <a:gd name="connsiteX0-721" fmla="*/ 787 w 10140925"/>
              <a:gd name="connsiteY0-722" fmla="*/ 5023480 h 10155887"/>
              <a:gd name="connsiteX1-723" fmla="*/ 1895592 w 10140925"/>
              <a:gd name="connsiteY1-724" fmla="*/ 1981417 h 10155887"/>
              <a:gd name="connsiteX2-725" fmla="*/ 5139770 w 10140925"/>
              <a:gd name="connsiteY2-726" fmla="*/ 2057 h 10155887"/>
              <a:gd name="connsiteX3-727" fmla="*/ 8068320 w 10140925"/>
              <a:gd name="connsiteY3-728" fmla="*/ 1815131 h 10155887"/>
              <a:gd name="connsiteX4-729" fmla="*/ 10140019 w 10140925"/>
              <a:gd name="connsiteY4-730" fmla="*/ 5085264 h 10155887"/>
              <a:gd name="connsiteX5-731" fmla="*/ 8335579 w 10140925"/>
              <a:gd name="connsiteY5-732" fmla="*/ 8042584 h 10155887"/>
              <a:gd name="connsiteX6-733" fmla="*/ 5178959 w 10140925"/>
              <a:gd name="connsiteY6-734" fmla="*/ 10154700 h 10155887"/>
              <a:gd name="connsiteX7-735" fmla="*/ 1869466 w 10140925"/>
              <a:gd name="connsiteY7-736" fmla="*/ 8160149 h 10155887"/>
              <a:gd name="connsiteX8-737" fmla="*/ 787 w 10140925"/>
              <a:gd name="connsiteY8-738" fmla="*/ 5023480 h 10155887"/>
              <a:gd name="connsiteX0-739" fmla="*/ 787 w 10140925"/>
              <a:gd name="connsiteY0-740" fmla="*/ 5022720 h 10155127"/>
              <a:gd name="connsiteX1-741" fmla="*/ 1895592 w 10140925"/>
              <a:gd name="connsiteY1-742" fmla="*/ 1980657 h 10155127"/>
              <a:gd name="connsiteX2-743" fmla="*/ 5139770 w 10140925"/>
              <a:gd name="connsiteY2-744" fmla="*/ 1297 h 10155127"/>
              <a:gd name="connsiteX3-745" fmla="*/ 8068320 w 10140925"/>
              <a:gd name="connsiteY3-746" fmla="*/ 1814371 h 10155127"/>
              <a:gd name="connsiteX4-747" fmla="*/ 10140019 w 10140925"/>
              <a:gd name="connsiteY4-748" fmla="*/ 5084504 h 10155127"/>
              <a:gd name="connsiteX5-749" fmla="*/ 8335579 w 10140925"/>
              <a:gd name="connsiteY5-750" fmla="*/ 8041824 h 10155127"/>
              <a:gd name="connsiteX6-751" fmla="*/ 5178959 w 10140925"/>
              <a:gd name="connsiteY6-752" fmla="*/ 10153940 h 10155127"/>
              <a:gd name="connsiteX7-753" fmla="*/ 1869466 w 10140925"/>
              <a:gd name="connsiteY7-754" fmla="*/ 8159389 h 10155127"/>
              <a:gd name="connsiteX8-755" fmla="*/ 787 w 10140925"/>
              <a:gd name="connsiteY8-756" fmla="*/ 5022720 h 10155127"/>
              <a:gd name="connsiteX0-757" fmla="*/ 787 w 10140925"/>
              <a:gd name="connsiteY0-758" fmla="*/ 5022739 h 10155146"/>
              <a:gd name="connsiteX1-759" fmla="*/ 1895592 w 10140925"/>
              <a:gd name="connsiteY1-760" fmla="*/ 1980676 h 10155146"/>
              <a:gd name="connsiteX2-761" fmla="*/ 5139770 w 10140925"/>
              <a:gd name="connsiteY2-762" fmla="*/ 1316 h 10155146"/>
              <a:gd name="connsiteX3-763" fmla="*/ 8068320 w 10140925"/>
              <a:gd name="connsiteY3-764" fmla="*/ 1814390 h 10155146"/>
              <a:gd name="connsiteX4-765" fmla="*/ 10140019 w 10140925"/>
              <a:gd name="connsiteY4-766" fmla="*/ 5084523 h 10155146"/>
              <a:gd name="connsiteX5-767" fmla="*/ 8335579 w 10140925"/>
              <a:gd name="connsiteY5-768" fmla="*/ 8041843 h 10155146"/>
              <a:gd name="connsiteX6-769" fmla="*/ 5178959 w 10140925"/>
              <a:gd name="connsiteY6-770" fmla="*/ 10153959 h 10155146"/>
              <a:gd name="connsiteX7-771" fmla="*/ 1869466 w 10140925"/>
              <a:gd name="connsiteY7-772" fmla="*/ 8159408 h 10155146"/>
              <a:gd name="connsiteX8-773" fmla="*/ 787 w 10140925"/>
              <a:gd name="connsiteY8-774" fmla="*/ 5022739 h 10155146"/>
              <a:gd name="connsiteX0-775" fmla="*/ 787 w 10140925"/>
              <a:gd name="connsiteY0-776" fmla="*/ 5021567 h 10153974"/>
              <a:gd name="connsiteX1-777" fmla="*/ 1895592 w 10140925"/>
              <a:gd name="connsiteY1-778" fmla="*/ 1979504 h 10153974"/>
              <a:gd name="connsiteX2-779" fmla="*/ 5139770 w 10140925"/>
              <a:gd name="connsiteY2-780" fmla="*/ 144 h 10153974"/>
              <a:gd name="connsiteX3-781" fmla="*/ 8068320 w 10140925"/>
              <a:gd name="connsiteY3-782" fmla="*/ 1813218 h 10153974"/>
              <a:gd name="connsiteX4-783" fmla="*/ 10140019 w 10140925"/>
              <a:gd name="connsiteY4-784" fmla="*/ 5083351 h 10153974"/>
              <a:gd name="connsiteX5-785" fmla="*/ 8335579 w 10140925"/>
              <a:gd name="connsiteY5-786" fmla="*/ 8040671 h 10153974"/>
              <a:gd name="connsiteX6-787" fmla="*/ 5178959 w 10140925"/>
              <a:gd name="connsiteY6-788" fmla="*/ 10152787 h 10153974"/>
              <a:gd name="connsiteX7-789" fmla="*/ 1869466 w 10140925"/>
              <a:gd name="connsiteY7-790" fmla="*/ 8158236 h 10153974"/>
              <a:gd name="connsiteX8-791" fmla="*/ 787 w 10140925"/>
              <a:gd name="connsiteY8-792" fmla="*/ 5021567 h 10153974"/>
              <a:gd name="connsiteX0-793" fmla="*/ 787 w 10140925"/>
              <a:gd name="connsiteY0-794" fmla="*/ 5015305 h 10147712"/>
              <a:gd name="connsiteX1-795" fmla="*/ 1895592 w 10140925"/>
              <a:gd name="connsiteY1-796" fmla="*/ 1973242 h 10147712"/>
              <a:gd name="connsiteX2-797" fmla="*/ 5039562 w 10140925"/>
              <a:gd name="connsiteY2-798" fmla="*/ 145 h 10147712"/>
              <a:gd name="connsiteX3-799" fmla="*/ 8068320 w 10140925"/>
              <a:gd name="connsiteY3-800" fmla="*/ 1806956 h 10147712"/>
              <a:gd name="connsiteX4-801" fmla="*/ 10140019 w 10140925"/>
              <a:gd name="connsiteY4-802" fmla="*/ 5077089 h 10147712"/>
              <a:gd name="connsiteX5-803" fmla="*/ 8335579 w 10140925"/>
              <a:gd name="connsiteY5-804" fmla="*/ 8034409 h 10147712"/>
              <a:gd name="connsiteX6-805" fmla="*/ 5178959 w 10140925"/>
              <a:gd name="connsiteY6-806" fmla="*/ 10146525 h 10147712"/>
              <a:gd name="connsiteX7-807" fmla="*/ 1869466 w 10140925"/>
              <a:gd name="connsiteY7-808" fmla="*/ 8151974 h 10147712"/>
              <a:gd name="connsiteX8-809" fmla="*/ 787 w 10140925"/>
              <a:gd name="connsiteY8-810" fmla="*/ 5015305 h 10147712"/>
              <a:gd name="connsiteX0-811" fmla="*/ 787 w 10140925"/>
              <a:gd name="connsiteY0-812" fmla="*/ 5015164 h 10147571"/>
              <a:gd name="connsiteX1-813" fmla="*/ 1895592 w 10140925"/>
              <a:gd name="connsiteY1-814" fmla="*/ 1973101 h 10147571"/>
              <a:gd name="connsiteX2-815" fmla="*/ 5039562 w 10140925"/>
              <a:gd name="connsiteY2-816" fmla="*/ 4 h 10147571"/>
              <a:gd name="connsiteX3-817" fmla="*/ 8068320 w 10140925"/>
              <a:gd name="connsiteY3-818" fmla="*/ 1806815 h 10147571"/>
              <a:gd name="connsiteX4-819" fmla="*/ 10140019 w 10140925"/>
              <a:gd name="connsiteY4-820" fmla="*/ 5076948 h 10147571"/>
              <a:gd name="connsiteX5-821" fmla="*/ 8335579 w 10140925"/>
              <a:gd name="connsiteY5-822" fmla="*/ 8034268 h 10147571"/>
              <a:gd name="connsiteX6-823" fmla="*/ 5178959 w 10140925"/>
              <a:gd name="connsiteY6-824" fmla="*/ 10146384 h 10147571"/>
              <a:gd name="connsiteX7-825" fmla="*/ 1869466 w 10140925"/>
              <a:gd name="connsiteY7-826" fmla="*/ 8151833 h 10147571"/>
              <a:gd name="connsiteX8-827" fmla="*/ 787 w 10140925"/>
              <a:gd name="connsiteY8-828" fmla="*/ 5015164 h 10147571"/>
              <a:gd name="connsiteX0-829" fmla="*/ 787 w 10140079"/>
              <a:gd name="connsiteY0-830" fmla="*/ 5015164 h 10147571"/>
              <a:gd name="connsiteX1-831" fmla="*/ 1895592 w 10140079"/>
              <a:gd name="connsiteY1-832" fmla="*/ 1973101 h 10147571"/>
              <a:gd name="connsiteX2-833" fmla="*/ 5039562 w 10140079"/>
              <a:gd name="connsiteY2-834" fmla="*/ 4 h 10147571"/>
              <a:gd name="connsiteX3-835" fmla="*/ 8068320 w 10140079"/>
              <a:gd name="connsiteY3-836" fmla="*/ 1806815 h 10147571"/>
              <a:gd name="connsiteX4-837" fmla="*/ 10140019 w 10140079"/>
              <a:gd name="connsiteY4-838" fmla="*/ 5076948 h 10147571"/>
              <a:gd name="connsiteX5-839" fmla="*/ 8335579 w 10140079"/>
              <a:gd name="connsiteY5-840" fmla="*/ 8034268 h 10147571"/>
              <a:gd name="connsiteX6-841" fmla="*/ 5178959 w 10140079"/>
              <a:gd name="connsiteY6-842" fmla="*/ 10146384 h 10147571"/>
              <a:gd name="connsiteX7-843" fmla="*/ 1869466 w 10140079"/>
              <a:gd name="connsiteY7-844" fmla="*/ 8151833 h 10147571"/>
              <a:gd name="connsiteX8-845" fmla="*/ 787 w 10140079"/>
              <a:gd name="connsiteY8-846" fmla="*/ 5015164 h 10147571"/>
              <a:gd name="connsiteX0-847" fmla="*/ 787 w 10142684"/>
              <a:gd name="connsiteY0-848" fmla="*/ 5015164 h 10147571"/>
              <a:gd name="connsiteX1-849" fmla="*/ 1895592 w 10142684"/>
              <a:gd name="connsiteY1-850" fmla="*/ 1973101 h 10147571"/>
              <a:gd name="connsiteX2-851" fmla="*/ 5039562 w 10142684"/>
              <a:gd name="connsiteY2-852" fmla="*/ 4 h 10147571"/>
              <a:gd name="connsiteX3-853" fmla="*/ 8068320 w 10142684"/>
              <a:gd name="connsiteY3-854" fmla="*/ 1806815 h 10147571"/>
              <a:gd name="connsiteX4-855" fmla="*/ 10140019 w 10142684"/>
              <a:gd name="connsiteY4-856" fmla="*/ 5076948 h 10147571"/>
              <a:gd name="connsiteX5-857" fmla="*/ 8335579 w 10142684"/>
              <a:gd name="connsiteY5-858" fmla="*/ 8034268 h 10147571"/>
              <a:gd name="connsiteX6-859" fmla="*/ 5178959 w 10142684"/>
              <a:gd name="connsiteY6-860" fmla="*/ 10146384 h 10147571"/>
              <a:gd name="connsiteX7-861" fmla="*/ 1869466 w 10142684"/>
              <a:gd name="connsiteY7-862" fmla="*/ 8151833 h 10147571"/>
              <a:gd name="connsiteX8-863" fmla="*/ 787 w 10142684"/>
              <a:gd name="connsiteY8-864" fmla="*/ 5015164 h 10147571"/>
              <a:gd name="connsiteX0-865" fmla="*/ 787 w 10130180"/>
              <a:gd name="connsiteY0-866" fmla="*/ 5015164 h 10147571"/>
              <a:gd name="connsiteX1-867" fmla="*/ 1895592 w 10130180"/>
              <a:gd name="connsiteY1-868" fmla="*/ 1973101 h 10147571"/>
              <a:gd name="connsiteX2-869" fmla="*/ 5039562 w 10130180"/>
              <a:gd name="connsiteY2-870" fmla="*/ 4 h 10147571"/>
              <a:gd name="connsiteX3-871" fmla="*/ 8068320 w 10130180"/>
              <a:gd name="connsiteY3-872" fmla="*/ 1806815 h 10147571"/>
              <a:gd name="connsiteX4-873" fmla="*/ 10127493 w 10130180"/>
              <a:gd name="connsiteY4-874" fmla="*/ 5095737 h 10147571"/>
              <a:gd name="connsiteX5-875" fmla="*/ 8335579 w 10130180"/>
              <a:gd name="connsiteY5-876" fmla="*/ 8034268 h 10147571"/>
              <a:gd name="connsiteX6-877" fmla="*/ 5178959 w 10130180"/>
              <a:gd name="connsiteY6-878" fmla="*/ 10146384 h 10147571"/>
              <a:gd name="connsiteX7-879" fmla="*/ 1869466 w 10130180"/>
              <a:gd name="connsiteY7-880" fmla="*/ 8151833 h 10147571"/>
              <a:gd name="connsiteX8-881" fmla="*/ 787 w 10130180"/>
              <a:gd name="connsiteY8-882" fmla="*/ 5015164 h 10147571"/>
              <a:gd name="connsiteX0-883" fmla="*/ 787 w 10129060"/>
              <a:gd name="connsiteY0-884" fmla="*/ 5015164 h 10146587"/>
              <a:gd name="connsiteX1-885" fmla="*/ 1895592 w 10129060"/>
              <a:gd name="connsiteY1-886" fmla="*/ 1973101 h 10146587"/>
              <a:gd name="connsiteX2-887" fmla="*/ 5039562 w 10129060"/>
              <a:gd name="connsiteY2-888" fmla="*/ 4 h 10146587"/>
              <a:gd name="connsiteX3-889" fmla="*/ 8068320 w 10129060"/>
              <a:gd name="connsiteY3-890" fmla="*/ 1806815 h 10146587"/>
              <a:gd name="connsiteX4-891" fmla="*/ 10127493 w 10129060"/>
              <a:gd name="connsiteY4-892" fmla="*/ 5095737 h 10146587"/>
              <a:gd name="connsiteX5-893" fmla="*/ 8354931 w 10129060"/>
              <a:gd name="connsiteY5-894" fmla="*/ 8043945 h 10146587"/>
              <a:gd name="connsiteX6-895" fmla="*/ 5178959 w 10129060"/>
              <a:gd name="connsiteY6-896" fmla="*/ 10146384 h 10146587"/>
              <a:gd name="connsiteX7-897" fmla="*/ 1869466 w 10129060"/>
              <a:gd name="connsiteY7-898" fmla="*/ 8151833 h 10146587"/>
              <a:gd name="connsiteX8-899" fmla="*/ 787 w 10129060"/>
              <a:gd name="connsiteY8-900" fmla="*/ 5015164 h 10146587"/>
              <a:gd name="connsiteX0-901" fmla="*/ 787 w 10129060"/>
              <a:gd name="connsiteY0-902" fmla="*/ 5015164 h 10146587"/>
              <a:gd name="connsiteX1-903" fmla="*/ 1895592 w 10129060"/>
              <a:gd name="connsiteY1-904" fmla="*/ 1973101 h 10146587"/>
              <a:gd name="connsiteX2-905" fmla="*/ 5039562 w 10129060"/>
              <a:gd name="connsiteY2-906" fmla="*/ 4 h 10146587"/>
              <a:gd name="connsiteX3-907" fmla="*/ 8068320 w 10129060"/>
              <a:gd name="connsiteY3-908" fmla="*/ 1806815 h 10146587"/>
              <a:gd name="connsiteX4-909" fmla="*/ 10127493 w 10129060"/>
              <a:gd name="connsiteY4-910" fmla="*/ 5095737 h 10146587"/>
              <a:gd name="connsiteX5-911" fmla="*/ 8354931 w 10129060"/>
              <a:gd name="connsiteY5-912" fmla="*/ 8043945 h 10146587"/>
              <a:gd name="connsiteX6-913" fmla="*/ 5178959 w 10129060"/>
              <a:gd name="connsiteY6-914" fmla="*/ 10146384 h 10146587"/>
              <a:gd name="connsiteX7-915" fmla="*/ 1869466 w 10129060"/>
              <a:gd name="connsiteY7-916" fmla="*/ 8151833 h 10146587"/>
              <a:gd name="connsiteX8-917" fmla="*/ 787 w 10129060"/>
              <a:gd name="connsiteY8-918" fmla="*/ 5015164 h 10146587"/>
              <a:gd name="connsiteX0-919" fmla="*/ 787 w 10129243"/>
              <a:gd name="connsiteY0-920" fmla="*/ 5015164 h 10146587"/>
              <a:gd name="connsiteX1-921" fmla="*/ 1895592 w 10129243"/>
              <a:gd name="connsiteY1-922" fmla="*/ 1973101 h 10146587"/>
              <a:gd name="connsiteX2-923" fmla="*/ 5039562 w 10129243"/>
              <a:gd name="connsiteY2-924" fmla="*/ 4 h 10146587"/>
              <a:gd name="connsiteX3-925" fmla="*/ 8068320 w 10129243"/>
              <a:gd name="connsiteY3-926" fmla="*/ 1806815 h 10146587"/>
              <a:gd name="connsiteX4-927" fmla="*/ 10127493 w 10129243"/>
              <a:gd name="connsiteY4-928" fmla="*/ 5095737 h 10146587"/>
              <a:gd name="connsiteX5-929" fmla="*/ 8354931 w 10129243"/>
              <a:gd name="connsiteY5-930" fmla="*/ 8043945 h 10146587"/>
              <a:gd name="connsiteX6-931" fmla="*/ 5178959 w 10129243"/>
              <a:gd name="connsiteY6-932" fmla="*/ 10146384 h 10146587"/>
              <a:gd name="connsiteX7-933" fmla="*/ 1869466 w 10129243"/>
              <a:gd name="connsiteY7-934" fmla="*/ 8151833 h 10146587"/>
              <a:gd name="connsiteX8-935" fmla="*/ 787 w 10129243"/>
              <a:gd name="connsiteY8-936" fmla="*/ 5015164 h 10146587"/>
              <a:gd name="connsiteX0-937" fmla="*/ 787 w 10128135"/>
              <a:gd name="connsiteY0-938" fmla="*/ 5015164 h 10146587"/>
              <a:gd name="connsiteX1-939" fmla="*/ 1895592 w 10128135"/>
              <a:gd name="connsiteY1-940" fmla="*/ 1973101 h 10146587"/>
              <a:gd name="connsiteX2-941" fmla="*/ 5039562 w 10128135"/>
              <a:gd name="connsiteY2-942" fmla="*/ 4 h 10146587"/>
              <a:gd name="connsiteX3-943" fmla="*/ 8068320 w 10128135"/>
              <a:gd name="connsiteY3-944" fmla="*/ 1806815 h 10146587"/>
              <a:gd name="connsiteX4-945" fmla="*/ 10127493 w 10128135"/>
              <a:gd name="connsiteY4-946" fmla="*/ 5095737 h 10146587"/>
              <a:gd name="connsiteX5-947" fmla="*/ 8354931 w 10128135"/>
              <a:gd name="connsiteY5-948" fmla="*/ 8043945 h 10146587"/>
              <a:gd name="connsiteX6-949" fmla="*/ 5178959 w 10128135"/>
              <a:gd name="connsiteY6-950" fmla="*/ 10146384 h 10146587"/>
              <a:gd name="connsiteX7-951" fmla="*/ 1869466 w 10128135"/>
              <a:gd name="connsiteY7-952" fmla="*/ 8151833 h 10146587"/>
              <a:gd name="connsiteX8-953" fmla="*/ 787 w 10128135"/>
              <a:gd name="connsiteY8-954" fmla="*/ 5015164 h 10146587"/>
              <a:gd name="connsiteX0-955" fmla="*/ 787 w 10128212"/>
              <a:gd name="connsiteY0-956" fmla="*/ 5015164 h 10146587"/>
              <a:gd name="connsiteX1-957" fmla="*/ 1895592 w 10128212"/>
              <a:gd name="connsiteY1-958" fmla="*/ 1973101 h 10146587"/>
              <a:gd name="connsiteX2-959" fmla="*/ 5039562 w 10128212"/>
              <a:gd name="connsiteY2-960" fmla="*/ 4 h 10146587"/>
              <a:gd name="connsiteX3-961" fmla="*/ 8068320 w 10128212"/>
              <a:gd name="connsiteY3-962" fmla="*/ 1806815 h 10146587"/>
              <a:gd name="connsiteX4-963" fmla="*/ 10127493 w 10128212"/>
              <a:gd name="connsiteY4-964" fmla="*/ 5095737 h 10146587"/>
              <a:gd name="connsiteX5-965" fmla="*/ 8354931 w 10128212"/>
              <a:gd name="connsiteY5-966" fmla="*/ 8043945 h 10146587"/>
              <a:gd name="connsiteX6-967" fmla="*/ 5178959 w 10128212"/>
              <a:gd name="connsiteY6-968" fmla="*/ 10146384 h 10146587"/>
              <a:gd name="connsiteX7-969" fmla="*/ 1869466 w 10128212"/>
              <a:gd name="connsiteY7-970" fmla="*/ 8151833 h 10146587"/>
              <a:gd name="connsiteX8-971" fmla="*/ 787 w 10128212"/>
              <a:gd name="connsiteY8-972" fmla="*/ 5015164 h 10146587"/>
              <a:gd name="connsiteX0-973" fmla="*/ 787 w 10127543"/>
              <a:gd name="connsiteY0-974" fmla="*/ 5015164 h 10146587"/>
              <a:gd name="connsiteX1-975" fmla="*/ 1895592 w 10127543"/>
              <a:gd name="connsiteY1-976" fmla="*/ 1973101 h 10146587"/>
              <a:gd name="connsiteX2-977" fmla="*/ 5039562 w 10127543"/>
              <a:gd name="connsiteY2-978" fmla="*/ 4 h 10146587"/>
              <a:gd name="connsiteX3-979" fmla="*/ 8068320 w 10127543"/>
              <a:gd name="connsiteY3-980" fmla="*/ 1806815 h 10146587"/>
              <a:gd name="connsiteX4-981" fmla="*/ 10127493 w 10127543"/>
              <a:gd name="connsiteY4-982" fmla="*/ 5095737 h 10146587"/>
              <a:gd name="connsiteX5-983" fmla="*/ 8354931 w 10127543"/>
              <a:gd name="connsiteY5-984" fmla="*/ 8043945 h 10146587"/>
              <a:gd name="connsiteX6-985" fmla="*/ 5178959 w 10127543"/>
              <a:gd name="connsiteY6-986" fmla="*/ 10146384 h 10146587"/>
              <a:gd name="connsiteX7-987" fmla="*/ 1869466 w 10127543"/>
              <a:gd name="connsiteY7-988" fmla="*/ 8151833 h 10146587"/>
              <a:gd name="connsiteX8-989" fmla="*/ 787 w 10127543"/>
              <a:gd name="connsiteY8-990" fmla="*/ 5015164 h 10146587"/>
              <a:gd name="connsiteX0-991" fmla="*/ 787 w 10127543"/>
              <a:gd name="connsiteY0-992" fmla="*/ 5015164 h 10146587"/>
              <a:gd name="connsiteX1-993" fmla="*/ 1895592 w 10127543"/>
              <a:gd name="connsiteY1-994" fmla="*/ 1973101 h 10146587"/>
              <a:gd name="connsiteX2-995" fmla="*/ 5039562 w 10127543"/>
              <a:gd name="connsiteY2-996" fmla="*/ 4 h 10146587"/>
              <a:gd name="connsiteX3-997" fmla="*/ 8068320 w 10127543"/>
              <a:gd name="connsiteY3-998" fmla="*/ 1806815 h 10146587"/>
              <a:gd name="connsiteX4-999" fmla="*/ 10127493 w 10127543"/>
              <a:gd name="connsiteY4-1000" fmla="*/ 5095737 h 10146587"/>
              <a:gd name="connsiteX5-1001" fmla="*/ 8354931 w 10127543"/>
              <a:gd name="connsiteY5-1002" fmla="*/ 8043945 h 10146587"/>
              <a:gd name="connsiteX6-1003" fmla="*/ 5178959 w 10127543"/>
              <a:gd name="connsiteY6-1004" fmla="*/ 10146384 h 10146587"/>
              <a:gd name="connsiteX7-1005" fmla="*/ 1869466 w 10127543"/>
              <a:gd name="connsiteY7-1006" fmla="*/ 8151833 h 10146587"/>
              <a:gd name="connsiteX8-1007" fmla="*/ 787 w 10127543"/>
              <a:gd name="connsiteY8-1008" fmla="*/ 5015164 h 10146587"/>
              <a:gd name="connsiteX0-1009" fmla="*/ 787 w 10127543"/>
              <a:gd name="connsiteY0-1010" fmla="*/ 5015164 h 10146587"/>
              <a:gd name="connsiteX1-1011" fmla="*/ 1895592 w 10127543"/>
              <a:gd name="connsiteY1-1012" fmla="*/ 1973101 h 10146587"/>
              <a:gd name="connsiteX2-1013" fmla="*/ 5039562 w 10127543"/>
              <a:gd name="connsiteY2-1014" fmla="*/ 4 h 10146587"/>
              <a:gd name="connsiteX3-1015" fmla="*/ 8068320 w 10127543"/>
              <a:gd name="connsiteY3-1016" fmla="*/ 1806815 h 10146587"/>
              <a:gd name="connsiteX4-1017" fmla="*/ 10127493 w 10127543"/>
              <a:gd name="connsiteY4-1018" fmla="*/ 5095737 h 10146587"/>
              <a:gd name="connsiteX5-1019" fmla="*/ 8354931 w 10127543"/>
              <a:gd name="connsiteY5-1020" fmla="*/ 8043945 h 10146587"/>
              <a:gd name="connsiteX6-1021" fmla="*/ 5178959 w 10127543"/>
              <a:gd name="connsiteY6-1022" fmla="*/ 10146384 h 10146587"/>
              <a:gd name="connsiteX7-1023" fmla="*/ 1869466 w 10127543"/>
              <a:gd name="connsiteY7-1024" fmla="*/ 8151833 h 10146587"/>
              <a:gd name="connsiteX8-1025" fmla="*/ 787 w 10127543"/>
              <a:gd name="connsiteY8-1026" fmla="*/ 5015164 h 10146587"/>
              <a:gd name="connsiteX0-1027" fmla="*/ 787 w 10127543"/>
              <a:gd name="connsiteY0-1028" fmla="*/ 5015164 h 10146587"/>
              <a:gd name="connsiteX1-1029" fmla="*/ 1895592 w 10127543"/>
              <a:gd name="connsiteY1-1030" fmla="*/ 1973101 h 10146587"/>
              <a:gd name="connsiteX2-1031" fmla="*/ 5039562 w 10127543"/>
              <a:gd name="connsiteY2-1032" fmla="*/ 4 h 10146587"/>
              <a:gd name="connsiteX3-1033" fmla="*/ 8068320 w 10127543"/>
              <a:gd name="connsiteY3-1034" fmla="*/ 1806815 h 10146587"/>
              <a:gd name="connsiteX4-1035" fmla="*/ 10127493 w 10127543"/>
              <a:gd name="connsiteY4-1036" fmla="*/ 5095737 h 10146587"/>
              <a:gd name="connsiteX5-1037" fmla="*/ 8354931 w 10127543"/>
              <a:gd name="connsiteY5-1038" fmla="*/ 8043945 h 10146587"/>
              <a:gd name="connsiteX6-1039" fmla="*/ 5178959 w 10127543"/>
              <a:gd name="connsiteY6-1040" fmla="*/ 10146384 h 10146587"/>
              <a:gd name="connsiteX7-1041" fmla="*/ 1869466 w 10127543"/>
              <a:gd name="connsiteY7-1042" fmla="*/ 8151833 h 10146587"/>
              <a:gd name="connsiteX8-1043" fmla="*/ 787 w 10127543"/>
              <a:gd name="connsiteY8-1044" fmla="*/ 5015164 h 10146587"/>
              <a:gd name="connsiteX0-1045" fmla="*/ 787 w 10127543"/>
              <a:gd name="connsiteY0-1046" fmla="*/ 5015164 h 10146587"/>
              <a:gd name="connsiteX1-1047" fmla="*/ 1895592 w 10127543"/>
              <a:gd name="connsiteY1-1048" fmla="*/ 1973101 h 10146587"/>
              <a:gd name="connsiteX2-1049" fmla="*/ 5039562 w 10127543"/>
              <a:gd name="connsiteY2-1050" fmla="*/ 4 h 10146587"/>
              <a:gd name="connsiteX3-1051" fmla="*/ 8068320 w 10127543"/>
              <a:gd name="connsiteY3-1052" fmla="*/ 1806815 h 10146587"/>
              <a:gd name="connsiteX4-1053" fmla="*/ 10127493 w 10127543"/>
              <a:gd name="connsiteY4-1054" fmla="*/ 5095737 h 10146587"/>
              <a:gd name="connsiteX5-1055" fmla="*/ 8354931 w 10127543"/>
              <a:gd name="connsiteY5-1056" fmla="*/ 8043945 h 10146587"/>
              <a:gd name="connsiteX6-1057" fmla="*/ 5178959 w 10127543"/>
              <a:gd name="connsiteY6-1058" fmla="*/ 10146384 h 10146587"/>
              <a:gd name="connsiteX7-1059" fmla="*/ 1869466 w 10127543"/>
              <a:gd name="connsiteY7-1060" fmla="*/ 8151833 h 10146587"/>
              <a:gd name="connsiteX8-1061" fmla="*/ 787 w 10127543"/>
              <a:gd name="connsiteY8-1062" fmla="*/ 5015164 h 10146587"/>
              <a:gd name="connsiteX0-1063" fmla="*/ 787 w 10127543"/>
              <a:gd name="connsiteY0-1064" fmla="*/ 5015164 h 10146587"/>
              <a:gd name="connsiteX1-1065" fmla="*/ 1895592 w 10127543"/>
              <a:gd name="connsiteY1-1066" fmla="*/ 1973101 h 10146587"/>
              <a:gd name="connsiteX2-1067" fmla="*/ 5039562 w 10127543"/>
              <a:gd name="connsiteY2-1068" fmla="*/ 4 h 10146587"/>
              <a:gd name="connsiteX3-1069" fmla="*/ 8068320 w 10127543"/>
              <a:gd name="connsiteY3-1070" fmla="*/ 1806815 h 10146587"/>
              <a:gd name="connsiteX4-1071" fmla="*/ 10127493 w 10127543"/>
              <a:gd name="connsiteY4-1072" fmla="*/ 5095737 h 10146587"/>
              <a:gd name="connsiteX5-1073" fmla="*/ 8354931 w 10127543"/>
              <a:gd name="connsiteY5-1074" fmla="*/ 8043945 h 10146587"/>
              <a:gd name="connsiteX6-1075" fmla="*/ 5178959 w 10127543"/>
              <a:gd name="connsiteY6-1076" fmla="*/ 10146384 h 10146587"/>
              <a:gd name="connsiteX7-1077" fmla="*/ 1869466 w 10127543"/>
              <a:gd name="connsiteY7-1078" fmla="*/ 8151833 h 10146587"/>
              <a:gd name="connsiteX8-1079" fmla="*/ 787 w 10127543"/>
              <a:gd name="connsiteY8-1080" fmla="*/ 5015164 h 10146587"/>
              <a:gd name="connsiteX0-1081" fmla="*/ 787 w 10128171"/>
              <a:gd name="connsiteY0-1082" fmla="*/ 5015164 h 10146394"/>
              <a:gd name="connsiteX1-1083" fmla="*/ 1895592 w 10128171"/>
              <a:gd name="connsiteY1-1084" fmla="*/ 1973101 h 10146394"/>
              <a:gd name="connsiteX2-1085" fmla="*/ 5039562 w 10128171"/>
              <a:gd name="connsiteY2-1086" fmla="*/ 4 h 10146394"/>
              <a:gd name="connsiteX3-1087" fmla="*/ 8068320 w 10128171"/>
              <a:gd name="connsiteY3-1088" fmla="*/ 1806815 h 10146394"/>
              <a:gd name="connsiteX4-1089" fmla="*/ 10127493 w 10128171"/>
              <a:gd name="connsiteY4-1090" fmla="*/ 5095737 h 10146394"/>
              <a:gd name="connsiteX5-1091" fmla="*/ 8262099 w 10128171"/>
              <a:gd name="connsiteY5-1092" fmla="*/ 8127495 h 10146394"/>
              <a:gd name="connsiteX6-1093" fmla="*/ 5178959 w 10128171"/>
              <a:gd name="connsiteY6-1094" fmla="*/ 10146384 h 10146394"/>
              <a:gd name="connsiteX7-1095" fmla="*/ 1869466 w 10128171"/>
              <a:gd name="connsiteY7-1096" fmla="*/ 8151833 h 10146394"/>
              <a:gd name="connsiteX8-1097" fmla="*/ 787 w 10128171"/>
              <a:gd name="connsiteY8-1098" fmla="*/ 5015164 h 10146394"/>
              <a:gd name="connsiteX0-1099" fmla="*/ 787 w 10128274"/>
              <a:gd name="connsiteY0-1100" fmla="*/ 5015164 h 10146394"/>
              <a:gd name="connsiteX1-1101" fmla="*/ 1895592 w 10128274"/>
              <a:gd name="connsiteY1-1102" fmla="*/ 1973101 h 10146394"/>
              <a:gd name="connsiteX2-1103" fmla="*/ 5039562 w 10128274"/>
              <a:gd name="connsiteY2-1104" fmla="*/ 4 h 10146394"/>
              <a:gd name="connsiteX3-1105" fmla="*/ 8068320 w 10128274"/>
              <a:gd name="connsiteY3-1106" fmla="*/ 1806815 h 10146394"/>
              <a:gd name="connsiteX4-1107" fmla="*/ 10127493 w 10128274"/>
              <a:gd name="connsiteY4-1108" fmla="*/ 5095737 h 10146394"/>
              <a:gd name="connsiteX5-1109" fmla="*/ 8262099 w 10128274"/>
              <a:gd name="connsiteY5-1110" fmla="*/ 8127495 h 10146394"/>
              <a:gd name="connsiteX6-1111" fmla="*/ 5178959 w 10128274"/>
              <a:gd name="connsiteY6-1112" fmla="*/ 10146384 h 10146394"/>
              <a:gd name="connsiteX7-1113" fmla="*/ 1869466 w 10128274"/>
              <a:gd name="connsiteY7-1114" fmla="*/ 8151833 h 10146394"/>
              <a:gd name="connsiteX8-1115" fmla="*/ 787 w 10128274"/>
              <a:gd name="connsiteY8-1116" fmla="*/ 5015164 h 10146394"/>
              <a:gd name="connsiteX0-1117" fmla="*/ 787 w 10129368"/>
              <a:gd name="connsiteY0-1118" fmla="*/ 5015164 h 10146394"/>
              <a:gd name="connsiteX1-1119" fmla="*/ 1895592 w 10129368"/>
              <a:gd name="connsiteY1-1120" fmla="*/ 1973101 h 10146394"/>
              <a:gd name="connsiteX2-1121" fmla="*/ 5039562 w 10129368"/>
              <a:gd name="connsiteY2-1122" fmla="*/ 4 h 10146394"/>
              <a:gd name="connsiteX3-1123" fmla="*/ 8068320 w 10129368"/>
              <a:gd name="connsiteY3-1124" fmla="*/ 1806815 h 10146394"/>
              <a:gd name="connsiteX4-1125" fmla="*/ 10127493 w 10129368"/>
              <a:gd name="connsiteY4-1126" fmla="*/ 5095737 h 10146394"/>
              <a:gd name="connsiteX5-1127" fmla="*/ 8262099 w 10129368"/>
              <a:gd name="connsiteY5-1128" fmla="*/ 8127495 h 10146394"/>
              <a:gd name="connsiteX6-1129" fmla="*/ 5178959 w 10129368"/>
              <a:gd name="connsiteY6-1130" fmla="*/ 10146384 h 10146394"/>
              <a:gd name="connsiteX7-1131" fmla="*/ 1869466 w 10129368"/>
              <a:gd name="connsiteY7-1132" fmla="*/ 8151833 h 10146394"/>
              <a:gd name="connsiteX8-1133" fmla="*/ 787 w 10129368"/>
              <a:gd name="connsiteY8-1134" fmla="*/ 5015164 h 10146394"/>
              <a:gd name="connsiteX0-1135" fmla="*/ 787 w 10211939"/>
              <a:gd name="connsiteY0-1136" fmla="*/ 5015164 h 10146394"/>
              <a:gd name="connsiteX1-1137" fmla="*/ 1895592 w 10211939"/>
              <a:gd name="connsiteY1-1138" fmla="*/ 1973101 h 10146394"/>
              <a:gd name="connsiteX2-1139" fmla="*/ 5039562 w 10211939"/>
              <a:gd name="connsiteY2-1140" fmla="*/ 4 h 10146394"/>
              <a:gd name="connsiteX3-1141" fmla="*/ 8068320 w 10211939"/>
              <a:gd name="connsiteY3-1142" fmla="*/ 1806815 h 10146394"/>
              <a:gd name="connsiteX4-1143" fmla="*/ 10127493 w 10211939"/>
              <a:gd name="connsiteY4-1144" fmla="*/ 5095737 h 10146394"/>
              <a:gd name="connsiteX5-1145" fmla="*/ 9663282 w 10211939"/>
              <a:gd name="connsiteY5-1146" fmla="*/ 6635547 h 10146394"/>
              <a:gd name="connsiteX6-1147" fmla="*/ 8262099 w 10211939"/>
              <a:gd name="connsiteY6-1148" fmla="*/ 8127495 h 10146394"/>
              <a:gd name="connsiteX7-1149" fmla="*/ 5178959 w 10211939"/>
              <a:gd name="connsiteY7-1150" fmla="*/ 10146384 h 10146394"/>
              <a:gd name="connsiteX8-1151" fmla="*/ 1869466 w 10211939"/>
              <a:gd name="connsiteY8-1152" fmla="*/ 8151833 h 10146394"/>
              <a:gd name="connsiteX9" fmla="*/ 787 w 10211939"/>
              <a:gd name="connsiteY9" fmla="*/ 5015164 h 10146394"/>
              <a:gd name="connsiteX0-1153" fmla="*/ 787 w 10129010"/>
              <a:gd name="connsiteY0-1154" fmla="*/ 5015164 h 10146394"/>
              <a:gd name="connsiteX1-1155" fmla="*/ 1895592 w 10129010"/>
              <a:gd name="connsiteY1-1156" fmla="*/ 1973101 h 10146394"/>
              <a:gd name="connsiteX2-1157" fmla="*/ 5039562 w 10129010"/>
              <a:gd name="connsiteY2-1158" fmla="*/ 4 h 10146394"/>
              <a:gd name="connsiteX3-1159" fmla="*/ 8068320 w 10129010"/>
              <a:gd name="connsiteY3-1160" fmla="*/ 1806815 h 10146394"/>
              <a:gd name="connsiteX4-1161" fmla="*/ 10127493 w 10129010"/>
              <a:gd name="connsiteY4-1162" fmla="*/ 5095737 h 10146394"/>
              <a:gd name="connsiteX5-1163" fmla="*/ 9663282 w 10129010"/>
              <a:gd name="connsiteY5-1164" fmla="*/ 6635547 h 10146394"/>
              <a:gd name="connsiteX6-1165" fmla="*/ 8262099 w 10129010"/>
              <a:gd name="connsiteY6-1166" fmla="*/ 8127495 h 10146394"/>
              <a:gd name="connsiteX7-1167" fmla="*/ 5178959 w 10129010"/>
              <a:gd name="connsiteY7-1168" fmla="*/ 10146384 h 10146394"/>
              <a:gd name="connsiteX8-1169" fmla="*/ 1869466 w 10129010"/>
              <a:gd name="connsiteY8-1170" fmla="*/ 8151833 h 10146394"/>
              <a:gd name="connsiteX9-1171" fmla="*/ 787 w 10129010"/>
              <a:gd name="connsiteY9-1172" fmla="*/ 5015164 h 10146394"/>
              <a:gd name="connsiteX0-1173" fmla="*/ 787 w 10129010"/>
              <a:gd name="connsiteY0-1174" fmla="*/ 5015164 h 10146394"/>
              <a:gd name="connsiteX1-1175" fmla="*/ 1895592 w 10129010"/>
              <a:gd name="connsiteY1-1176" fmla="*/ 1973101 h 10146394"/>
              <a:gd name="connsiteX2-1177" fmla="*/ 5039562 w 10129010"/>
              <a:gd name="connsiteY2-1178" fmla="*/ 4 h 10146394"/>
              <a:gd name="connsiteX3-1179" fmla="*/ 8068320 w 10129010"/>
              <a:gd name="connsiteY3-1180" fmla="*/ 1806815 h 10146394"/>
              <a:gd name="connsiteX4-1181" fmla="*/ 10127493 w 10129010"/>
              <a:gd name="connsiteY4-1182" fmla="*/ 5095737 h 10146394"/>
              <a:gd name="connsiteX5-1183" fmla="*/ 9663282 w 10129010"/>
              <a:gd name="connsiteY5-1184" fmla="*/ 6635547 h 10146394"/>
              <a:gd name="connsiteX6-1185" fmla="*/ 8262099 w 10129010"/>
              <a:gd name="connsiteY6-1186" fmla="*/ 8127495 h 10146394"/>
              <a:gd name="connsiteX7-1187" fmla="*/ 5178959 w 10129010"/>
              <a:gd name="connsiteY7-1188" fmla="*/ 10146384 h 10146394"/>
              <a:gd name="connsiteX8-1189" fmla="*/ 1869466 w 10129010"/>
              <a:gd name="connsiteY8-1190" fmla="*/ 8151833 h 10146394"/>
              <a:gd name="connsiteX9-1191" fmla="*/ 787 w 10129010"/>
              <a:gd name="connsiteY9-1192" fmla="*/ 5015164 h 10146394"/>
              <a:gd name="connsiteX0-1193" fmla="*/ 787 w 10129010"/>
              <a:gd name="connsiteY0-1194" fmla="*/ 5015164 h 10146394"/>
              <a:gd name="connsiteX1-1195" fmla="*/ 1895592 w 10129010"/>
              <a:gd name="connsiteY1-1196" fmla="*/ 1973101 h 10146394"/>
              <a:gd name="connsiteX2-1197" fmla="*/ 5039562 w 10129010"/>
              <a:gd name="connsiteY2-1198" fmla="*/ 4 h 10146394"/>
              <a:gd name="connsiteX3-1199" fmla="*/ 8068320 w 10129010"/>
              <a:gd name="connsiteY3-1200" fmla="*/ 1806815 h 10146394"/>
              <a:gd name="connsiteX4-1201" fmla="*/ 10127493 w 10129010"/>
              <a:gd name="connsiteY4-1202" fmla="*/ 5095737 h 10146394"/>
              <a:gd name="connsiteX5-1203" fmla="*/ 9663282 w 10129010"/>
              <a:gd name="connsiteY5-1204" fmla="*/ 6635547 h 10146394"/>
              <a:gd name="connsiteX6-1205" fmla="*/ 8262099 w 10129010"/>
              <a:gd name="connsiteY6-1206" fmla="*/ 8127495 h 10146394"/>
              <a:gd name="connsiteX7-1207" fmla="*/ 5178959 w 10129010"/>
              <a:gd name="connsiteY7-1208" fmla="*/ 10146384 h 10146394"/>
              <a:gd name="connsiteX8-1209" fmla="*/ 1869466 w 10129010"/>
              <a:gd name="connsiteY8-1210" fmla="*/ 8151833 h 10146394"/>
              <a:gd name="connsiteX9-1211" fmla="*/ 787 w 10129010"/>
              <a:gd name="connsiteY9-1212" fmla="*/ 5015164 h 10146394"/>
              <a:gd name="connsiteX0-1213" fmla="*/ 787 w 10129010"/>
              <a:gd name="connsiteY0-1214" fmla="*/ 5015164 h 10158584"/>
              <a:gd name="connsiteX1-1215" fmla="*/ 1895592 w 10129010"/>
              <a:gd name="connsiteY1-1216" fmla="*/ 1973101 h 10158584"/>
              <a:gd name="connsiteX2-1217" fmla="*/ 5039562 w 10129010"/>
              <a:gd name="connsiteY2-1218" fmla="*/ 4 h 10158584"/>
              <a:gd name="connsiteX3-1219" fmla="*/ 8068320 w 10129010"/>
              <a:gd name="connsiteY3-1220" fmla="*/ 1806815 h 10158584"/>
              <a:gd name="connsiteX4-1221" fmla="*/ 10127493 w 10129010"/>
              <a:gd name="connsiteY4-1222" fmla="*/ 5095737 h 10158584"/>
              <a:gd name="connsiteX5-1223" fmla="*/ 9663282 w 10129010"/>
              <a:gd name="connsiteY5-1224" fmla="*/ 6635547 h 10158584"/>
              <a:gd name="connsiteX6-1225" fmla="*/ 8262099 w 10129010"/>
              <a:gd name="connsiteY6-1226" fmla="*/ 8127495 h 10158584"/>
              <a:gd name="connsiteX7-1227" fmla="*/ 5178959 w 10129010"/>
              <a:gd name="connsiteY7-1228" fmla="*/ 10146384 h 10158584"/>
              <a:gd name="connsiteX8-1229" fmla="*/ 1869466 w 10129010"/>
              <a:gd name="connsiteY8-1230" fmla="*/ 8151833 h 10158584"/>
              <a:gd name="connsiteX9-1231" fmla="*/ 787 w 10129010"/>
              <a:gd name="connsiteY9-1232" fmla="*/ 5015164 h 10158584"/>
              <a:gd name="connsiteX0-1233" fmla="*/ 787 w 10129010"/>
              <a:gd name="connsiteY0-1234" fmla="*/ 5015164 h 10158584"/>
              <a:gd name="connsiteX1-1235" fmla="*/ 1895592 w 10129010"/>
              <a:gd name="connsiteY1-1236" fmla="*/ 1973101 h 10158584"/>
              <a:gd name="connsiteX2-1237" fmla="*/ 5039562 w 10129010"/>
              <a:gd name="connsiteY2-1238" fmla="*/ 4 h 10158584"/>
              <a:gd name="connsiteX3-1239" fmla="*/ 8068320 w 10129010"/>
              <a:gd name="connsiteY3-1240" fmla="*/ 1806815 h 10158584"/>
              <a:gd name="connsiteX4-1241" fmla="*/ 10127493 w 10129010"/>
              <a:gd name="connsiteY4-1242" fmla="*/ 5095737 h 10158584"/>
              <a:gd name="connsiteX5-1243" fmla="*/ 9663282 w 10129010"/>
              <a:gd name="connsiteY5-1244" fmla="*/ 6635547 h 10158584"/>
              <a:gd name="connsiteX6-1245" fmla="*/ 8262099 w 10129010"/>
              <a:gd name="connsiteY6-1246" fmla="*/ 8127495 h 10158584"/>
              <a:gd name="connsiteX7-1247" fmla="*/ 5178959 w 10129010"/>
              <a:gd name="connsiteY7-1248" fmla="*/ 10146384 h 10158584"/>
              <a:gd name="connsiteX8-1249" fmla="*/ 1869466 w 10129010"/>
              <a:gd name="connsiteY8-1250" fmla="*/ 8151833 h 10158584"/>
              <a:gd name="connsiteX9-1251" fmla="*/ 787 w 10129010"/>
              <a:gd name="connsiteY9-1252" fmla="*/ 5015164 h 10158584"/>
              <a:gd name="connsiteX0-1253" fmla="*/ 787 w 10129010"/>
              <a:gd name="connsiteY0-1254" fmla="*/ 5015164 h 10161391"/>
              <a:gd name="connsiteX1-1255" fmla="*/ 1895592 w 10129010"/>
              <a:gd name="connsiteY1-1256" fmla="*/ 1973101 h 10161391"/>
              <a:gd name="connsiteX2-1257" fmla="*/ 5039562 w 10129010"/>
              <a:gd name="connsiteY2-1258" fmla="*/ 4 h 10161391"/>
              <a:gd name="connsiteX3-1259" fmla="*/ 8068320 w 10129010"/>
              <a:gd name="connsiteY3-1260" fmla="*/ 1806815 h 10161391"/>
              <a:gd name="connsiteX4-1261" fmla="*/ 10127493 w 10129010"/>
              <a:gd name="connsiteY4-1262" fmla="*/ 5095737 h 10161391"/>
              <a:gd name="connsiteX5-1263" fmla="*/ 9663282 w 10129010"/>
              <a:gd name="connsiteY5-1264" fmla="*/ 6635547 h 10161391"/>
              <a:gd name="connsiteX6-1265" fmla="*/ 8262099 w 10129010"/>
              <a:gd name="connsiteY6-1266" fmla="*/ 8127495 h 10161391"/>
              <a:gd name="connsiteX7-1267" fmla="*/ 5178959 w 10129010"/>
              <a:gd name="connsiteY7-1268" fmla="*/ 10146384 h 10161391"/>
              <a:gd name="connsiteX8-1269" fmla="*/ 1869466 w 10129010"/>
              <a:gd name="connsiteY8-1270" fmla="*/ 8151833 h 10161391"/>
              <a:gd name="connsiteX9-1271" fmla="*/ 787 w 10129010"/>
              <a:gd name="connsiteY9-1272" fmla="*/ 5015164 h 10161391"/>
              <a:gd name="connsiteX0-1273" fmla="*/ 787 w 10129010"/>
              <a:gd name="connsiteY0-1274" fmla="*/ 5015164 h 10165212"/>
              <a:gd name="connsiteX1-1275" fmla="*/ 1895592 w 10129010"/>
              <a:gd name="connsiteY1-1276" fmla="*/ 1973101 h 10165212"/>
              <a:gd name="connsiteX2-1277" fmla="*/ 5039562 w 10129010"/>
              <a:gd name="connsiteY2-1278" fmla="*/ 4 h 10165212"/>
              <a:gd name="connsiteX3-1279" fmla="*/ 8068320 w 10129010"/>
              <a:gd name="connsiteY3-1280" fmla="*/ 1806815 h 10165212"/>
              <a:gd name="connsiteX4-1281" fmla="*/ 10127493 w 10129010"/>
              <a:gd name="connsiteY4-1282" fmla="*/ 5095737 h 10165212"/>
              <a:gd name="connsiteX5-1283" fmla="*/ 9663282 w 10129010"/>
              <a:gd name="connsiteY5-1284" fmla="*/ 6635547 h 10165212"/>
              <a:gd name="connsiteX6-1285" fmla="*/ 8262099 w 10129010"/>
              <a:gd name="connsiteY6-1286" fmla="*/ 8127495 h 10165212"/>
              <a:gd name="connsiteX7-1287" fmla="*/ 5178959 w 10129010"/>
              <a:gd name="connsiteY7-1288" fmla="*/ 10146384 h 10165212"/>
              <a:gd name="connsiteX8-1289" fmla="*/ 1869466 w 10129010"/>
              <a:gd name="connsiteY8-1290" fmla="*/ 8151833 h 10165212"/>
              <a:gd name="connsiteX9-1291" fmla="*/ 787 w 10129010"/>
              <a:gd name="connsiteY9-1292" fmla="*/ 5015164 h 10165212"/>
              <a:gd name="connsiteX0-1293" fmla="*/ 787 w 10129528"/>
              <a:gd name="connsiteY0-1294" fmla="*/ 5015164 h 10165212"/>
              <a:gd name="connsiteX1-1295" fmla="*/ 1895592 w 10129528"/>
              <a:gd name="connsiteY1-1296" fmla="*/ 1973101 h 10165212"/>
              <a:gd name="connsiteX2-1297" fmla="*/ 5039562 w 10129528"/>
              <a:gd name="connsiteY2-1298" fmla="*/ 4 h 10165212"/>
              <a:gd name="connsiteX3-1299" fmla="*/ 8068320 w 10129528"/>
              <a:gd name="connsiteY3-1300" fmla="*/ 1806815 h 10165212"/>
              <a:gd name="connsiteX4-1301" fmla="*/ 9524033 w 10129528"/>
              <a:gd name="connsiteY4-1302" fmla="*/ 3279652 h 10165212"/>
              <a:gd name="connsiteX5-1303" fmla="*/ 10127493 w 10129528"/>
              <a:gd name="connsiteY5-1304" fmla="*/ 5095737 h 10165212"/>
              <a:gd name="connsiteX6-1305" fmla="*/ 9663282 w 10129528"/>
              <a:gd name="connsiteY6-1306" fmla="*/ 6635547 h 10165212"/>
              <a:gd name="connsiteX7-1307" fmla="*/ 8262099 w 10129528"/>
              <a:gd name="connsiteY7-1308" fmla="*/ 8127495 h 10165212"/>
              <a:gd name="connsiteX8-1309" fmla="*/ 5178959 w 10129528"/>
              <a:gd name="connsiteY8-1310" fmla="*/ 10146384 h 10165212"/>
              <a:gd name="connsiteX9-1311" fmla="*/ 1869466 w 10129528"/>
              <a:gd name="connsiteY9-1312" fmla="*/ 8151833 h 10165212"/>
              <a:gd name="connsiteX10" fmla="*/ 787 w 10129528"/>
              <a:gd name="connsiteY10" fmla="*/ 5015164 h 10165212"/>
              <a:gd name="connsiteX0-1313" fmla="*/ 787 w 10129528"/>
              <a:gd name="connsiteY0-1314" fmla="*/ 5015164 h 10165212"/>
              <a:gd name="connsiteX1-1315" fmla="*/ 1895592 w 10129528"/>
              <a:gd name="connsiteY1-1316" fmla="*/ 1973101 h 10165212"/>
              <a:gd name="connsiteX2-1317" fmla="*/ 5039562 w 10129528"/>
              <a:gd name="connsiteY2-1318" fmla="*/ 4 h 10165212"/>
              <a:gd name="connsiteX3-1319" fmla="*/ 8068320 w 10129528"/>
              <a:gd name="connsiteY3-1320" fmla="*/ 1806815 h 10165212"/>
              <a:gd name="connsiteX4-1321" fmla="*/ 9524033 w 10129528"/>
              <a:gd name="connsiteY4-1322" fmla="*/ 3279652 h 10165212"/>
              <a:gd name="connsiteX5-1323" fmla="*/ 10127493 w 10129528"/>
              <a:gd name="connsiteY5-1324" fmla="*/ 5095737 h 10165212"/>
              <a:gd name="connsiteX6-1325" fmla="*/ 9663282 w 10129528"/>
              <a:gd name="connsiteY6-1326" fmla="*/ 6635547 h 10165212"/>
              <a:gd name="connsiteX7-1327" fmla="*/ 8262099 w 10129528"/>
              <a:gd name="connsiteY7-1328" fmla="*/ 8127495 h 10165212"/>
              <a:gd name="connsiteX8-1329" fmla="*/ 5178959 w 10129528"/>
              <a:gd name="connsiteY8-1330" fmla="*/ 10146384 h 10165212"/>
              <a:gd name="connsiteX9-1331" fmla="*/ 1869466 w 10129528"/>
              <a:gd name="connsiteY9-1332" fmla="*/ 8151833 h 10165212"/>
              <a:gd name="connsiteX10-1333" fmla="*/ 787 w 10129528"/>
              <a:gd name="connsiteY10-1334" fmla="*/ 5015164 h 10165212"/>
              <a:gd name="connsiteX0-1335" fmla="*/ 787 w 10129528"/>
              <a:gd name="connsiteY0-1336" fmla="*/ 5015164 h 10165212"/>
              <a:gd name="connsiteX1-1337" fmla="*/ 1895592 w 10129528"/>
              <a:gd name="connsiteY1-1338" fmla="*/ 1973101 h 10165212"/>
              <a:gd name="connsiteX2-1339" fmla="*/ 5039562 w 10129528"/>
              <a:gd name="connsiteY2-1340" fmla="*/ 4 h 10165212"/>
              <a:gd name="connsiteX3-1341" fmla="*/ 8068320 w 10129528"/>
              <a:gd name="connsiteY3-1342" fmla="*/ 1806815 h 10165212"/>
              <a:gd name="connsiteX4-1343" fmla="*/ 9524033 w 10129528"/>
              <a:gd name="connsiteY4-1344" fmla="*/ 3279652 h 10165212"/>
              <a:gd name="connsiteX5-1345" fmla="*/ 10127493 w 10129528"/>
              <a:gd name="connsiteY5-1346" fmla="*/ 5095737 h 10165212"/>
              <a:gd name="connsiteX6-1347" fmla="*/ 9663282 w 10129528"/>
              <a:gd name="connsiteY6-1348" fmla="*/ 6635547 h 10165212"/>
              <a:gd name="connsiteX7-1349" fmla="*/ 8262099 w 10129528"/>
              <a:gd name="connsiteY7-1350" fmla="*/ 8127495 h 10165212"/>
              <a:gd name="connsiteX8-1351" fmla="*/ 5178959 w 10129528"/>
              <a:gd name="connsiteY8-1352" fmla="*/ 10146384 h 10165212"/>
              <a:gd name="connsiteX9-1353" fmla="*/ 1869466 w 10129528"/>
              <a:gd name="connsiteY9-1354" fmla="*/ 8151833 h 10165212"/>
              <a:gd name="connsiteX10-1355" fmla="*/ 787 w 10129528"/>
              <a:gd name="connsiteY10-1356" fmla="*/ 5015164 h 10165212"/>
              <a:gd name="connsiteX0-1357" fmla="*/ 787 w 10132097"/>
              <a:gd name="connsiteY0-1358" fmla="*/ 5015164 h 10165212"/>
              <a:gd name="connsiteX1-1359" fmla="*/ 1895592 w 10132097"/>
              <a:gd name="connsiteY1-1360" fmla="*/ 1973101 h 10165212"/>
              <a:gd name="connsiteX2-1361" fmla="*/ 5039562 w 10132097"/>
              <a:gd name="connsiteY2-1362" fmla="*/ 4 h 10165212"/>
              <a:gd name="connsiteX3-1363" fmla="*/ 8068320 w 10132097"/>
              <a:gd name="connsiteY3-1364" fmla="*/ 1806815 h 10165212"/>
              <a:gd name="connsiteX4-1365" fmla="*/ 9524033 w 10132097"/>
              <a:gd name="connsiteY4-1366" fmla="*/ 3279652 h 10165212"/>
              <a:gd name="connsiteX5-1367" fmla="*/ 10127493 w 10132097"/>
              <a:gd name="connsiteY5-1368" fmla="*/ 5095737 h 10165212"/>
              <a:gd name="connsiteX6-1369" fmla="*/ 9663282 w 10132097"/>
              <a:gd name="connsiteY6-1370" fmla="*/ 6635547 h 10165212"/>
              <a:gd name="connsiteX7-1371" fmla="*/ 8262099 w 10132097"/>
              <a:gd name="connsiteY7-1372" fmla="*/ 8127495 h 10165212"/>
              <a:gd name="connsiteX8-1373" fmla="*/ 5178959 w 10132097"/>
              <a:gd name="connsiteY8-1374" fmla="*/ 10146384 h 10165212"/>
              <a:gd name="connsiteX9-1375" fmla="*/ 1869466 w 10132097"/>
              <a:gd name="connsiteY9-1376" fmla="*/ 8151833 h 10165212"/>
              <a:gd name="connsiteX10-1377" fmla="*/ 787 w 10132097"/>
              <a:gd name="connsiteY10-1378" fmla="*/ 5015164 h 10165212"/>
              <a:gd name="connsiteX0-1379" fmla="*/ 787 w 10128369"/>
              <a:gd name="connsiteY0-1380" fmla="*/ 5015164 h 10165212"/>
              <a:gd name="connsiteX1-1381" fmla="*/ 1895592 w 10128369"/>
              <a:gd name="connsiteY1-1382" fmla="*/ 1973101 h 10165212"/>
              <a:gd name="connsiteX2-1383" fmla="*/ 5039562 w 10128369"/>
              <a:gd name="connsiteY2-1384" fmla="*/ 4 h 10165212"/>
              <a:gd name="connsiteX3-1385" fmla="*/ 8068320 w 10128369"/>
              <a:gd name="connsiteY3-1386" fmla="*/ 1806815 h 10165212"/>
              <a:gd name="connsiteX4-1387" fmla="*/ 9524033 w 10128369"/>
              <a:gd name="connsiteY4-1388" fmla="*/ 3279652 h 10165212"/>
              <a:gd name="connsiteX5-1389" fmla="*/ 10127493 w 10128369"/>
              <a:gd name="connsiteY5-1390" fmla="*/ 5095737 h 10165212"/>
              <a:gd name="connsiteX6-1391" fmla="*/ 9663282 w 10128369"/>
              <a:gd name="connsiteY6-1392" fmla="*/ 6635547 h 10165212"/>
              <a:gd name="connsiteX7-1393" fmla="*/ 8262099 w 10128369"/>
              <a:gd name="connsiteY7-1394" fmla="*/ 8127495 h 10165212"/>
              <a:gd name="connsiteX8-1395" fmla="*/ 5178959 w 10128369"/>
              <a:gd name="connsiteY8-1396" fmla="*/ 10146384 h 10165212"/>
              <a:gd name="connsiteX9-1397" fmla="*/ 1869466 w 10128369"/>
              <a:gd name="connsiteY9-1398" fmla="*/ 8151833 h 10165212"/>
              <a:gd name="connsiteX10-1399" fmla="*/ 787 w 10128369"/>
              <a:gd name="connsiteY10-1400" fmla="*/ 5015164 h 10165212"/>
              <a:gd name="connsiteX0-1401" fmla="*/ 787 w 10128675"/>
              <a:gd name="connsiteY0-1402" fmla="*/ 5015164 h 10165212"/>
              <a:gd name="connsiteX1-1403" fmla="*/ 1895592 w 10128675"/>
              <a:gd name="connsiteY1-1404" fmla="*/ 1973101 h 10165212"/>
              <a:gd name="connsiteX2-1405" fmla="*/ 5039562 w 10128675"/>
              <a:gd name="connsiteY2-1406" fmla="*/ 4 h 10165212"/>
              <a:gd name="connsiteX3-1407" fmla="*/ 8068320 w 10128675"/>
              <a:gd name="connsiteY3-1408" fmla="*/ 1806815 h 10165212"/>
              <a:gd name="connsiteX4-1409" fmla="*/ 9524033 w 10128675"/>
              <a:gd name="connsiteY4-1410" fmla="*/ 3279652 h 10165212"/>
              <a:gd name="connsiteX5-1411" fmla="*/ 10127493 w 10128675"/>
              <a:gd name="connsiteY5-1412" fmla="*/ 5095737 h 10165212"/>
              <a:gd name="connsiteX6-1413" fmla="*/ 9663282 w 10128675"/>
              <a:gd name="connsiteY6-1414" fmla="*/ 6635547 h 10165212"/>
              <a:gd name="connsiteX7-1415" fmla="*/ 8262099 w 10128675"/>
              <a:gd name="connsiteY7-1416" fmla="*/ 8127495 h 10165212"/>
              <a:gd name="connsiteX8-1417" fmla="*/ 5178959 w 10128675"/>
              <a:gd name="connsiteY8-1418" fmla="*/ 10146384 h 10165212"/>
              <a:gd name="connsiteX9-1419" fmla="*/ 1869466 w 10128675"/>
              <a:gd name="connsiteY9-1420" fmla="*/ 8151833 h 10165212"/>
              <a:gd name="connsiteX10-1421" fmla="*/ 787 w 10128675"/>
              <a:gd name="connsiteY10-1422" fmla="*/ 5015164 h 10165212"/>
              <a:gd name="connsiteX0-1423" fmla="*/ 787 w 10128675"/>
              <a:gd name="connsiteY0-1424" fmla="*/ 5015164 h 10165212"/>
              <a:gd name="connsiteX1-1425" fmla="*/ 1895592 w 10128675"/>
              <a:gd name="connsiteY1-1426" fmla="*/ 1973101 h 10165212"/>
              <a:gd name="connsiteX2-1427" fmla="*/ 5039562 w 10128675"/>
              <a:gd name="connsiteY2-1428" fmla="*/ 4 h 10165212"/>
              <a:gd name="connsiteX3-1429" fmla="*/ 8068320 w 10128675"/>
              <a:gd name="connsiteY3-1430" fmla="*/ 1806815 h 10165212"/>
              <a:gd name="connsiteX4-1431" fmla="*/ 9524033 w 10128675"/>
              <a:gd name="connsiteY4-1432" fmla="*/ 3279652 h 10165212"/>
              <a:gd name="connsiteX5-1433" fmla="*/ 10127493 w 10128675"/>
              <a:gd name="connsiteY5-1434" fmla="*/ 5095737 h 10165212"/>
              <a:gd name="connsiteX6-1435" fmla="*/ 9663282 w 10128675"/>
              <a:gd name="connsiteY6-1436" fmla="*/ 6635547 h 10165212"/>
              <a:gd name="connsiteX7-1437" fmla="*/ 8262099 w 10128675"/>
              <a:gd name="connsiteY7-1438" fmla="*/ 8127495 h 10165212"/>
              <a:gd name="connsiteX8-1439" fmla="*/ 5178959 w 10128675"/>
              <a:gd name="connsiteY8-1440" fmla="*/ 10146384 h 10165212"/>
              <a:gd name="connsiteX9-1441" fmla="*/ 1869466 w 10128675"/>
              <a:gd name="connsiteY9-1442" fmla="*/ 8151833 h 10165212"/>
              <a:gd name="connsiteX10-1443" fmla="*/ 787 w 10128675"/>
              <a:gd name="connsiteY10-1444" fmla="*/ 5015164 h 10165212"/>
              <a:gd name="connsiteX0-1445" fmla="*/ 787 w 10128675"/>
              <a:gd name="connsiteY0-1446" fmla="*/ 5015424 h 10165472"/>
              <a:gd name="connsiteX1-1447" fmla="*/ 1895592 w 10128675"/>
              <a:gd name="connsiteY1-1448" fmla="*/ 1973361 h 10165472"/>
              <a:gd name="connsiteX2-1449" fmla="*/ 5039562 w 10128675"/>
              <a:gd name="connsiteY2-1450" fmla="*/ 264 h 10165472"/>
              <a:gd name="connsiteX3-1451" fmla="*/ 8068320 w 10128675"/>
              <a:gd name="connsiteY3-1452" fmla="*/ 1807075 h 10165472"/>
              <a:gd name="connsiteX4-1453" fmla="*/ 9524033 w 10128675"/>
              <a:gd name="connsiteY4-1454" fmla="*/ 3279912 h 10165472"/>
              <a:gd name="connsiteX5-1455" fmla="*/ 10127493 w 10128675"/>
              <a:gd name="connsiteY5-1456" fmla="*/ 5095997 h 10165472"/>
              <a:gd name="connsiteX6-1457" fmla="*/ 9663282 w 10128675"/>
              <a:gd name="connsiteY6-1458" fmla="*/ 6635807 h 10165472"/>
              <a:gd name="connsiteX7-1459" fmla="*/ 8262099 w 10128675"/>
              <a:gd name="connsiteY7-1460" fmla="*/ 8127755 h 10165472"/>
              <a:gd name="connsiteX8-1461" fmla="*/ 5178959 w 10128675"/>
              <a:gd name="connsiteY8-1462" fmla="*/ 10146644 h 10165472"/>
              <a:gd name="connsiteX9-1463" fmla="*/ 1869466 w 10128675"/>
              <a:gd name="connsiteY9-1464" fmla="*/ 8152093 h 10165472"/>
              <a:gd name="connsiteX10-1465" fmla="*/ 787 w 10128675"/>
              <a:gd name="connsiteY10-1466" fmla="*/ 5015424 h 10165472"/>
              <a:gd name="connsiteX0-1467" fmla="*/ 787 w 10128675"/>
              <a:gd name="connsiteY0-1468" fmla="*/ 5015424 h 10165472"/>
              <a:gd name="connsiteX1-1469" fmla="*/ 1895592 w 10128675"/>
              <a:gd name="connsiteY1-1470" fmla="*/ 1973361 h 10165472"/>
              <a:gd name="connsiteX2-1471" fmla="*/ 5039562 w 10128675"/>
              <a:gd name="connsiteY2-1472" fmla="*/ 264 h 10165472"/>
              <a:gd name="connsiteX3-1473" fmla="*/ 8068320 w 10128675"/>
              <a:gd name="connsiteY3-1474" fmla="*/ 1807075 h 10165472"/>
              <a:gd name="connsiteX4-1475" fmla="*/ 9524033 w 10128675"/>
              <a:gd name="connsiteY4-1476" fmla="*/ 3279912 h 10165472"/>
              <a:gd name="connsiteX5-1477" fmla="*/ 10127493 w 10128675"/>
              <a:gd name="connsiteY5-1478" fmla="*/ 5095997 h 10165472"/>
              <a:gd name="connsiteX6-1479" fmla="*/ 9663282 w 10128675"/>
              <a:gd name="connsiteY6-1480" fmla="*/ 6635807 h 10165472"/>
              <a:gd name="connsiteX7-1481" fmla="*/ 8262099 w 10128675"/>
              <a:gd name="connsiteY7-1482" fmla="*/ 8127755 h 10165472"/>
              <a:gd name="connsiteX8-1483" fmla="*/ 5178959 w 10128675"/>
              <a:gd name="connsiteY8-1484" fmla="*/ 10146644 h 10165472"/>
              <a:gd name="connsiteX9-1485" fmla="*/ 1869466 w 10128675"/>
              <a:gd name="connsiteY9-1486" fmla="*/ 8152093 h 10165472"/>
              <a:gd name="connsiteX10-1487" fmla="*/ 787 w 10128675"/>
              <a:gd name="connsiteY10-1488" fmla="*/ 5015424 h 10165472"/>
              <a:gd name="connsiteX0-1489" fmla="*/ 777 w 10128665"/>
              <a:gd name="connsiteY0-1490" fmla="*/ 5015424 h 10165472"/>
              <a:gd name="connsiteX1-1491" fmla="*/ 1895582 w 10128665"/>
              <a:gd name="connsiteY1-1492" fmla="*/ 1973361 h 10165472"/>
              <a:gd name="connsiteX2-1493" fmla="*/ 5039552 w 10128665"/>
              <a:gd name="connsiteY2-1494" fmla="*/ 264 h 10165472"/>
              <a:gd name="connsiteX3-1495" fmla="*/ 8068310 w 10128665"/>
              <a:gd name="connsiteY3-1496" fmla="*/ 1807075 h 10165472"/>
              <a:gd name="connsiteX4-1497" fmla="*/ 9524023 w 10128665"/>
              <a:gd name="connsiteY4-1498" fmla="*/ 3279912 h 10165472"/>
              <a:gd name="connsiteX5-1499" fmla="*/ 10127483 w 10128665"/>
              <a:gd name="connsiteY5-1500" fmla="*/ 5095997 h 10165472"/>
              <a:gd name="connsiteX6-1501" fmla="*/ 9663272 w 10128665"/>
              <a:gd name="connsiteY6-1502" fmla="*/ 6635807 h 10165472"/>
              <a:gd name="connsiteX7-1503" fmla="*/ 8262089 w 10128665"/>
              <a:gd name="connsiteY7-1504" fmla="*/ 8127755 h 10165472"/>
              <a:gd name="connsiteX8-1505" fmla="*/ 5178949 w 10128665"/>
              <a:gd name="connsiteY8-1506" fmla="*/ 10146644 h 10165472"/>
              <a:gd name="connsiteX9-1507" fmla="*/ 1869456 w 10128665"/>
              <a:gd name="connsiteY9-1508" fmla="*/ 8152093 h 10165472"/>
              <a:gd name="connsiteX10-1509" fmla="*/ 777 w 10128665"/>
              <a:gd name="connsiteY10-1510" fmla="*/ 5015424 h 10165472"/>
              <a:gd name="connsiteX0-1511" fmla="*/ 777 w 10128665"/>
              <a:gd name="connsiteY0-1512" fmla="*/ 5015424 h 10165653"/>
              <a:gd name="connsiteX1-1513" fmla="*/ 1895582 w 10128665"/>
              <a:gd name="connsiteY1-1514" fmla="*/ 1973361 h 10165653"/>
              <a:gd name="connsiteX2-1515" fmla="*/ 5039552 w 10128665"/>
              <a:gd name="connsiteY2-1516" fmla="*/ 264 h 10165653"/>
              <a:gd name="connsiteX3-1517" fmla="*/ 8068310 w 10128665"/>
              <a:gd name="connsiteY3-1518" fmla="*/ 1807075 h 10165653"/>
              <a:gd name="connsiteX4-1519" fmla="*/ 9524023 w 10128665"/>
              <a:gd name="connsiteY4-1520" fmla="*/ 3279912 h 10165653"/>
              <a:gd name="connsiteX5-1521" fmla="*/ 10127483 w 10128665"/>
              <a:gd name="connsiteY5-1522" fmla="*/ 5095997 h 10165653"/>
              <a:gd name="connsiteX6-1523" fmla="*/ 9663272 w 10128665"/>
              <a:gd name="connsiteY6-1524" fmla="*/ 6635807 h 10165653"/>
              <a:gd name="connsiteX7-1525" fmla="*/ 8262089 w 10128665"/>
              <a:gd name="connsiteY7-1526" fmla="*/ 8127755 h 10165653"/>
              <a:gd name="connsiteX8-1527" fmla="*/ 5178949 w 10128665"/>
              <a:gd name="connsiteY8-1528" fmla="*/ 10146644 h 10165653"/>
              <a:gd name="connsiteX9-1529" fmla="*/ 1869456 w 10128665"/>
              <a:gd name="connsiteY9-1530" fmla="*/ 8152093 h 10165653"/>
              <a:gd name="connsiteX10-1531" fmla="*/ 777 w 10128665"/>
              <a:gd name="connsiteY10-1532" fmla="*/ 5015424 h 10165653"/>
              <a:gd name="connsiteX0-1533" fmla="*/ 781 w 10128669"/>
              <a:gd name="connsiteY0-1534" fmla="*/ 5015424 h 10165653"/>
              <a:gd name="connsiteX1-1535" fmla="*/ 1895586 w 10128669"/>
              <a:gd name="connsiteY1-1536" fmla="*/ 1973361 h 10165653"/>
              <a:gd name="connsiteX2-1537" fmla="*/ 5039556 w 10128669"/>
              <a:gd name="connsiteY2-1538" fmla="*/ 264 h 10165653"/>
              <a:gd name="connsiteX3-1539" fmla="*/ 8068314 w 10128669"/>
              <a:gd name="connsiteY3-1540" fmla="*/ 1807075 h 10165653"/>
              <a:gd name="connsiteX4-1541" fmla="*/ 9524027 w 10128669"/>
              <a:gd name="connsiteY4-1542" fmla="*/ 3279912 h 10165653"/>
              <a:gd name="connsiteX5-1543" fmla="*/ 10127487 w 10128669"/>
              <a:gd name="connsiteY5-1544" fmla="*/ 5095997 h 10165653"/>
              <a:gd name="connsiteX6-1545" fmla="*/ 9663276 w 10128669"/>
              <a:gd name="connsiteY6-1546" fmla="*/ 6635807 h 10165653"/>
              <a:gd name="connsiteX7-1547" fmla="*/ 8262093 w 10128669"/>
              <a:gd name="connsiteY7-1548" fmla="*/ 8127755 h 10165653"/>
              <a:gd name="connsiteX8-1549" fmla="*/ 5178953 w 10128669"/>
              <a:gd name="connsiteY8-1550" fmla="*/ 10146644 h 10165653"/>
              <a:gd name="connsiteX9-1551" fmla="*/ 1869460 w 10128669"/>
              <a:gd name="connsiteY9-1552" fmla="*/ 8152093 h 10165653"/>
              <a:gd name="connsiteX10-1553" fmla="*/ 781 w 10128669"/>
              <a:gd name="connsiteY10-1554" fmla="*/ 5015424 h 10165653"/>
              <a:gd name="connsiteX0-1555" fmla="*/ 777 w 10128665"/>
              <a:gd name="connsiteY0-1556" fmla="*/ 5015424 h 10165653"/>
              <a:gd name="connsiteX1-1557" fmla="*/ 1895582 w 10128665"/>
              <a:gd name="connsiteY1-1558" fmla="*/ 1973361 h 10165653"/>
              <a:gd name="connsiteX2-1559" fmla="*/ 5039552 w 10128665"/>
              <a:gd name="connsiteY2-1560" fmla="*/ 264 h 10165653"/>
              <a:gd name="connsiteX3-1561" fmla="*/ 8068310 w 10128665"/>
              <a:gd name="connsiteY3-1562" fmla="*/ 1807075 h 10165653"/>
              <a:gd name="connsiteX4-1563" fmla="*/ 9524023 w 10128665"/>
              <a:gd name="connsiteY4-1564" fmla="*/ 3279912 h 10165653"/>
              <a:gd name="connsiteX5-1565" fmla="*/ 10127483 w 10128665"/>
              <a:gd name="connsiteY5-1566" fmla="*/ 5095997 h 10165653"/>
              <a:gd name="connsiteX6-1567" fmla="*/ 9663272 w 10128665"/>
              <a:gd name="connsiteY6-1568" fmla="*/ 6635807 h 10165653"/>
              <a:gd name="connsiteX7-1569" fmla="*/ 8262089 w 10128665"/>
              <a:gd name="connsiteY7-1570" fmla="*/ 8127755 h 10165653"/>
              <a:gd name="connsiteX8-1571" fmla="*/ 5178949 w 10128665"/>
              <a:gd name="connsiteY8-1572" fmla="*/ 10146644 h 10165653"/>
              <a:gd name="connsiteX9-1573" fmla="*/ 1869456 w 10128665"/>
              <a:gd name="connsiteY9-1574" fmla="*/ 8152093 h 10165653"/>
              <a:gd name="connsiteX10-1575" fmla="*/ 777 w 10128665"/>
              <a:gd name="connsiteY10-1576" fmla="*/ 5015424 h 10165653"/>
              <a:gd name="connsiteX0-1577" fmla="*/ 777 w 10128665"/>
              <a:gd name="connsiteY0-1578" fmla="*/ 5015424 h 10154591"/>
              <a:gd name="connsiteX1-1579" fmla="*/ 1895582 w 10128665"/>
              <a:gd name="connsiteY1-1580" fmla="*/ 1973361 h 10154591"/>
              <a:gd name="connsiteX2-1581" fmla="*/ 5039552 w 10128665"/>
              <a:gd name="connsiteY2-1582" fmla="*/ 264 h 10154591"/>
              <a:gd name="connsiteX3-1583" fmla="*/ 8068310 w 10128665"/>
              <a:gd name="connsiteY3-1584" fmla="*/ 1807075 h 10154591"/>
              <a:gd name="connsiteX4-1585" fmla="*/ 9524023 w 10128665"/>
              <a:gd name="connsiteY4-1586" fmla="*/ 3279912 h 10154591"/>
              <a:gd name="connsiteX5-1587" fmla="*/ 10127483 w 10128665"/>
              <a:gd name="connsiteY5-1588" fmla="*/ 5095997 h 10154591"/>
              <a:gd name="connsiteX6-1589" fmla="*/ 9663272 w 10128665"/>
              <a:gd name="connsiteY6-1590" fmla="*/ 6635807 h 10154591"/>
              <a:gd name="connsiteX7-1591" fmla="*/ 8262089 w 10128665"/>
              <a:gd name="connsiteY7-1592" fmla="*/ 8127755 h 10154591"/>
              <a:gd name="connsiteX8-1593" fmla="*/ 5178949 w 10128665"/>
              <a:gd name="connsiteY8-1594" fmla="*/ 10146644 h 10154591"/>
              <a:gd name="connsiteX9-1595" fmla="*/ 1869456 w 10128665"/>
              <a:gd name="connsiteY9-1596" fmla="*/ 8152093 h 10154591"/>
              <a:gd name="connsiteX10-1597" fmla="*/ 777 w 10128665"/>
              <a:gd name="connsiteY10-1598" fmla="*/ 5015424 h 10154591"/>
              <a:gd name="connsiteX0-1599" fmla="*/ 777 w 10128665"/>
              <a:gd name="connsiteY0-1600" fmla="*/ 5015424 h 10139810"/>
              <a:gd name="connsiteX1-1601" fmla="*/ 1895582 w 10128665"/>
              <a:gd name="connsiteY1-1602" fmla="*/ 1973361 h 10139810"/>
              <a:gd name="connsiteX2-1603" fmla="*/ 5039552 w 10128665"/>
              <a:gd name="connsiteY2-1604" fmla="*/ 264 h 10139810"/>
              <a:gd name="connsiteX3-1605" fmla="*/ 8068310 w 10128665"/>
              <a:gd name="connsiteY3-1606" fmla="*/ 1807075 h 10139810"/>
              <a:gd name="connsiteX4-1607" fmla="*/ 9524023 w 10128665"/>
              <a:gd name="connsiteY4-1608" fmla="*/ 3279912 h 10139810"/>
              <a:gd name="connsiteX5-1609" fmla="*/ 10127483 w 10128665"/>
              <a:gd name="connsiteY5-1610" fmla="*/ 5095997 h 10139810"/>
              <a:gd name="connsiteX6-1611" fmla="*/ 9663272 w 10128665"/>
              <a:gd name="connsiteY6-1612" fmla="*/ 6635807 h 10139810"/>
              <a:gd name="connsiteX7-1613" fmla="*/ 8262089 w 10128665"/>
              <a:gd name="connsiteY7-1614" fmla="*/ 8127755 h 10139810"/>
              <a:gd name="connsiteX8-1615" fmla="*/ 5178949 w 10128665"/>
              <a:gd name="connsiteY8-1616" fmla="*/ 10131776 h 10139810"/>
              <a:gd name="connsiteX9-1617" fmla="*/ 1869456 w 10128665"/>
              <a:gd name="connsiteY9-1618" fmla="*/ 8152093 h 10139810"/>
              <a:gd name="connsiteX10-1619" fmla="*/ 777 w 10128665"/>
              <a:gd name="connsiteY10-1620" fmla="*/ 5015424 h 10139810"/>
              <a:gd name="connsiteX0-1621" fmla="*/ 777 w 10128665"/>
              <a:gd name="connsiteY0-1622" fmla="*/ 5015424 h 10139724"/>
              <a:gd name="connsiteX1-1623" fmla="*/ 1895582 w 10128665"/>
              <a:gd name="connsiteY1-1624" fmla="*/ 1973361 h 10139724"/>
              <a:gd name="connsiteX2-1625" fmla="*/ 5039552 w 10128665"/>
              <a:gd name="connsiteY2-1626" fmla="*/ 264 h 10139724"/>
              <a:gd name="connsiteX3-1627" fmla="*/ 8068310 w 10128665"/>
              <a:gd name="connsiteY3-1628" fmla="*/ 1807075 h 10139724"/>
              <a:gd name="connsiteX4-1629" fmla="*/ 9524023 w 10128665"/>
              <a:gd name="connsiteY4-1630" fmla="*/ 3279912 h 10139724"/>
              <a:gd name="connsiteX5-1631" fmla="*/ 10127483 w 10128665"/>
              <a:gd name="connsiteY5-1632" fmla="*/ 5095997 h 10139724"/>
              <a:gd name="connsiteX6-1633" fmla="*/ 9663272 w 10128665"/>
              <a:gd name="connsiteY6-1634" fmla="*/ 6635807 h 10139724"/>
              <a:gd name="connsiteX7-1635" fmla="*/ 8262089 w 10128665"/>
              <a:gd name="connsiteY7-1636" fmla="*/ 8127755 h 10139724"/>
              <a:gd name="connsiteX8-1637" fmla="*/ 5178949 w 10128665"/>
              <a:gd name="connsiteY8-1638" fmla="*/ 10131776 h 10139724"/>
              <a:gd name="connsiteX9-1639" fmla="*/ 1869456 w 10128665"/>
              <a:gd name="connsiteY9-1640" fmla="*/ 8152093 h 10139724"/>
              <a:gd name="connsiteX10-1641" fmla="*/ 777 w 10128665"/>
              <a:gd name="connsiteY10-1642" fmla="*/ 5015424 h 10139724"/>
              <a:gd name="connsiteX0-1643" fmla="*/ 777 w 10128665"/>
              <a:gd name="connsiteY0-1644" fmla="*/ 5015424 h 10139682"/>
              <a:gd name="connsiteX1-1645" fmla="*/ 1895582 w 10128665"/>
              <a:gd name="connsiteY1-1646" fmla="*/ 1973361 h 10139682"/>
              <a:gd name="connsiteX2-1647" fmla="*/ 5039552 w 10128665"/>
              <a:gd name="connsiteY2-1648" fmla="*/ 264 h 10139682"/>
              <a:gd name="connsiteX3-1649" fmla="*/ 8068310 w 10128665"/>
              <a:gd name="connsiteY3-1650" fmla="*/ 1807075 h 10139682"/>
              <a:gd name="connsiteX4-1651" fmla="*/ 9524023 w 10128665"/>
              <a:gd name="connsiteY4-1652" fmla="*/ 3279912 h 10139682"/>
              <a:gd name="connsiteX5-1653" fmla="*/ 10127483 w 10128665"/>
              <a:gd name="connsiteY5-1654" fmla="*/ 5095997 h 10139682"/>
              <a:gd name="connsiteX6-1655" fmla="*/ 9663272 w 10128665"/>
              <a:gd name="connsiteY6-1656" fmla="*/ 6635807 h 10139682"/>
              <a:gd name="connsiteX7-1657" fmla="*/ 8262089 w 10128665"/>
              <a:gd name="connsiteY7-1658" fmla="*/ 8127755 h 10139682"/>
              <a:gd name="connsiteX8-1659" fmla="*/ 5178949 w 10128665"/>
              <a:gd name="connsiteY8-1660" fmla="*/ 10131776 h 10139682"/>
              <a:gd name="connsiteX9-1661" fmla="*/ 1869456 w 10128665"/>
              <a:gd name="connsiteY9-1662" fmla="*/ 8152093 h 10139682"/>
              <a:gd name="connsiteX10-1663" fmla="*/ 777 w 10128665"/>
              <a:gd name="connsiteY10-1664" fmla="*/ 5015424 h 10139682"/>
              <a:gd name="connsiteX0-1665" fmla="*/ 777 w 10128665"/>
              <a:gd name="connsiteY0-1666" fmla="*/ 5015424 h 10132673"/>
              <a:gd name="connsiteX1-1667" fmla="*/ 1895582 w 10128665"/>
              <a:gd name="connsiteY1-1668" fmla="*/ 1973361 h 10132673"/>
              <a:gd name="connsiteX2-1669" fmla="*/ 5039552 w 10128665"/>
              <a:gd name="connsiteY2-1670" fmla="*/ 264 h 10132673"/>
              <a:gd name="connsiteX3-1671" fmla="*/ 8068310 w 10128665"/>
              <a:gd name="connsiteY3-1672" fmla="*/ 1807075 h 10132673"/>
              <a:gd name="connsiteX4-1673" fmla="*/ 9524023 w 10128665"/>
              <a:gd name="connsiteY4-1674" fmla="*/ 3279912 h 10132673"/>
              <a:gd name="connsiteX5-1675" fmla="*/ 10127483 w 10128665"/>
              <a:gd name="connsiteY5-1676" fmla="*/ 5095997 h 10132673"/>
              <a:gd name="connsiteX6-1677" fmla="*/ 9663272 w 10128665"/>
              <a:gd name="connsiteY6-1678" fmla="*/ 6635807 h 10132673"/>
              <a:gd name="connsiteX7-1679" fmla="*/ 8262089 w 10128665"/>
              <a:gd name="connsiteY7-1680" fmla="*/ 8127755 h 10132673"/>
              <a:gd name="connsiteX8-1681" fmla="*/ 5178949 w 10128665"/>
              <a:gd name="connsiteY8-1682" fmla="*/ 10131776 h 10132673"/>
              <a:gd name="connsiteX9-1683" fmla="*/ 1869456 w 10128665"/>
              <a:gd name="connsiteY9-1684" fmla="*/ 8152093 h 10132673"/>
              <a:gd name="connsiteX10-1685" fmla="*/ 777 w 10128665"/>
              <a:gd name="connsiteY10-1686" fmla="*/ 5015424 h 10132673"/>
              <a:gd name="connsiteX0-1687" fmla="*/ 777 w 10128665"/>
              <a:gd name="connsiteY0-1688" fmla="*/ 5015424 h 10132673"/>
              <a:gd name="connsiteX1-1689" fmla="*/ 1895582 w 10128665"/>
              <a:gd name="connsiteY1-1690" fmla="*/ 1973361 h 10132673"/>
              <a:gd name="connsiteX2-1691" fmla="*/ 5039552 w 10128665"/>
              <a:gd name="connsiteY2-1692" fmla="*/ 264 h 10132673"/>
              <a:gd name="connsiteX3-1693" fmla="*/ 8068310 w 10128665"/>
              <a:gd name="connsiteY3-1694" fmla="*/ 1807075 h 10132673"/>
              <a:gd name="connsiteX4-1695" fmla="*/ 9524023 w 10128665"/>
              <a:gd name="connsiteY4-1696" fmla="*/ 3279912 h 10132673"/>
              <a:gd name="connsiteX5-1697" fmla="*/ 10127483 w 10128665"/>
              <a:gd name="connsiteY5-1698" fmla="*/ 5095997 h 10132673"/>
              <a:gd name="connsiteX6-1699" fmla="*/ 9663272 w 10128665"/>
              <a:gd name="connsiteY6-1700" fmla="*/ 6635807 h 10132673"/>
              <a:gd name="connsiteX7-1701" fmla="*/ 8262089 w 10128665"/>
              <a:gd name="connsiteY7-1702" fmla="*/ 8127755 h 10132673"/>
              <a:gd name="connsiteX8-1703" fmla="*/ 5178949 w 10128665"/>
              <a:gd name="connsiteY8-1704" fmla="*/ 10131776 h 10132673"/>
              <a:gd name="connsiteX9-1705" fmla="*/ 1869456 w 10128665"/>
              <a:gd name="connsiteY9-1706" fmla="*/ 8152093 h 10132673"/>
              <a:gd name="connsiteX10-1707" fmla="*/ 777 w 10128665"/>
              <a:gd name="connsiteY10-1708" fmla="*/ 5015424 h 10132673"/>
              <a:gd name="connsiteX0-1709" fmla="*/ 777 w 10128665"/>
              <a:gd name="connsiteY0-1710" fmla="*/ 5015424 h 10132673"/>
              <a:gd name="connsiteX1-1711" fmla="*/ 1895582 w 10128665"/>
              <a:gd name="connsiteY1-1712" fmla="*/ 1973361 h 10132673"/>
              <a:gd name="connsiteX2-1713" fmla="*/ 5039552 w 10128665"/>
              <a:gd name="connsiteY2-1714" fmla="*/ 264 h 10132673"/>
              <a:gd name="connsiteX3-1715" fmla="*/ 8068310 w 10128665"/>
              <a:gd name="connsiteY3-1716" fmla="*/ 1807075 h 10132673"/>
              <a:gd name="connsiteX4-1717" fmla="*/ 9524023 w 10128665"/>
              <a:gd name="connsiteY4-1718" fmla="*/ 3279912 h 10132673"/>
              <a:gd name="connsiteX5-1719" fmla="*/ 10127483 w 10128665"/>
              <a:gd name="connsiteY5-1720" fmla="*/ 5095997 h 10132673"/>
              <a:gd name="connsiteX6-1721" fmla="*/ 9663272 w 10128665"/>
              <a:gd name="connsiteY6-1722" fmla="*/ 6635807 h 10132673"/>
              <a:gd name="connsiteX7-1723" fmla="*/ 8262089 w 10128665"/>
              <a:gd name="connsiteY7-1724" fmla="*/ 8127755 h 10132673"/>
              <a:gd name="connsiteX8-1725" fmla="*/ 5178949 w 10128665"/>
              <a:gd name="connsiteY8-1726" fmla="*/ 10131776 h 10132673"/>
              <a:gd name="connsiteX9-1727" fmla="*/ 1869456 w 10128665"/>
              <a:gd name="connsiteY9-1728" fmla="*/ 8152093 h 10132673"/>
              <a:gd name="connsiteX10-1729" fmla="*/ 777 w 10128665"/>
              <a:gd name="connsiteY10-1730" fmla="*/ 5015424 h 10132673"/>
              <a:gd name="connsiteX0-1731" fmla="*/ 777 w 10128665"/>
              <a:gd name="connsiteY0-1732" fmla="*/ 5015424 h 10136221"/>
              <a:gd name="connsiteX1-1733" fmla="*/ 1895582 w 10128665"/>
              <a:gd name="connsiteY1-1734" fmla="*/ 1973361 h 10136221"/>
              <a:gd name="connsiteX2-1735" fmla="*/ 5039552 w 10128665"/>
              <a:gd name="connsiteY2-1736" fmla="*/ 264 h 10136221"/>
              <a:gd name="connsiteX3-1737" fmla="*/ 8068310 w 10128665"/>
              <a:gd name="connsiteY3-1738" fmla="*/ 1807075 h 10136221"/>
              <a:gd name="connsiteX4-1739" fmla="*/ 9524023 w 10128665"/>
              <a:gd name="connsiteY4-1740" fmla="*/ 3279912 h 10136221"/>
              <a:gd name="connsiteX5-1741" fmla="*/ 10127483 w 10128665"/>
              <a:gd name="connsiteY5-1742" fmla="*/ 5095997 h 10136221"/>
              <a:gd name="connsiteX6-1743" fmla="*/ 9663272 w 10128665"/>
              <a:gd name="connsiteY6-1744" fmla="*/ 6635807 h 10136221"/>
              <a:gd name="connsiteX7-1745" fmla="*/ 8262089 w 10128665"/>
              <a:gd name="connsiteY7-1746" fmla="*/ 8127755 h 10136221"/>
              <a:gd name="connsiteX8-1747" fmla="*/ 5178949 w 10128665"/>
              <a:gd name="connsiteY8-1748" fmla="*/ 10131776 h 10136221"/>
              <a:gd name="connsiteX9-1749" fmla="*/ 1869456 w 10128665"/>
              <a:gd name="connsiteY9-1750" fmla="*/ 8152093 h 10136221"/>
              <a:gd name="connsiteX10-1751" fmla="*/ 777 w 10128665"/>
              <a:gd name="connsiteY10-1752" fmla="*/ 5015424 h 10136221"/>
              <a:gd name="connsiteX0-1753" fmla="*/ 777 w 10128665"/>
              <a:gd name="connsiteY0-1754" fmla="*/ 5015424 h 10140893"/>
              <a:gd name="connsiteX1-1755" fmla="*/ 1895582 w 10128665"/>
              <a:gd name="connsiteY1-1756" fmla="*/ 1973361 h 10140893"/>
              <a:gd name="connsiteX2-1757" fmla="*/ 5039552 w 10128665"/>
              <a:gd name="connsiteY2-1758" fmla="*/ 264 h 10140893"/>
              <a:gd name="connsiteX3-1759" fmla="*/ 8068310 w 10128665"/>
              <a:gd name="connsiteY3-1760" fmla="*/ 1807075 h 10140893"/>
              <a:gd name="connsiteX4-1761" fmla="*/ 9524023 w 10128665"/>
              <a:gd name="connsiteY4-1762" fmla="*/ 3279912 h 10140893"/>
              <a:gd name="connsiteX5-1763" fmla="*/ 10127483 w 10128665"/>
              <a:gd name="connsiteY5-1764" fmla="*/ 5095997 h 10140893"/>
              <a:gd name="connsiteX6-1765" fmla="*/ 9663272 w 10128665"/>
              <a:gd name="connsiteY6-1766" fmla="*/ 6635807 h 10140893"/>
              <a:gd name="connsiteX7-1767" fmla="*/ 8262089 w 10128665"/>
              <a:gd name="connsiteY7-1768" fmla="*/ 8127755 h 10140893"/>
              <a:gd name="connsiteX8-1769" fmla="*/ 5178949 w 10128665"/>
              <a:gd name="connsiteY8-1770" fmla="*/ 10131776 h 10140893"/>
              <a:gd name="connsiteX9-1771" fmla="*/ 1869456 w 10128665"/>
              <a:gd name="connsiteY9-1772" fmla="*/ 8152093 h 10140893"/>
              <a:gd name="connsiteX10-1773" fmla="*/ 777 w 10128665"/>
              <a:gd name="connsiteY10-1774" fmla="*/ 5015424 h 10140893"/>
              <a:gd name="connsiteX0-1775" fmla="*/ 777 w 10128665"/>
              <a:gd name="connsiteY0-1776" fmla="*/ 5015424 h 10137040"/>
              <a:gd name="connsiteX1-1777" fmla="*/ 1895582 w 10128665"/>
              <a:gd name="connsiteY1-1778" fmla="*/ 1973361 h 10137040"/>
              <a:gd name="connsiteX2-1779" fmla="*/ 5039552 w 10128665"/>
              <a:gd name="connsiteY2-1780" fmla="*/ 264 h 10137040"/>
              <a:gd name="connsiteX3-1781" fmla="*/ 8068310 w 10128665"/>
              <a:gd name="connsiteY3-1782" fmla="*/ 1807075 h 10137040"/>
              <a:gd name="connsiteX4-1783" fmla="*/ 9524023 w 10128665"/>
              <a:gd name="connsiteY4-1784" fmla="*/ 3279912 h 10137040"/>
              <a:gd name="connsiteX5-1785" fmla="*/ 10127483 w 10128665"/>
              <a:gd name="connsiteY5-1786" fmla="*/ 5095997 h 10137040"/>
              <a:gd name="connsiteX6-1787" fmla="*/ 9663272 w 10128665"/>
              <a:gd name="connsiteY6-1788" fmla="*/ 6635807 h 10137040"/>
              <a:gd name="connsiteX7-1789" fmla="*/ 8262089 w 10128665"/>
              <a:gd name="connsiteY7-1790" fmla="*/ 8127755 h 10137040"/>
              <a:gd name="connsiteX8-1791" fmla="*/ 5178949 w 10128665"/>
              <a:gd name="connsiteY8-1792" fmla="*/ 10131776 h 10137040"/>
              <a:gd name="connsiteX9-1793" fmla="*/ 1869456 w 10128665"/>
              <a:gd name="connsiteY9-1794" fmla="*/ 8152093 h 10137040"/>
              <a:gd name="connsiteX10-1795" fmla="*/ 777 w 10128665"/>
              <a:gd name="connsiteY10-1796" fmla="*/ 5015424 h 10137040"/>
              <a:gd name="connsiteX0-1797" fmla="*/ 777 w 10128665"/>
              <a:gd name="connsiteY0-1798" fmla="*/ 5015424 h 10139847"/>
              <a:gd name="connsiteX1-1799" fmla="*/ 1895582 w 10128665"/>
              <a:gd name="connsiteY1-1800" fmla="*/ 1973361 h 10139847"/>
              <a:gd name="connsiteX2-1801" fmla="*/ 5039552 w 10128665"/>
              <a:gd name="connsiteY2-1802" fmla="*/ 264 h 10139847"/>
              <a:gd name="connsiteX3-1803" fmla="*/ 8068310 w 10128665"/>
              <a:gd name="connsiteY3-1804" fmla="*/ 1807075 h 10139847"/>
              <a:gd name="connsiteX4-1805" fmla="*/ 9524023 w 10128665"/>
              <a:gd name="connsiteY4-1806" fmla="*/ 3279912 h 10139847"/>
              <a:gd name="connsiteX5-1807" fmla="*/ 10127483 w 10128665"/>
              <a:gd name="connsiteY5-1808" fmla="*/ 5095997 h 10139847"/>
              <a:gd name="connsiteX6-1809" fmla="*/ 9663272 w 10128665"/>
              <a:gd name="connsiteY6-1810" fmla="*/ 6635807 h 10139847"/>
              <a:gd name="connsiteX7-1811" fmla="*/ 8262089 w 10128665"/>
              <a:gd name="connsiteY7-1812" fmla="*/ 8127755 h 10139847"/>
              <a:gd name="connsiteX8-1813" fmla="*/ 5178949 w 10128665"/>
              <a:gd name="connsiteY8-1814" fmla="*/ 10131776 h 10139847"/>
              <a:gd name="connsiteX9-1815" fmla="*/ 1869456 w 10128665"/>
              <a:gd name="connsiteY9-1816" fmla="*/ 8152093 h 10139847"/>
              <a:gd name="connsiteX10-1817" fmla="*/ 777 w 10128665"/>
              <a:gd name="connsiteY10-1818" fmla="*/ 5015424 h 10139847"/>
              <a:gd name="connsiteX0-1819" fmla="*/ 777 w 10128665"/>
              <a:gd name="connsiteY0-1820" fmla="*/ 5015424 h 10139847"/>
              <a:gd name="connsiteX1-1821" fmla="*/ 1895582 w 10128665"/>
              <a:gd name="connsiteY1-1822" fmla="*/ 1973361 h 10139847"/>
              <a:gd name="connsiteX2-1823" fmla="*/ 5039552 w 10128665"/>
              <a:gd name="connsiteY2-1824" fmla="*/ 264 h 10139847"/>
              <a:gd name="connsiteX3-1825" fmla="*/ 8068310 w 10128665"/>
              <a:gd name="connsiteY3-1826" fmla="*/ 1807075 h 10139847"/>
              <a:gd name="connsiteX4-1827" fmla="*/ 9524023 w 10128665"/>
              <a:gd name="connsiteY4-1828" fmla="*/ 3279912 h 10139847"/>
              <a:gd name="connsiteX5-1829" fmla="*/ 10127483 w 10128665"/>
              <a:gd name="connsiteY5-1830" fmla="*/ 5095997 h 10139847"/>
              <a:gd name="connsiteX6-1831" fmla="*/ 9663272 w 10128665"/>
              <a:gd name="connsiteY6-1832" fmla="*/ 6635807 h 10139847"/>
              <a:gd name="connsiteX7-1833" fmla="*/ 8262089 w 10128665"/>
              <a:gd name="connsiteY7-1834" fmla="*/ 8127755 h 10139847"/>
              <a:gd name="connsiteX8-1835" fmla="*/ 5178949 w 10128665"/>
              <a:gd name="connsiteY8-1836" fmla="*/ 10131776 h 10139847"/>
              <a:gd name="connsiteX9-1837" fmla="*/ 1869456 w 10128665"/>
              <a:gd name="connsiteY9-1838" fmla="*/ 8152093 h 10139847"/>
              <a:gd name="connsiteX10-1839" fmla="*/ 777 w 10128665"/>
              <a:gd name="connsiteY10-1840" fmla="*/ 5015424 h 10139847"/>
              <a:gd name="connsiteX0-1841" fmla="*/ 777 w 10211929"/>
              <a:gd name="connsiteY0-1842" fmla="*/ 5015424 h 10139847"/>
              <a:gd name="connsiteX1-1843" fmla="*/ 1895582 w 10211929"/>
              <a:gd name="connsiteY1-1844" fmla="*/ 1973361 h 10139847"/>
              <a:gd name="connsiteX2-1845" fmla="*/ 5039552 w 10211929"/>
              <a:gd name="connsiteY2-1846" fmla="*/ 264 h 10139847"/>
              <a:gd name="connsiteX3-1847" fmla="*/ 8068310 w 10211929"/>
              <a:gd name="connsiteY3-1848" fmla="*/ 1807075 h 10139847"/>
              <a:gd name="connsiteX4-1849" fmla="*/ 10127483 w 10211929"/>
              <a:gd name="connsiteY4-1850" fmla="*/ 5095997 h 10139847"/>
              <a:gd name="connsiteX5-1851" fmla="*/ 9663272 w 10211929"/>
              <a:gd name="connsiteY5-1852" fmla="*/ 6635807 h 10139847"/>
              <a:gd name="connsiteX6-1853" fmla="*/ 8262089 w 10211929"/>
              <a:gd name="connsiteY6-1854" fmla="*/ 8127755 h 10139847"/>
              <a:gd name="connsiteX7-1855" fmla="*/ 5178949 w 10211929"/>
              <a:gd name="connsiteY7-1856" fmla="*/ 10131776 h 10139847"/>
              <a:gd name="connsiteX8-1857" fmla="*/ 1869456 w 10211929"/>
              <a:gd name="connsiteY8-1858" fmla="*/ 8152093 h 10139847"/>
              <a:gd name="connsiteX9-1859" fmla="*/ 777 w 10211929"/>
              <a:gd name="connsiteY9-1860" fmla="*/ 5015424 h 10139847"/>
              <a:gd name="connsiteX0-1861" fmla="*/ 777 w 10095194"/>
              <a:gd name="connsiteY0-1862" fmla="*/ 5015424 h 10139847"/>
              <a:gd name="connsiteX1-1863" fmla="*/ 1895582 w 10095194"/>
              <a:gd name="connsiteY1-1864" fmla="*/ 1973361 h 10139847"/>
              <a:gd name="connsiteX2-1865" fmla="*/ 5039552 w 10095194"/>
              <a:gd name="connsiteY2-1866" fmla="*/ 264 h 10139847"/>
              <a:gd name="connsiteX3-1867" fmla="*/ 8068310 w 10095194"/>
              <a:gd name="connsiteY3-1868" fmla="*/ 1807075 h 10139847"/>
              <a:gd name="connsiteX4-1869" fmla="*/ 9989124 w 10095194"/>
              <a:gd name="connsiteY4-1870" fmla="*/ 4086473 h 10139847"/>
              <a:gd name="connsiteX5-1871" fmla="*/ 9663272 w 10095194"/>
              <a:gd name="connsiteY5-1872" fmla="*/ 6635807 h 10139847"/>
              <a:gd name="connsiteX6-1873" fmla="*/ 8262089 w 10095194"/>
              <a:gd name="connsiteY6-1874" fmla="*/ 8127755 h 10139847"/>
              <a:gd name="connsiteX7-1875" fmla="*/ 5178949 w 10095194"/>
              <a:gd name="connsiteY7-1876" fmla="*/ 10131776 h 10139847"/>
              <a:gd name="connsiteX8-1877" fmla="*/ 1869456 w 10095194"/>
              <a:gd name="connsiteY8-1878" fmla="*/ 8152093 h 10139847"/>
              <a:gd name="connsiteX9-1879" fmla="*/ 777 w 10095194"/>
              <a:gd name="connsiteY9-1880" fmla="*/ 5015424 h 10139847"/>
              <a:gd name="connsiteX0-1881" fmla="*/ 777 w 10143243"/>
              <a:gd name="connsiteY0-1882" fmla="*/ 5015424 h 10139847"/>
              <a:gd name="connsiteX1-1883" fmla="*/ 1895582 w 10143243"/>
              <a:gd name="connsiteY1-1884" fmla="*/ 1973361 h 10139847"/>
              <a:gd name="connsiteX2-1885" fmla="*/ 5039552 w 10143243"/>
              <a:gd name="connsiteY2-1886" fmla="*/ 264 h 10139847"/>
              <a:gd name="connsiteX3-1887" fmla="*/ 8068310 w 10143243"/>
              <a:gd name="connsiteY3-1888" fmla="*/ 1807075 h 10139847"/>
              <a:gd name="connsiteX4-1889" fmla="*/ 10047380 w 10143243"/>
              <a:gd name="connsiteY4-1890" fmla="*/ 4369721 h 10139847"/>
              <a:gd name="connsiteX5-1891" fmla="*/ 9663272 w 10143243"/>
              <a:gd name="connsiteY5-1892" fmla="*/ 6635807 h 10139847"/>
              <a:gd name="connsiteX6-1893" fmla="*/ 8262089 w 10143243"/>
              <a:gd name="connsiteY6-1894" fmla="*/ 8127755 h 10139847"/>
              <a:gd name="connsiteX7-1895" fmla="*/ 5178949 w 10143243"/>
              <a:gd name="connsiteY7-1896" fmla="*/ 10131776 h 10139847"/>
              <a:gd name="connsiteX8-1897" fmla="*/ 1869456 w 10143243"/>
              <a:gd name="connsiteY8-1898" fmla="*/ 8152093 h 10139847"/>
              <a:gd name="connsiteX9-1899" fmla="*/ 777 w 10143243"/>
              <a:gd name="connsiteY9-1900" fmla="*/ 5015424 h 10139847"/>
              <a:gd name="connsiteX0-1901" fmla="*/ 777 w 10188867"/>
              <a:gd name="connsiteY0-1902" fmla="*/ 5015424 h 10139847"/>
              <a:gd name="connsiteX1-1903" fmla="*/ 1895582 w 10188867"/>
              <a:gd name="connsiteY1-1904" fmla="*/ 1973361 h 10139847"/>
              <a:gd name="connsiteX2-1905" fmla="*/ 5039552 w 10188867"/>
              <a:gd name="connsiteY2-1906" fmla="*/ 264 h 10139847"/>
              <a:gd name="connsiteX3-1907" fmla="*/ 8068310 w 10188867"/>
              <a:gd name="connsiteY3-1908" fmla="*/ 1807075 h 10139847"/>
              <a:gd name="connsiteX4-1909" fmla="*/ 10100925 w 10188867"/>
              <a:gd name="connsiteY4-1910" fmla="*/ 4654536 h 10139847"/>
              <a:gd name="connsiteX5-1911" fmla="*/ 9663272 w 10188867"/>
              <a:gd name="connsiteY5-1912" fmla="*/ 6635807 h 10139847"/>
              <a:gd name="connsiteX6-1913" fmla="*/ 8262089 w 10188867"/>
              <a:gd name="connsiteY6-1914" fmla="*/ 8127755 h 10139847"/>
              <a:gd name="connsiteX7-1915" fmla="*/ 5178949 w 10188867"/>
              <a:gd name="connsiteY7-1916" fmla="*/ 10131776 h 10139847"/>
              <a:gd name="connsiteX8-1917" fmla="*/ 1869456 w 10188867"/>
              <a:gd name="connsiteY8-1918" fmla="*/ 8152093 h 10139847"/>
              <a:gd name="connsiteX9-1919" fmla="*/ 777 w 10188867"/>
              <a:gd name="connsiteY9-1920" fmla="*/ 5015424 h 10139847"/>
              <a:gd name="connsiteX0-1921" fmla="*/ 777 w 10142580"/>
              <a:gd name="connsiteY0-1922" fmla="*/ 5015424 h 10139847"/>
              <a:gd name="connsiteX1-1923" fmla="*/ 1895582 w 10142580"/>
              <a:gd name="connsiteY1-1924" fmla="*/ 1973361 h 10139847"/>
              <a:gd name="connsiteX2-1925" fmla="*/ 5039552 w 10142580"/>
              <a:gd name="connsiteY2-1926" fmla="*/ 264 h 10139847"/>
              <a:gd name="connsiteX3-1927" fmla="*/ 8068310 w 10142580"/>
              <a:gd name="connsiteY3-1928" fmla="*/ 1807075 h 10139847"/>
              <a:gd name="connsiteX4-1929" fmla="*/ 10100925 w 10142580"/>
              <a:gd name="connsiteY4-1930" fmla="*/ 4654536 h 10139847"/>
              <a:gd name="connsiteX5-1931" fmla="*/ 9663272 w 10142580"/>
              <a:gd name="connsiteY5-1932" fmla="*/ 6635807 h 10139847"/>
              <a:gd name="connsiteX6-1933" fmla="*/ 8262089 w 10142580"/>
              <a:gd name="connsiteY6-1934" fmla="*/ 8127755 h 10139847"/>
              <a:gd name="connsiteX7-1935" fmla="*/ 5178949 w 10142580"/>
              <a:gd name="connsiteY7-1936" fmla="*/ 10131776 h 10139847"/>
              <a:gd name="connsiteX8-1937" fmla="*/ 1869456 w 10142580"/>
              <a:gd name="connsiteY8-1938" fmla="*/ 8152093 h 10139847"/>
              <a:gd name="connsiteX9-1939" fmla="*/ 777 w 10142580"/>
              <a:gd name="connsiteY9-1940" fmla="*/ 5015424 h 10139847"/>
              <a:gd name="connsiteX0-1941" fmla="*/ 777 w 10131835"/>
              <a:gd name="connsiteY0-1942" fmla="*/ 5015424 h 10139847"/>
              <a:gd name="connsiteX1-1943" fmla="*/ 1895582 w 10131835"/>
              <a:gd name="connsiteY1-1944" fmla="*/ 1973361 h 10139847"/>
              <a:gd name="connsiteX2-1945" fmla="*/ 5039552 w 10131835"/>
              <a:gd name="connsiteY2-1946" fmla="*/ 264 h 10139847"/>
              <a:gd name="connsiteX3-1947" fmla="*/ 8068310 w 10131835"/>
              <a:gd name="connsiteY3-1948" fmla="*/ 1807075 h 10139847"/>
              <a:gd name="connsiteX4-1949" fmla="*/ 10100925 w 10131835"/>
              <a:gd name="connsiteY4-1950" fmla="*/ 4654536 h 10139847"/>
              <a:gd name="connsiteX5-1951" fmla="*/ 9663272 w 10131835"/>
              <a:gd name="connsiteY5-1952" fmla="*/ 6635807 h 10139847"/>
              <a:gd name="connsiteX6-1953" fmla="*/ 8262089 w 10131835"/>
              <a:gd name="connsiteY6-1954" fmla="*/ 8127755 h 10139847"/>
              <a:gd name="connsiteX7-1955" fmla="*/ 5178949 w 10131835"/>
              <a:gd name="connsiteY7-1956" fmla="*/ 10131776 h 10139847"/>
              <a:gd name="connsiteX8-1957" fmla="*/ 1869456 w 10131835"/>
              <a:gd name="connsiteY8-1958" fmla="*/ 8152093 h 10139847"/>
              <a:gd name="connsiteX9-1959" fmla="*/ 777 w 10131835"/>
              <a:gd name="connsiteY9-1960" fmla="*/ 5015424 h 10139847"/>
              <a:gd name="connsiteX0-1961" fmla="*/ 14 w 10131072"/>
              <a:gd name="connsiteY0-1962" fmla="*/ 5015424 h 10139742"/>
              <a:gd name="connsiteX1-1963" fmla="*/ 1894819 w 10131072"/>
              <a:gd name="connsiteY1-1964" fmla="*/ 1973361 h 10139742"/>
              <a:gd name="connsiteX2-1965" fmla="*/ 5038789 w 10131072"/>
              <a:gd name="connsiteY2-1966" fmla="*/ 264 h 10139742"/>
              <a:gd name="connsiteX3-1967" fmla="*/ 8067547 w 10131072"/>
              <a:gd name="connsiteY3-1968" fmla="*/ 1807075 h 10139742"/>
              <a:gd name="connsiteX4-1969" fmla="*/ 10100162 w 10131072"/>
              <a:gd name="connsiteY4-1970" fmla="*/ 4654536 h 10139742"/>
              <a:gd name="connsiteX5-1971" fmla="*/ 9662509 w 10131072"/>
              <a:gd name="connsiteY5-1972" fmla="*/ 6635807 h 10139742"/>
              <a:gd name="connsiteX6-1973" fmla="*/ 8261326 w 10131072"/>
              <a:gd name="connsiteY6-1974" fmla="*/ 8127755 h 10139742"/>
              <a:gd name="connsiteX7-1975" fmla="*/ 5178186 w 10131072"/>
              <a:gd name="connsiteY7-1976" fmla="*/ 10131776 h 10139742"/>
              <a:gd name="connsiteX8-1977" fmla="*/ 1868693 w 10131072"/>
              <a:gd name="connsiteY8-1978" fmla="*/ 8133929 h 10139742"/>
              <a:gd name="connsiteX9-1979" fmla="*/ 14 w 10131072"/>
              <a:gd name="connsiteY9-1980" fmla="*/ 5015424 h 10139742"/>
              <a:gd name="connsiteX0-1981" fmla="*/ 2430 w 10133488"/>
              <a:gd name="connsiteY0-1982" fmla="*/ 5015424 h 10139742"/>
              <a:gd name="connsiteX1-1983" fmla="*/ 1897235 w 10133488"/>
              <a:gd name="connsiteY1-1984" fmla="*/ 1973361 h 10139742"/>
              <a:gd name="connsiteX2-1985" fmla="*/ 5041205 w 10133488"/>
              <a:gd name="connsiteY2-1986" fmla="*/ 264 h 10139742"/>
              <a:gd name="connsiteX3-1987" fmla="*/ 8069963 w 10133488"/>
              <a:gd name="connsiteY3-1988" fmla="*/ 1807075 h 10139742"/>
              <a:gd name="connsiteX4-1989" fmla="*/ 10102578 w 10133488"/>
              <a:gd name="connsiteY4-1990" fmla="*/ 4654536 h 10139742"/>
              <a:gd name="connsiteX5-1991" fmla="*/ 9664925 w 10133488"/>
              <a:gd name="connsiteY5-1992" fmla="*/ 6635807 h 10139742"/>
              <a:gd name="connsiteX6-1993" fmla="*/ 8263742 w 10133488"/>
              <a:gd name="connsiteY6-1994" fmla="*/ 8127755 h 10139742"/>
              <a:gd name="connsiteX7-1995" fmla="*/ 5180602 w 10133488"/>
              <a:gd name="connsiteY7-1996" fmla="*/ 10131776 h 10139742"/>
              <a:gd name="connsiteX8-1997" fmla="*/ 1871109 w 10133488"/>
              <a:gd name="connsiteY8-1998" fmla="*/ 8133929 h 10139742"/>
              <a:gd name="connsiteX9-1999" fmla="*/ 2430 w 10133488"/>
              <a:gd name="connsiteY9-2000" fmla="*/ 5015424 h 10139742"/>
              <a:gd name="connsiteX0-2001" fmla="*/ 2430 w 10133488"/>
              <a:gd name="connsiteY0-2002" fmla="*/ 5015424 h 10139742"/>
              <a:gd name="connsiteX1-2003" fmla="*/ 1897235 w 10133488"/>
              <a:gd name="connsiteY1-2004" fmla="*/ 1973361 h 10139742"/>
              <a:gd name="connsiteX2-2005" fmla="*/ 5041205 w 10133488"/>
              <a:gd name="connsiteY2-2006" fmla="*/ 264 h 10139742"/>
              <a:gd name="connsiteX3-2007" fmla="*/ 8069963 w 10133488"/>
              <a:gd name="connsiteY3-2008" fmla="*/ 1807075 h 10139742"/>
              <a:gd name="connsiteX4-2009" fmla="*/ 10102578 w 10133488"/>
              <a:gd name="connsiteY4-2010" fmla="*/ 4654536 h 10139742"/>
              <a:gd name="connsiteX5-2011" fmla="*/ 9664925 w 10133488"/>
              <a:gd name="connsiteY5-2012" fmla="*/ 6635807 h 10139742"/>
              <a:gd name="connsiteX6-2013" fmla="*/ 8263742 w 10133488"/>
              <a:gd name="connsiteY6-2014" fmla="*/ 8127755 h 10139742"/>
              <a:gd name="connsiteX7-2015" fmla="*/ 5180602 w 10133488"/>
              <a:gd name="connsiteY7-2016" fmla="*/ 10131776 h 10139742"/>
              <a:gd name="connsiteX8-2017" fmla="*/ 1871109 w 10133488"/>
              <a:gd name="connsiteY8-2018" fmla="*/ 8133929 h 10139742"/>
              <a:gd name="connsiteX9-2019" fmla="*/ 2430 w 10133488"/>
              <a:gd name="connsiteY9-2020" fmla="*/ 5015424 h 10139742"/>
              <a:gd name="connsiteX0-2021" fmla="*/ 2430 w 10133488"/>
              <a:gd name="connsiteY0-2022" fmla="*/ 5015424 h 10139776"/>
              <a:gd name="connsiteX1-2023" fmla="*/ 1897235 w 10133488"/>
              <a:gd name="connsiteY1-2024" fmla="*/ 1973361 h 10139776"/>
              <a:gd name="connsiteX2-2025" fmla="*/ 5041205 w 10133488"/>
              <a:gd name="connsiteY2-2026" fmla="*/ 264 h 10139776"/>
              <a:gd name="connsiteX3-2027" fmla="*/ 8069963 w 10133488"/>
              <a:gd name="connsiteY3-2028" fmla="*/ 1807075 h 10139776"/>
              <a:gd name="connsiteX4-2029" fmla="*/ 10102578 w 10133488"/>
              <a:gd name="connsiteY4-2030" fmla="*/ 4654536 h 10139776"/>
              <a:gd name="connsiteX5-2031" fmla="*/ 9664925 w 10133488"/>
              <a:gd name="connsiteY5-2032" fmla="*/ 6635807 h 10139776"/>
              <a:gd name="connsiteX6-2033" fmla="*/ 8263742 w 10133488"/>
              <a:gd name="connsiteY6-2034" fmla="*/ 8127755 h 10139776"/>
              <a:gd name="connsiteX7-2035" fmla="*/ 5180602 w 10133488"/>
              <a:gd name="connsiteY7-2036" fmla="*/ 10131776 h 10139776"/>
              <a:gd name="connsiteX8-2037" fmla="*/ 1871109 w 10133488"/>
              <a:gd name="connsiteY8-2038" fmla="*/ 8133929 h 10139776"/>
              <a:gd name="connsiteX9-2039" fmla="*/ 2430 w 10133488"/>
              <a:gd name="connsiteY9-2040" fmla="*/ 5015424 h 10139776"/>
              <a:gd name="connsiteX0-2041" fmla="*/ 797 w 10131855"/>
              <a:gd name="connsiteY0-2042" fmla="*/ 5015424 h 10139776"/>
              <a:gd name="connsiteX1-2043" fmla="*/ 1895602 w 10131855"/>
              <a:gd name="connsiteY1-2044" fmla="*/ 1973361 h 10139776"/>
              <a:gd name="connsiteX2-2045" fmla="*/ 5039572 w 10131855"/>
              <a:gd name="connsiteY2-2046" fmla="*/ 264 h 10139776"/>
              <a:gd name="connsiteX3-2047" fmla="*/ 8068330 w 10131855"/>
              <a:gd name="connsiteY3-2048" fmla="*/ 1807075 h 10139776"/>
              <a:gd name="connsiteX4-2049" fmla="*/ 10100945 w 10131855"/>
              <a:gd name="connsiteY4-2050" fmla="*/ 4654536 h 10139776"/>
              <a:gd name="connsiteX5-2051" fmla="*/ 9663292 w 10131855"/>
              <a:gd name="connsiteY5-2052" fmla="*/ 6635807 h 10139776"/>
              <a:gd name="connsiteX6-2053" fmla="*/ 8262109 w 10131855"/>
              <a:gd name="connsiteY6-2054" fmla="*/ 8127755 h 10139776"/>
              <a:gd name="connsiteX7-2055" fmla="*/ 5178969 w 10131855"/>
              <a:gd name="connsiteY7-2056" fmla="*/ 10131776 h 10139776"/>
              <a:gd name="connsiteX8-2057" fmla="*/ 1869476 w 10131855"/>
              <a:gd name="connsiteY8-2058" fmla="*/ 8133929 h 10139776"/>
              <a:gd name="connsiteX9-2059" fmla="*/ 797 w 10131855"/>
              <a:gd name="connsiteY9-2060" fmla="*/ 5015424 h 10139776"/>
              <a:gd name="connsiteX0-2061" fmla="*/ 797 w 10131855"/>
              <a:gd name="connsiteY0-2062" fmla="*/ 5015424 h 10139776"/>
              <a:gd name="connsiteX1-2063" fmla="*/ 1895602 w 10131855"/>
              <a:gd name="connsiteY1-2064" fmla="*/ 1973361 h 10139776"/>
              <a:gd name="connsiteX2-2065" fmla="*/ 5039572 w 10131855"/>
              <a:gd name="connsiteY2-2066" fmla="*/ 264 h 10139776"/>
              <a:gd name="connsiteX3-2067" fmla="*/ 8068330 w 10131855"/>
              <a:gd name="connsiteY3-2068" fmla="*/ 1807075 h 10139776"/>
              <a:gd name="connsiteX4-2069" fmla="*/ 10100945 w 10131855"/>
              <a:gd name="connsiteY4-2070" fmla="*/ 4654536 h 10139776"/>
              <a:gd name="connsiteX5-2071" fmla="*/ 9663292 w 10131855"/>
              <a:gd name="connsiteY5-2072" fmla="*/ 6635807 h 10139776"/>
              <a:gd name="connsiteX6-2073" fmla="*/ 8262109 w 10131855"/>
              <a:gd name="connsiteY6-2074" fmla="*/ 8127755 h 10139776"/>
              <a:gd name="connsiteX7-2075" fmla="*/ 5178969 w 10131855"/>
              <a:gd name="connsiteY7-2076" fmla="*/ 10131776 h 10139776"/>
              <a:gd name="connsiteX8-2077" fmla="*/ 1869476 w 10131855"/>
              <a:gd name="connsiteY8-2078" fmla="*/ 8133929 h 10139776"/>
              <a:gd name="connsiteX9-2079" fmla="*/ 797 w 10131855"/>
              <a:gd name="connsiteY9-2080" fmla="*/ 5015424 h 10139776"/>
              <a:gd name="connsiteX0-2081" fmla="*/ 809 w 10131867"/>
              <a:gd name="connsiteY0-2082" fmla="*/ 5015424 h 10140107"/>
              <a:gd name="connsiteX1-2083" fmla="*/ 1895614 w 10131867"/>
              <a:gd name="connsiteY1-2084" fmla="*/ 1973361 h 10140107"/>
              <a:gd name="connsiteX2-2085" fmla="*/ 5039584 w 10131867"/>
              <a:gd name="connsiteY2-2086" fmla="*/ 264 h 10140107"/>
              <a:gd name="connsiteX3-2087" fmla="*/ 8068342 w 10131867"/>
              <a:gd name="connsiteY3-2088" fmla="*/ 1807075 h 10140107"/>
              <a:gd name="connsiteX4-2089" fmla="*/ 10100957 w 10131867"/>
              <a:gd name="connsiteY4-2090" fmla="*/ 4654536 h 10140107"/>
              <a:gd name="connsiteX5-2091" fmla="*/ 9663304 w 10131867"/>
              <a:gd name="connsiteY5-2092" fmla="*/ 6635807 h 10140107"/>
              <a:gd name="connsiteX6-2093" fmla="*/ 8262121 w 10131867"/>
              <a:gd name="connsiteY6-2094" fmla="*/ 8127755 h 10140107"/>
              <a:gd name="connsiteX7-2095" fmla="*/ 5178981 w 10131867"/>
              <a:gd name="connsiteY7-2096" fmla="*/ 10131776 h 10140107"/>
              <a:gd name="connsiteX8-2097" fmla="*/ 1869488 w 10131867"/>
              <a:gd name="connsiteY8-2098" fmla="*/ 8133929 h 10140107"/>
              <a:gd name="connsiteX9-2099" fmla="*/ 809 w 10131867"/>
              <a:gd name="connsiteY9-2100" fmla="*/ 5015424 h 10140107"/>
              <a:gd name="connsiteX0-2101" fmla="*/ 189 w 10131247"/>
              <a:gd name="connsiteY0-2102" fmla="*/ 5015424 h 10140107"/>
              <a:gd name="connsiteX1-2103" fmla="*/ 1894994 w 10131247"/>
              <a:gd name="connsiteY1-2104" fmla="*/ 1973361 h 10140107"/>
              <a:gd name="connsiteX2-2105" fmla="*/ 5038964 w 10131247"/>
              <a:gd name="connsiteY2-2106" fmla="*/ 264 h 10140107"/>
              <a:gd name="connsiteX3-2107" fmla="*/ 8067722 w 10131247"/>
              <a:gd name="connsiteY3-2108" fmla="*/ 1807075 h 10140107"/>
              <a:gd name="connsiteX4-2109" fmla="*/ 10100337 w 10131247"/>
              <a:gd name="connsiteY4-2110" fmla="*/ 4654536 h 10140107"/>
              <a:gd name="connsiteX5-2111" fmla="*/ 9662684 w 10131247"/>
              <a:gd name="connsiteY5-2112" fmla="*/ 6635807 h 10140107"/>
              <a:gd name="connsiteX6-2113" fmla="*/ 8261501 w 10131247"/>
              <a:gd name="connsiteY6-2114" fmla="*/ 8127755 h 10140107"/>
              <a:gd name="connsiteX7-2115" fmla="*/ 5178361 w 10131247"/>
              <a:gd name="connsiteY7-2116" fmla="*/ 10131776 h 10140107"/>
              <a:gd name="connsiteX8-2117" fmla="*/ 1868868 w 10131247"/>
              <a:gd name="connsiteY8-2118" fmla="*/ 8133929 h 10140107"/>
              <a:gd name="connsiteX9-2119" fmla="*/ 189 w 10131247"/>
              <a:gd name="connsiteY9-2120" fmla="*/ 5015424 h 10140107"/>
              <a:gd name="connsiteX0-2121" fmla="*/ 349 w 10131407"/>
              <a:gd name="connsiteY0-2122" fmla="*/ 5015424 h 10140107"/>
              <a:gd name="connsiteX1-2123" fmla="*/ 1895154 w 10131407"/>
              <a:gd name="connsiteY1-2124" fmla="*/ 1973361 h 10140107"/>
              <a:gd name="connsiteX2-2125" fmla="*/ 5039124 w 10131407"/>
              <a:gd name="connsiteY2-2126" fmla="*/ 264 h 10140107"/>
              <a:gd name="connsiteX3-2127" fmla="*/ 8067882 w 10131407"/>
              <a:gd name="connsiteY3-2128" fmla="*/ 1807075 h 10140107"/>
              <a:gd name="connsiteX4-2129" fmla="*/ 10100497 w 10131407"/>
              <a:gd name="connsiteY4-2130" fmla="*/ 4654536 h 10140107"/>
              <a:gd name="connsiteX5-2131" fmla="*/ 9662844 w 10131407"/>
              <a:gd name="connsiteY5-2132" fmla="*/ 6635807 h 10140107"/>
              <a:gd name="connsiteX6-2133" fmla="*/ 8261661 w 10131407"/>
              <a:gd name="connsiteY6-2134" fmla="*/ 8127755 h 10140107"/>
              <a:gd name="connsiteX7-2135" fmla="*/ 5178521 w 10131407"/>
              <a:gd name="connsiteY7-2136" fmla="*/ 10131776 h 10140107"/>
              <a:gd name="connsiteX8-2137" fmla="*/ 1869028 w 10131407"/>
              <a:gd name="connsiteY8-2138" fmla="*/ 8133929 h 10140107"/>
              <a:gd name="connsiteX9-2139" fmla="*/ 349 w 10131407"/>
              <a:gd name="connsiteY9-2140" fmla="*/ 5015424 h 10140107"/>
              <a:gd name="connsiteX0-2141" fmla="*/ 354 w 10131412"/>
              <a:gd name="connsiteY0-2142" fmla="*/ 5015424 h 10139997"/>
              <a:gd name="connsiteX1-2143" fmla="*/ 1895159 w 10131412"/>
              <a:gd name="connsiteY1-2144" fmla="*/ 1973361 h 10139997"/>
              <a:gd name="connsiteX2-2145" fmla="*/ 5039129 w 10131412"/>
              <a:gd name="connsiteY2-2146" fmla="*/ 264 h 10139997"/>
              <a:gd name="connsiteX3-2147" fmla="*/ 8067887 w 10131412"/>
              <a:gd name="connsiteY3-2148" fmla="*/ 1807075 h 10139997"/>
              <a:gd name="connsiteX4-2149" fmla="*/ 10100502 w 10131412"/>
              <a:gd name="connsiteY4-2150" fmla="*/ 4654536 h 10139997"/>
              <a:gd name="connsiteX5-2151" fmla="*/ 9662849 w 10131412"/>
              <a:gd name="connsiteY5-2152" fmla="*/ 6635807 h 10139997"/>
              <a:gd name="connsiteX6-2153" fmla="*/ 8261666 w 10131412"/>
              <a:gd name="connsiteY6-2154" fmla="*/ 8127755 h 10139997"/>
              <a:gd name="connsiteX7-2155" fmla="*/ 5178526 w 10131412"/>
              <a:gd name="connsiteY7-2156" fmla="*/ 10131776 h 10139997"/>
              <a:gd name="connsiteX8-2157" fmla="*/ 1869033 w 10131412"/>
              <a:gd name="connsiteY8-2158" fmla="*/ 8133929 h 10139997"/>
              <a:gd name="connsiteX9-2159" fmla="*/ 354 w 10131412"/>
              <a:gd name="connsiteY9-2160" fmla="*/ 5015424 h 10139997"/>
              <a:gd name="connsiteX0-2161" fmla="*/ 354 w 10131412"/>
              <a:gd name="connsiteY0-2162" fmla="*/ 5015424 h 10131802"/>
              <a:gd name="connsiteX1-2163" fmla="*/ 1895159 w 10131412"/>
              <a:gd name="connsiteY1-2164" fmla="*/ 1973361 h 10131802"/>
              <a:gd name="connsiteX2-2165" fmla="*/ 5039129 w 10131412"/>
              <a:gd name="connsiteY2-2166" fmla="*/ 264 h 10131802"/>
              <a:gd name="connsiteX3-2167" fmla="*/ 8067887 w 10131412"/>
              <a:gd name="connsiteY3-2168" fmla="*/ 1807075 h 10131802"/>
              <a:gd name="connsiteX4-2169" fmla="*/ 10100502 w 10131412"/>
              <a:gd name="connsiteY4-2170" fmla="*/ 4654536 h 10131802"/>
              <a:gd name="connsiteX5-2171" fmla="*/ 9662849 w 10131412"/>
              <a:gd name="connsiteY5-2172" fmla="*/ 6635807 h 10131802"/>
              <a:gd name="connsiteX6-2173" fmla="*/ 8261666 w 10131412"/>
              <a:gd name="connsiteY6-2174" fmla="*/ 8127755 h 10131802"/>
              <a:gd name="connsiteX7-2175" fmla="*/ 5178526 w 10131412"/>
              <a:gd name="connsiteY7-2176" fmla="*/ 10131776 h 10131802"/>
              <a:gd name="connsiteX8-2177" fmla="*/ 1869033 w 10131412"/>
              <a:gd name="connsiteY8-2178" fmla="*/ 8133929 h 10131802"/>
              <a:gd name="connsiteX9-2179" fmla="*/ 354 w 10131412"/>
              <a:gd name="connsiteY9-2180" fmla="*/ 5015424 h 10131802"/>
              <a:gd name="connsiteX0-2181" fmla="*/ 354 w 10130848"/>
              <a:gd name="connsiteY0-2182" fmla="*/ 5015424 h 10131802"/>
              <a:gd name="connsiteX1-2183" fmla="*/ 1895159 w 10130848"/>
              <a:gd name="connsiteY1-2184" fmla="*/ 1973361 h 10131802"/>
              <a:gd name="connsiteX2-2185" fmla="*/ 5039129 w 10130848"/>
              <a:gd name="connsiteY2-2186" fmla="*/ 264 h 10131802"/>
              <a:gd name="connsiteX3-2187" fmla="*/ 8067887 w 10130848"/>
              <a:gd name="connsiteY3-2188" fmla="*/ 1807075 h 10131802"/>
              <a:gd name="connsiteX4-2189" fmla="*/ 10100502 w 10130848"/>
              <a:gd name="connsiteY4-2190" fmla="*/ 4654536 h 10131802"/>
              <a:gd name="connsiteX5-2191" fmla="*/ 9662849 w 10130848"/>
              <a:gd name="connsiteY5-2192" fmla="*/ 6635807 h 10131802"/>
              <a:gd name="connsiteX6-2193" fmla="*/ 8279860 w 10130848"/>
              <a:gd name="connsiteY6-2194" fmla="*/ 8139865 h 10131802"/>
              <a:gd name="connsiteX7-2195" fmla="*/ 5178526 w 10130848"/>
              <a:gd name="connsiteY7-2196" fmla="*/ 10131776 h 10131802"/>
              <a:gd name="connsiteX8-2197" fmla="*/ 1869033 w 10130848"/>
              <a:gd name="connsiteY8-2198" fmla="*/ 8133929 h 10131802"/>
              <a:gd name="connsiteX9-2199" fmla="*/ 354 w 10130848"/>
              <a:gd name="connsiteY9-2200" fmla="*/ 5015424 h 10131802"/>
              <a:gd name="connsiteX0-2201" fmla="*/ 354 w 10130848"/>
              <a:gd name="connsiteY0-2202" fmla="*/ 5015424 h 10136015"/>
              <a:gd name="connsiteX1-2203" fmla="*/ 1895159 w 10130848"/>
              <a:gd name="connsiteY1-2204" fmla="*/ 1973361 h 10136015"/>
              <a:gd name="connsiteX2-2205" fmla="*/ 5039129 w 10130848"/>
              <a:gd name="connsiteY2-2206" fmla="*/ 264 h 10136015"/>
              <a:gd name="connsiteX3-2207" fmla="*/ 8067887 w 10130848"/>
              <a:gd name="connsiteY3-2208" fmla="*/ 1807075 h 10136015"/>
              <a:gd name="connsiteX4-2209" fmla="*/ 10100502 w 10130848"/>
              <a:gd name="connsiteY4-2210" fmla="*/ 4654536 h 10136015"/>
              <a:gd name="connsiteX5-2211" fmla="*/ 9662849 w 10130848"/>
              <a:gd name="connsiteY5-2212" fmla="*/ 6635807 h 10136015"/>
              <a:gd name="connsiteX6-2213" fmla="*/ 8279860 w 10130848"/>
              <a:gd name="connsiteY6-2214" fmla="*/ 8139865 h 10136015"/>
              <a:gd name="connsiteX7-2215" fmla="*/ 5178526 w 10130848"/>
              <a:gd name="connsiteY7-2216" fmla="*/ 10131776 h 10136015"/>
              <a:gd name="connsiteX8-2217" fmla="*/ 1869033 w 10130848"/>
              <a:gd name="connsiteY8-2218" fmla="*/ 8133929 h 10136015"/>
              <a:gd name="connsiteX9-2219" fmla="*/ 354 w 10130848"/>
              <a:gd name="connsiteY9-2220" fmla="*/ 5015424 h 10136015"/>
              <a:gd name="connsiteX0-2221" fmla="*/ 390 w 10130884"/>
              <a:gd name="connsiteY0-2222" fmla="*/ 5015424 h 10136191"/>
              <a:gd name="connsiteX1-2223" fmla="*/ 1895195 w 10130884"/>
              <a:gd name="connsiteY1-2224" fmla="*/ 1973361 h 10136191"/>
              <a:gd name="connsiteX2-2225" fmla="*/ 5039165 w 10130884"/>
              <a:gd name="connsiteY2-2226" fmla="*/ 264 h 10136191"/>
              <a:gd name="connsiteX3-2227" fmla="*/ 8067923 w 10130884"/>
              <a:gd name="connsiteY3-2228" fmla="*/ 1807075 h 10136191"/>
              <a:gd name="connsiteX4-2229" fmla="*/ 10100538 w 10130884"/>
              <a:gd name="connsiteY4-2230" fmla="*/ 4654536 h 10136191"/>
              <a:gd name="connsiteX5-2231" fmla="*/ 9662885 w 10130884"/>
              <a:gd name="connsiteY5-2232" fmla="*/ 6635807 h 10136191"/>
              <a:gd name="connsiteX6-2233" fmla="*/ 8279896 w 10130884"/>
              <a:gd name="connsiteY6-2234" fmla="*/ 8139865 h 10136191"/>
              <a:gd name="connsiteX7-2235" fmla="*/ 5178562 w 10130884"/>
              <a:gd name="connsiteY7-2236" fmla="*/ 10131776 h 10136191"/>
              <a:gd name="connsiteX8-2237" fmla="*/ 1869069 w 10130884"/>
              <a:gd name="connsiteY8-2238" fmla="*/ 8133929 h 10136191"/>
              <a:gd name="connsiteX9-2239" fmla="*/ 390 w 10130884"/>
              <a:gd name="connsiteY9-2240" fmla="*/ 5015424 h 10136191"/>
              <a:gd name="connsiteX0-2241" fmla="*/ 390 w 10191597"/>
              <a:gd name="connsiteY0-2242" fmla="*/ 5015424 h 10136191"/>
              <a:gd name="connsiteX1-2243" fmla="*/ 1895195 w 10191597"/>
              <a:gd name="connsiteY1-2244" fmla="*/ 1973361 h 10136191"/>
              <a:gd name="connsiteX2-2245" fmla="*/ 5039165 w 10191597"/>
              <a:gd name="connsiteY2-2246" fmla="*/ 264 h 10136191"/>
              <a:gd name="connsiteX3-2247" fmla="*/ 8067923 w 10191597"/>
              <a:gd name="connsiteY3-2248" fmla="*/ 1807075 h 10136191"/>
              <a:gd name="connsiteX4-2249" fmla="*/ 10100538 w 10191597"/>
              <a:gd name="connsiteY4-2250" fmla="*/ 4654536 h 10136191"/>
              <a:gd name="connsiteX5-2251" fmla="*/ 9682369 w 10191597"/>
              <a:gd name="connsiteY5-2252" fmla="*/ 6642291 h 10136191"/>
              <a:gd name="connsiteX6-2253" fmla="*/ 8279896 w 10191597"/>
              <a:gd name="connsiteY6-2254" fmla="*/ 8139865 h 10136191"/>
              <a:gd name="connsiteX7-2255" fmla="*/ 5178562 w 10191597"/>
              <a:gd name="connsiteY7-2256" fmla="*/ 10131776 h 10136191"/>
              <a:gd name="connsiteX8-2257" fmla="*/ 1869069 w 10191597"/>
              <a:gd name="connsiteY8-2258" fmla="*/ 8133929 h 10136191"/>
              <a:gd name="connsiteX9-2259" fmla="*/ 390 w 10191597"/>
              <a:gd name="connsiteY9-2260" fmla="*/ 5015424 h 10136191"/>
              <a:gd name="connsiteX0-2261" fmla="*/ 390 w 10201626"/>
              <a:gd name="connsiteY0-2262" fmla="*/ 5015424 h 10136191"/>
              <a:gd name="connsiteX1-2263" fmla="*/ 1895195 w 10201626"/>
              <a:gd name="connsiteY1-2264" fmla="*/ 1973361 h 10136191"/>
              <a:gd name="connsiteX2-2265" fmla="*/ 5039165 w 10201626"/>
              <a:gd name="connsiteY2-2266" fmla="*/ 264 h 10136191"/>
              <a:gd name="connsiteX3-2267" fmla="*/ 8067923 w 10201626"/>
              <a:gd name="connsiteY3-2268" fmla="*/ 1807075 h 10136191"/>
              <a:gd name="connsiteX4-2269" fmla="*/ 10100538 w 10201626"/>
              <a:gd name="connsiteY4-2270" fmla="*/ 4654536 h 10136191"/>
              <a:gd name="connsiteX5-2271" fmla="*/ 9682369 w 10201626"/>
              <a:gd name="connsiteY5-2272" fmla="*/ 6642291 h 10136191"/>
              <a:gd name="connsiteX6-2273" fmla="*/ 8279896 w 10201626"/>
              <a:gd name="connsiteY6-2274" fmla="*/ 8139865 h 10136191"/>
              <a:gd name="connsiteX7-2275" fmla="*/ 5178562 w 10201626"/>
              <a:gd name="connsiteY7-2276" fmla="*/ 10131776 h 10136191"/>
              <a:gd name="connsiteX8-2277" fmla="*/ 1869069 w 10201626"/>
              <a:gd name="connsiteY8-2278" fmla="*/ 8133929 h 10136191"/>
              <a:gd name="connsiteX9-2279" fmla="*/ 390 w 10201626"/>
              <a:gd name="connsiteY9-2280" fmla="*/ 5015424 h 10136191"/>
              <a:gd name="connsiteX0-2281" fmla="*/ 390 w 10106208"/>
              <a:gd name="connsiteY0-2282" fmla="*/ 5015424 h 10136191"/>
              <a:gd name="connsiteX1-2283" fmla="*/ 1895195 w 10106208"/>
              <a:gd name="connsiteY1-2284" fmla="*/ 1973361 h 10136191"/>
              <a:gd name="connsiteX2-2285" fmla="*/ 5039165 w 10106208"/>
              <a:gd name="connsiteY2-2286" fmla="*/ 264 h 10136191"/>
              <a:gd name="connsiteX3-2287" fmla="*/ 8067923 w 10106208"/>
              <a:gd name="connsiteY3-2288" fmla="*/ 1807075 h 10136191"/>
              <a:gd name="connsiteX4-2289" fmla="*/ 10100538 w 10106208"/>
              <a:gd name="connsiteY4-2290" fmla="*/ 4654536 h 10136191"/>
              <a:gd name="connsiteX5-2291" fmla="*/ 9682369 w 10106208"/>
              <a:gd name="connsiteY5-2292" fmla="*/ 6642291 h 10136191"/>
              <a:gd name="connsiteX6-2293" fmla="*/ 8279896 w 10106208"/>
              <a:gd name="connsiteY6-2294" fmla="*/ 8139865 h 10136191"/>
              <a:gd name="connsiteX7-2295" fmla="*/ 5178562 w 10106208"/>
              <a:gd name="connsiteY7-2296" fmla="*/ 10131776 h 10136191"/>
              <a:gd name="connsiteX8-2297" fmla="*/ 1869069 w 10106208"/>
              <a:gd name="connsiteY8-2298" fmla="*/ 8133929 h 10136191"/>
              <a:gd name="connsiteX9-2299" fmla="*/ 390 w 10106208"/>
              <a:gd name="connsiteY9-2300" fmla="*/ 5015424 h 10136191"/>
              <a:gd name="connsiteX0-2301" fmla="*/ 390 w 10148981"/>
              <a:gd name="connsiteY0-2302" fmla="*/ 5015424 h 10136191"/>
              <a:gd name="connsiteX1-2303" fmla="*/ 1895195 w 10148981"/>
              <a:gd name="connsiteY1-2304" fmla="*/ 1973361 h 10136191"/>
              <a:gd name="connsiteX2-2305" fmla="*/ 5039165 w 10148981"/>
              <a:gd name="connsiteY2-2306" fmla="*/ 264 h 10136191"/>
              <a:gd name="connsiteX3-2307" fmla="*/ 8067923 w 10148981"/>
              <a:gd name="connsiteY3-2308" fmla="*/ 1807075 h 10136191"/>
              <a:gd name="connsiteX4-2309" fmla="*/ 10146000 w 10148981"/>
              <a:gd name="connsiteY4-2310" fmla="*/ 4913898 h 10136191"/>
              <a:gd name="connsiteX5-2311" fmla="*/ 9682369 w 10148981"/>
              <a:gd name="connsiteY5-2312" fmla="*/ 6642291 h 10136191"/>
              <a:gd name="connsiteX6-2313" fmla="*/ 8279896 w 10148981"/>
              <a:gd name="connsiteY6-2314" fmla="*/ 8139865 h 10136191"/>
              <a:gd name="connsiteX7-2315" fmla="*/ 5178562 w 10148981"/>
              <a:gd name="connsiteY7-2316" fmla="*/ 10131776 h 10136191"/>
              <a:gd name="connsiteX8-2317" fmla="*/ 1869069 w 10148981"/>
              <a:gd name="connsiteY8-2318" fmla="*/ 8133929 h 10136191"/>
              <a:gd name="connsiteX9-2319" fmla="*/ 390 w 10148981"/>
              <a:gd name="connsiteY9-2320" fmla="*/ 5015424 h 10136191"/>
              <a:gd name="connsiteX0-2321" fmla="*/ 390 w 10146062"/>
              <a:gd name="connsiteY0-2322" fmla="*/ 5015424 h 10136191"/>
              <a:gd name="connsiteX1-2323" fmla="*/ 1895195 w 10146062"/>
              <a:gd name="connsiteY1-2324" fmla="*/ 1973361 h 10136191"/>
              <a:gd name="connsiteX2-2325" fmla="*/ 5039165 w 10146062"/>
              <a:gd name="connsiteY2-2326" fmla="*/ 264 h 10136191"/>
              <a:gd name="connsiteX3-2327" fmla="*/ 8067923 w 10146062"/>
              <a:gd name="connsiteY3-2328" fmla="*/ 1807075 h 10136191"/>
              <a:gd name="connsiteX4-2329" fmla="*/ 10146000 w 10146062"/>
              <a:gd name="connsiteY4-2330" fmla="*/ 4913898 h 10136191"/>
              <a:gd name="connsiteX5-2331" fmla="*/ 9682369 w 10146062"/>
              <a:gd name="connsiteY5-2332" fmla="*/ 6642291 h 10136191"/>
              <a:gd name="connsiteX6-2333" fmla="*/ 8279896 w 10146062"/>
              <a:gd name="connsiteY6-2334" fmla="*/ 8139865 h 10136191"/>
              <a:gd name="connsiteX7-2335" fmla="*/ 5178562 w 10146062"/>
              <a:gd name="connsiteY7-2336" fmla="*/ 10131776 h 10136191"/>
              <a:gd name="connsiteX8-2337" fmla="*/ 1869069 w 10146062"/>
              <a:gd name="connsiteY8-2338" fmla="*/ 8133929 h 10136191"/>
              <a:gd name="connsiteX9-2339" fmla="*/ 390 w 10146062"/>
              <a:gd name="connsiteY9-2340" fmla="*/ 5015424 h 10136191"/>
              <a:gd name="connsiteX0-2341" fmla="*/ 390 w 10146514"/>
              <a:gd name="connsiteY0-2342" fmla="*/ 5015424 h 10136191"/>
              <a:gd name="connsiteX1-2343" fmla="*/ 1895195 w 10146514"/>
              <a:gd name="connsiteY1-2344" fmla="*/ 1973361 h 10136191"/>
              <a:gd name="connsiteX2-2345" fmla="*/ 5039165 w 10146514"/>
              <a:gd name="connsiteY2-2346" fmla="*/ 264 h 10136191"/>
              <a:gd name="connsiteX3-2347" fmla="*/ 8067923 w 10146514"/>
              <a:gd name="connsiteY3-2348" fmla="*/ 1807075 h 10136191"/>
              <a:gd name="connsiteX4-2349" fmla="*/ 10146000 w 10146514"/>
              <a:gd name="connsiteY4-2350" fmla="*/ 4913898 h 10136191"/>
              <a:gd name="connsiteX5-2351" fmla="*/ 9682369 w 10146514"/>
              <a:gd name="connsiteY5-2352" fmla="*/ 6642291 h 10136191"/>
              <a:gd name="connsiteX6-2353" fmla="*/ 8279896 w 10146514"/>
              <a:gd name="connsiteY6-2354" fmla="*/ 8139865 h 10136191"/>
              <a:gd name="connsiteX7-2355" fmla="*/ 5178562 w 10146514"/>
              <a:gd name="connsiteY7-2356" fmla="*/ 10131776 h 10136191"/>
              <a:gd name="connsiteX8-2357" fmla="*/ 1869069 w 10146514"/>
              <a:gd name="connsiteY8-2358" fmla="*/ 8133929 h 10136191"/>
              <a:gd name="connsiteX9-2359" fmla="*/ 390 w 10146514"/>
              <a:gd name="connsiteY9-2360" fmla="*/ 5015424 h 10136191"/>
              <a:gd name="connsiteX0-2361" fmla="*/ 390 w 10146062"/>
              <a:gd name="connsiteY0-2362" fmla="*/ 5015424 h 10136191"/>
              <a:gd name="connsiteX1-2363" fmla="*/ 1895195 w 10146062"/>
              <a:gd name="connsiteY1-2364" fmla="*/ 1973361 h 10136191"/>
              <a:gd name="connsiteX2-2365" fmla="*/ 5039165 w 10146062"/>
              <a:gd name="connsiteY2-2366" fmla="*/ 264 h 10136191"/>
              <a:gd name="connsiteX3-2367" fmla="*/ 8067923 w 10146062"/>
              <a:gd name="connsiteY3-2368" fmla="*/ 1807075 h 10136191"/>
              <a:gd name="connsiteX4-2369" fmla="*/ 10146000 w 10146062"/>
              <a:gd name="connsiteY4-2370" fmla="*/ 4913898 h 10136191"/>
              <a:gd name="connsiteX5-2371" fmla="*/ 9682369 w 10146062"/>
              <a:gd name="connsiteY5-2372" fmla="*/ 6642291 h 10136191"/>
              <a:gd name="connsiteX6-2373" fmla="*/ 8279896 w 10146062"/>
              <a:gd name="connsiteY6-2374" fmla="*/ 8139865 h 10136191"/>
              <a:gd name="connsiteX7-2375" fmla="*/ 5178562 w 10146062"/>
              <a:gd name="connsiteY7-2376" fmla="*/ 10131776 h 10136191"/>
              <a:gd name="connsiteX8-2377" fmla="*/ 1869069 w 10146062"/>
              <a:gd name="connsiteY8-2378" fmla="*/ 8133929 h 10136191"/>
              <a:gd name="connsiteX9-2379" fmla="*/ 390 w 10146062"/>
              <a:gd name="connsiteY9-2380" fmla="*/ 5015424 h 10136191"/>
              <a:gd name="connsiteX0-2381" fmla="*/ 390 w 10146062"/>
              <a:gd name="connsiteY0-2382" fmla="*/ 5015424 h 10136191"/>
              <a:gd name="connsiteX1-2383" fmla="*/ 1895195 w 10146062"/>
              <a:gd name="connsiteY1-2384" fmla="*/ 1973361 h 10136191"/>
              <a:gd name="connsiteX2-2385" fmla="*/ 5039165 w 10146062"/>
              <a:gd name="connsiteY2-2386" fmla="*/ 264 h 10136191"/>
              <a:gd name="connsiteX3-2387" fmla="*/ 8067923 w 10146062"/>
              <a:gd name="connsiteY3-2388" fmla="*/ 1807075 h 10136191"/>
              <a:gd name="connsiteX4-2389" fmla="*/ 10146000 w 10146062"/>
              <a:gd name="connsiteY4-2390" fmla="*/ 4913898 h 10136191"/>
              <a:gd name="connsiteX5-2391" fmla="*/ 9682369 w 10146062"/>
              <a:gd name="connsiteY5-2392" fmla="*/ 6642291 h 10136191"/>
              <a:gd name="connsiteX6-2393" fmla="*/ 8279896 w 10146062"/>
              <a:gd name="connsiteY6-2394" fmla="*/ 8139865 h 10136191"/>
              <a:gd name="connsiteX7-2395" fmla="*/ 5178562 w 10146062"/>
              <a:gd name="connsiteY7-2396" fmla="*/ 10131776 h 10136191"/>
              <a:gd name="connsiteX8-2397" fmla="*/ 1869069 w 10146062"/>
              <a:gd name="connsiteY8-2398" fmla="*/ 8133929 h 10136191"/>
              <a:gd name="connsiteX9-2399" fmla="*/ 390 w 10146062"/>
              <a:gd name="connsiteY9-2400" fmla="*/ 5015424 h 10136191"/>
              <a:gd name="connsiteX0-2401" fmla="*/ 390 w 10146020"/>
              <a:gd name="connsiteY0-2402" fmla="*/ 5015424 h 10136191"/>
              <a:gd name="connsiteX1-2403" fmla="*/ 1895195 w 10146020"/>
              <a:gd name="connsiteY1-2404" fmla="*/ 1973361 h 10136191"/>
              <a:gd name="connsiteX2-2405" fmla="*/ 5039165 w 10146020"/>
              <a:gd name="connsiteY2-2406" fmla="*/ 264 h 10136191"/>
              <a:gd name="connsiteX3-2407" fmla="*/ 8067923 w 10146020"/>
              <a:gd name="connsiteY3-2408" fmla="*/ 1807075 h 10136191"/>
              <a:gd name="connsiteX4-2409" fmla="*/ 10146000 w 10146020"/>
              <a:gd name="connsiteY4-2410" fmla="*/ 4913898 h 10136191"/>
              <a:gd name="connsiteX5-2411" fmla="*/ 9682369 w 10146020"/>
              <a:gd name="connsiteY5-2412" fmla="*/ 6642291 h 10136191"/>
              <a:gd name="connsiteX6-2413" fmla="*/ 8279896 w 10146020"/>
              <a:gd name="connsiteY6-2414" fmla="*/ 8139865 h 10136191"/>
              <a:gd name="connsiteX7-2415" fmla="*/ 5178562 w 10146020"/>
              <a:gd name="connsiteY7-2416" fmla="*/ 10131776 h 10136191"/>
              <a:gd name="connsiteX8-2417" fmla="*/ 1869069 w 10146020"/>
              <a:gd name="connsiteY8-2418" fmla="*/ 8133929 h 10136191"/>
              <a:gd name="connsiteX9-2419" fmla="*/ 390 w 10146020"/>
              <a:gd name="connsiteY9-2420" fmla="*/ 5015424 h 10136191"/>
              <a:gd name="connsiteX0-2421" fmla="*/ 390 w 10146020"/>
              <a:gd name="connsiteY0-2422" fmla="*/ 5015424 h 10136191"/>
              <a:gd name="connsiteX1-2423" fmla="*/ 1895195 w 10146020"/>
              <a:gd name="connsiteY1-2424" fmla="*/ 1973361 h 10136191"/>
              <a:gd name="connsiteX2-2425" fmla="*/ 5039165 w 10146020"/>
              <a:gd name="connsiteY2-2426" fmla="*/ 264 h 10136191"/>
              <a:gd name="connsiteX3-2427" fmla="*/ 8067923 w 10146020"/>
              <a:gd name="connsiteY3-2428" fmla="*/ 1807075 h 10136191"/>
              <a:gd name="connsiteX4-2429" fmla="*/ 10146000 w 10146020"/>
              <a:gd name="connsiteY4-2430" fmla="*/ 4913898 h 10136191"/>
              <a:gd name="connsiteX5-2431" fmla="*/ 9682369 w 10146020"/>
              <a:gd name="connsiteY5-2432" fmla="*/ 6642291 h 10136191"/>
              <a:gd name="connsiteX6-2433" fmla="*/ 8279896 w 10146020"/>
              <a:gd name="connsiteY6-2434" fmla="*/ 8139865 h 10136191"/>
              <a:gd name="connsiteX7-2435" fmla="*/ 5178562 w 10146020"/>
              <a:gd name="connsiteY7-2436" fmla="*/ 10131776 h 10136191"/>
              <a:gd name="connsiteX8-2437" fmla="*/ 1869069 w 10146020"/>
              <a:gd name="connsiteY8-2438" fmla="*/ 8133929 h 10136191"/>
              <a:gd name="connsiteX9-2439" fmla="*/ 390 w 10146020"/>
              <a:gd name="connsiteY9-2440" fmla="*/ 5015424 h 10136191"/>
              <a:gd name="connsiteX0-2441" fmla="*/ 390 w 10146062"/>
              <a:gd name="connsiteY0-2442" fmla="*/ 5015424 h 10136191"/>
              <a:gd name="connsiteX1-2443" fmla="*/ 1895195 w 10146062"/>
              <a:gd name="connsiteY1-2444" fmla="*/ 1973361 h 10136191"/>
              <a:gd name="connsiteX2-2445" fmla="*/ 5039165 w 10146062"/>
              <a:gd name="connsiteY2-2446" fmla="*/ 264 h 10136191"/>
              <a:gd name="connsiteX3-2447" fmla="*/ 8067923 w 10146062"/>
              <a:gd name="connsiteY3-2448" fmla="*/ 1807075 h 10136191"/>
              <a:gd name="connsiteX4-2449" fmla="*/ 10146000 w 10146062"/>
              <a:gd name="connsiteY4-2450" fmla="*/ 4913898 h 10136191"/>
              <a:gd name="connsiteX5-2451" fmla="*/ 9682369 w 10146062"/>
              <a:gd name="connsiteY5-2452" fmla="*/ 6642291 h 10136191"/>
              <a:gd name="connsiteX6-2453" fmla="*/ 8279896 w 10146062"/>
              <a:gd name="connsiteY6-2454" fmla="*/ 8139865 h 10136191"/>
              <a:gd name="connsiteX7-2455" fmla="*/ 5178562 w 10146062"/>
              <a:gd name="connsiteY7-2456" fmla="*/ 10131776 h 10136191"/>
              <a:gd name="connsiteX8-2457" fmla="*/ 1869069 w 10146062"/>
              <a:gd name="connsiteY8-2458" fmla="*/ 8133929 h 10136191"/>
              <a:gd name="connsiteX9-2459" fmla="*/ 390 w 10146062"/>
              <a:gd name="connsiteY9-2460" fmla="*/ 5015424 h 10136191"/>
              <a:gd name="connsiteX0-2461" fmla="*/ 390 w 10218833"/>
              <a:gd name="connsiteY0-2462" fmla="*/ 5015747 h 10136514"/>
              <a:gd name="connsiteX1-2463" fmla="*/ 1895195 w 10218833"/>
              <a:gd name="connsiteY1-2464" fmla="*/ 1973684 h 10136514"/>
              <a:gd name="connsiteX2-2465" fmla="*/ 5039165 w 10218833"/>
              <a:gd name="connsiteY2-2466" fmla="*/ 587 h 10136514"/>
              <a:gd name="connsiteX3-2467" fmla="*/ 8074417 w 10218833"/>
              <a:gd name="connsiteY3-2468" fmla="*/ 1787947 h 10136514"/>
              <a:gd name="connsiteX4-2469" fmla="*/ 10146000 w 10218833"/>
              <a:gd name="connsiteY4-2470" fmla="*/ 4914221 h 10136514"/>
              <a:gd name="connsiteX5-2471" fmla="*/ 9682369 w 10218833"/>
              <a:gd name="connsiteY5-2472" fmla="*/ 6642614 h 10136514"/>
              <a:gd name="connsiteX6-2473" fmla="*/ 8279896 w 10218833"/>
              <a:gd name="connsiteY6-2474" fmla="*/ 8140188 h 10136514"/>
              <a:gd name="connsiteX7-2475" fmla="*/ 5178562 w 10218833"/>
              <a:gd name="connsiteY7-2476" fmla="*/ 10132099 h 10136514"/>
              <a:gd name="connsiteX8-2477" fmla="*/ 1869069 w 10218833"/>
              <a:gd name="connsiteY8-2478" fmla="*/ 8134252 h 10136514"/>
              <a:gd name="connsiteX9-2479" fmla="*/ 390 w 10218833"/>
              <a:gd name="connsiteY9-2480" fmla="*/ 5015747 h 10136514"/>
              <a:gd name="connsiteX0-2481" fmla="*/ 390 w 10218833"/>
              <a:gd name="connsiteY0-2482" fmla="*/ 5015825 h 10136592"/>
              <a:gd name="connsiteX1-2483" fmla="*/ 1895195 w 10218833"/>
              <a:gd name="connsiteY1-2484" fmla="*/ 1973762 h 10136592"/>
              <a:gd name="connsiteX2-2485" fmla="*/ 5039165 w 10218833"/>
              <a:gd name="connsiteY2-2486" fmla="*/ 665 h 10136592"/>
              <a:gd name="connsiteX3-2487" fmla="*/ 8074417 w 10218833"/>
              <a:gd name="connsiteY3-2488" fmla="*/ 1788025 h 10136592"/>
              <a:gd name="connsiteX4-2489" fmla="*/ 10146000 w 10218833"/>
              <a:gd name="connsiteY4-2490" fmla="*/ 4914299 h 10136592"/>
              <a:gd name="connsiteX5-2491" fmla="*/ 9682369 w 10218833"/>
              <a:gd name="connsiteY5-2492" fmla="*/ 6642692 h 10136592"/>
              <a:gd name="connsiteX6-2493" fmla="*/ 8279896 w 10218833"/>
              <a:gd name="connsiteY6-2494" fmla="*/ 8140266 h 10136592"/>
              <a:gd name="connsiteX7-2495" fmla="*/ 5178562 w 10218833"/>
              <a:gd name="connsiteY7-2496" fmla="*/ 10132177 h 10136592"/>
              <a:gd name="connsiteX8-2497" fmla="*/ 1869069 w 10218833"/>
              <a:gd name="connsiteY8-2498" fmla="*/ 8134330 h 10136592"/>
              <a:gd name="connsiteX9-2499" fmla="*/ 390 w 10218833"/>
              <a:gd name="connsiteY9-2500" fmla="*/ 5015825 h 10136592"/>
              <a:gd name="connsiteX0-2501" fmla="*/ 390 w 10218833"/>
              <a:gd name="connsiteY0-2502" fmla="*/ 5015179 h 10135946"/>
              <a:gd name="connsiteX1-2503" fmla="*/ 1895195 w 10218833"/>
              <a:gd name="connsiteY1-2504" fmla="*/ 1973116 h 10135946"/>
              <a:gd name="connsiteX2-2505" fmla="*/ 5039165 w 10218833"/>
              <a:gd name="connsiteY2-2506" fmla="*/ 19 h 10135946"/>
              <a:gd name="connsiteX3-2507" fmla="*/ 8074417 w 10218833"/>
              <a:gd name="connsiteY3-2508" fmla="*/ 1787379 h 10135946"/>
              <a:gd name="connsiteX4-2509" fmla="*/ 10146000 w 10218833"/>
              <a:gd name="connsiteY4-2510" fmla="*/ 4913653 h 10135946"/>
              <a:gd name="connsiteX5-2511" fmla="*/ 9682369 w 10218833"/>
              <a:gd name="connsiteY5-2512" fmla="*/ 6642046 h 10135946"/>
              <a:gd name="connsiteX6-2513" fmla="*/ 8279896 w 10218833"/>
              <a:gd name="connsiteY6-2514" fmla="*/ 8139620 h 10135946"/>
              <a:gd name="connsiteX7-2515" fmla="*/ 5178562 w 10218833"/>
              <a:gd name="connsiteY7-2516" fmla="*/ 10131531 h 10135946"/>
              <a:gd name="connsiteX8-2517" fmla="*/ 1869069 w 10218833"/>
              <a:gd name="connsiteY8-2518" fmla="*/ 8133684 h 10135946"/>
              <a:gd name="connsiteX9-2519" fmla="*/ 390 w 10218833"/>
              <a:gd name="connsiteY9-2520" fmla="*/ 5015179 h 10135946"/>
              <a:gd name="connsiteX0-2521" fmla="*/ 390 w 10218833"/>
              <a:gd name="connsiteY0-2522" fmla="*/ 5015637 h 10136404"/>
              <a:gd name="connsiteX1-2523" fmla="*/ 1895195 w 10218833"/>
              <a:gd name="connsiteY1-2524" fmla="*/ 1973574 h 10136404"/>
              <a:gd name="connsiteX2-2525" fmla="*/ 5039165 w 10218833"/>
              <a:gd name="connsiteY2-2526" fmla="*/ 477 h 10136404"/>
              <a:gd name="connsiteX3-2527" fmla="*/ 8074417 w 10218833"/>
              <a:gd name="connsiteY3-2528" fmla="*/ 1787837 h 10136404"/>
              <a:gd name="connsiteX4-2529" fmla="*/ 10146000 w 10218833"/>
              <a:gd name="connsiteY4-2530" fmla="*/ 4914111 h 10136404"/>
              <a:gd name="connsiteX5-2531" fmla="*/ 9682369 w 10218833"/>
              <a:gd name="connsiteY5-2532" fmla="*/ 6642504 h 10136404"/>
              <a:gd name="connsiteX6-2533" fmla="*/ 8279896 w 10218833"/>
              <a:gd name="connsiteY6-2534" fmla="*/ 8140078 h 10136404"/>
              <a:gd name="connsiteX7-2535" fmla="*/ 5178562 w 10218833"/>
              <a:gd name="connsiteY7-2536" fmla="*/ 10131989 h 10136404"/>
              <a:gd name="connsiteX8-2537" fmla="*/ 1869069 w 10218833"/>
              <a:gd name="connsiteY8-2538" fmla="*/ 8134142 h 10136404"/>
              <a:gd name="connsiteX9-2539" fmla="*/ 390 w 10218833"/>
              <a:gd name="connsiteY9-2540" fmla="*/ 5015637 h 10136404"/>
              <a:gd name="connsiteX0-2541" fmla="*/ 390 w 10218833"/>
              <a:gd name="connsiteY0-2542" fmla="*/ 5015162 h 10135929"/>
              <a:gd name="connsiteX1-2543" fmla="*/ 1895195 w 10218833"/>
              <a:gd name="connsiteY1-2544" fmla="*/ 1973099 h 10135929"/>
              <a:gd name="connsiteX2-2545" fmla="*/ 5039165 w 10218833"/>
              <a:gd name="connsiteY2-2546" fmla="*/ 2 h 10135929"/>
              <a:gd name="connsiteX3-2547" fmla="*/ 8074417 w 10218833"/>
              <a:gd name="connsiteY3-2548" fmla="*/ 1787362 h 10135929"/>
              <a:gd name="connsiteX4-2549" fmla="*/ 10146000 w 10218833"/>
              <a:gd name="connsiteY4-2550" fmla="*/ 4913636 h 10135929"/>
              <a:gd name="connsiteX5-2551" fmla="*/ 9682369 w 10218833"/>
              <a:gd name="connsiteY5-2552" fmla="*/ 6642029 h 10135929"/>
              <a:gd name="connsiteX6-2553" fmla="*/ 8279896 w 10218833"/>
              <a:gd name="connsiteY6-2554" fmla="*/ 8139603 h 10135929"/>
              <a:gd name="connsiteX7-2555" fmla="*/ 5178562 w 10218833"/>
              <a:gd name="connsiteY7-2556" fmla="*/ 10131514 h 10135929"/>
              <a:gd name="connsiteX8-2557" fmla="*/ 1869069 w 10218833"/>
              <a:gd name="connsiteY8-2558" fmla="*/ 8133667 h 10135929"/>
              <a:gd name="connsiteX9-2559" fmla="*/ 390 w 10218833"/>
              <a:gd name="connsiteY9-2560" fmla="*/ 5015162 h 10135929"/>
              <a:gd name="connsiteX0-2561" fmla="*/ 390 w 10218833"/>
              <a:gd name="connsiteY0-2562" fmla="*/ 5015162 h 10135929"/>
              <a:gd name="connsiteX1-2563" fmla="*/ 1895195 w 10218833"/>
              <a:gd name="connsiteY1-2564" fmla="*/ 1973099 h 10135929"/>
              <a:gd name="connsiteX2-2565" fmla="*/ 5039165 w 10218833"/>
              <a:gd name="connsiteY2-2566" fmla="*/ 2 h 10135929"/>
              <a:gd name="connsiteX3-2567" fmla="*/ 8074417 w 10218833"/>
              <a:gd name="connsiteY3-2568" fmla="*/ 1787362 h 10135929"/>
              <a:gd name="connsiteX4-2569" fmla="*/ 10146000 w 10218833"/>
              <a:gd name="connsiteY4-2570" fmla="*/ 4913636 h 10135929"/>
              <a:gd name="connsiteX5-2571" fmla="*/ 9682369 w 10218833"/>
              <a:gd name="connsiteY5-2572" fmla="*/ 6642029 h 10135929"/>
              <a:gd name="connsiteX6-2573" fmla="*/ 8279896 w 10218833"/>
              <a:gd name="connsiteY6-2574" fmla="*/ 8139603 h 10135929"/>
              <a:gd name="connsiteX7-2575" fmla="*/ 5178562 w 10218833"/>
              <a:gd name="connsiteY7-2576" fmla="*/ 10131514 h 10135929"/>
              <a:gd name="connsiteX8-2577" fmla="*/ 1869069 w 10218833"/>
              <a:gd name="connsiteY8-2578" fmla="*/ 8133667 h 10135929"/>
              <a:gd name="connsiteX9-2579" fmla="*/ 390 w 10218833"/>
              <a:gd name="connsiteY9-2580" fmla="*/ 5015162 h 10135929"/>
              <a:gd name="connsiteX0-2581" fmla="*/ 390 w 10156825"/>
              <a:gd name="connsiteY0-2582" fmla="*/ 5015162 h 10135929"/>
              <a:gd name="connsiteX1-2583" fmla="*/ 1895195 w 10156825"/>
              <a:gd name="connsiteY1-2584" fmla="*/ 1973099 h 10135929"/>
              <a:gd name="connsiteX2-2585" fmla="*/ 5039165 w 10156825"/>
              <a:gd name="connsiteY2-2586" fmla="*/ 2 h 10135929"/>
              <a:gd name="connsiteX3-2587" fmla="*/ 8074417 w 10156825"/>
              <a:gd name="connsiteY3-2588" fmla="*/ 1787362 h 10135929"/>
              <a:gd name="connsiteX4-2589" fmla="*/ 10061209 w 10156825"/>
              <a:gd name="connsiteY4-2590" fmla="*/ 4321069 h 10135929"/>
              <a:gd name="connsiteX5-2591" fmla="*/ 9682369 w 10156825"/>
              <a:gd name="connsiteY5-2592" fmla="*/ 6642029 h 10135929"/>
              <a:gd name="connsiteX6-2593" fmla="*/ 8279896 w 10156825"/>
              <a:gd name="connsiteY6-2594" fmla="*/ 8139603 h 10135929"/>
              <a:gd name="connsiteX7-2595" fmla="*/ 5178562 w 10156825"/>
              <a:gd name="connsiteY7-2596" fmla="*/ 10131514 h 10135929"/>
              <a:gd name="connsiteX8-2597" fmla="*/ 1869069 w 10156825"/>
              <a:gd name="connsiteY8-2598" fmla="*/ 8133667 h 10135929"/>
              <a:gd name="connsiteX9-2599" fmla="*/ 390 w 10156825"/>
              <a:gd name="connsiteY9-2600" fmla="*/ 5015162 h 10135929"/>
              <a:gd name="connsiteX0-2601" fmla="*/ 390 w 10159874"/>
              <a:gd name="connsiteY0-2602" fmla="*/ 5015162 h 10135929"/>
              <a:gd name="connsiteX1-2603" fmla="*/ 1895195 w 10159874"/>
              <a:gd name="connsiteY1-2604" fmla="*/ 1973099 h 10135929"/>
              <a:gd name="connsiteX2-2605" fmla="*/ 5039165 w 10159874"/>
              <a:gd name="connsiteY2-2606" fmla="*/ 2 h 10135929"/>
              <a:gd name="connsiteX3-2607" fmla="*/ 8074417 w 10159874"/>
              <a:gd name="connsiteY3-2608" fmla="*/ 1787362 h 10135929"/>
              <a:gd name="connsiteX4-2609" fmla="*/ 10061209 w 10159874"/>
              <a:gd name="connsiteY4-2610" fmla="*/ 4321069 h 10135929"/>
              <a:gd name="connsiteX5-2611" fmla="*/ 9682369 w 10159874"/>
              <a:gd name="connsiteY5-2612" fmla="*/ 6642029 h 10135929"/>
              <a:gd name="connsiteX6-2613" fmla="*/ 8279896 w 10159874"/>
              <a:gd name="connsiteY6-2614" fmla="*/ 8139603 h 10135929"/>
              <a:gd name="connsiteX7-2615" fmla="*/ 5178562 w 10159874"/>
              <a:gd name="connsiteY7-2616" fmla="*/ 10131514 h 10135929"/>
              <a:gd name="connsiteX8-2617" fmla="*/ 1869069 w 10159874"/>
              <a:gd name="connsiteY8-2618" fmla="*/ 8133667 h 10135929"/>
              <a:gd name="connsiteX9-2619" fmla="*/ 390 w 10159874"/>
              <a:gd name="connsiteY9-2620" fmla="*/ 5015162 h 10135929"/>
              <a:gd name="connsiteX0-2621" fmla="*/ 390 w 10159874"/>
              <a:gd name="connsiteY0-2622" fmla="*/ 5015162 h 10135929"/>
              <a:gd name="connsiteX1-2623" fmla="*/ 1895195 w 10159874"/>
              <a:gd name="connsiteY1-2624" fmla="*/ 1973099 h 10135929"/>
              <a:gd name="connsiteX2-2625" fmla="*/ 5039165 w 10159874"/>
              <a:gd name="connsiteY2-2626" fmla="*/ 2 h 10135929"/>
              <a:gd name="connsiteX3-2627" fmla="*/ 8074417 w 10159874"/>
              <a:gd name="connsiteY3-2628" fmla="*/ 1787362 h 10135929"/>
              <a:gd name="connsiteX4-2629" fmla="*/ 10061209 w 10159874"/>
              <a:gd name="connsiteY4-2630" fmla="*/ 4321069 h 10135929"/>
              <a:gd name="connsiteX5-2631" fmla="*/ 9682369 w 10159874"/>
              <a:gd name="connsiteY5-2632" fmla="*/ 6642029 h 10135929"/>
              <a:gd name="connsiteX6-2633" fmla="*/ 8279896 w 10159874"/>
              <a:gd name="connsiteY6-2634" fmla="*/ 8139603 h 10135929"/>
              <a:gd name="connsiteX7-2635" fmla="*/ 5178562 w 10159874"/>
              <a:gd name="connsiteY7-2636" fmla="*/ 10131514 h 10135929"/>
              <a:gd name="connsiteX8-2637" fmla="*/ 1869069 w 10159874"/>
              <a:gd name="connsiteY8-2638" fmla="*/ 8133667 h 10135929"/>
              <a:gd name="connsiteX9-2639" fmla="*/ 390 w 10159874"/>
              <a:gd name="connsiteY9-2640" fmla="*/ 5015162 h 10135929"/>
              <a:gd name="connsiteX0-2641" fmla="*/ 385 w 10159869"/>
              <a:gd name="connsiteY0-2642" fmla="*/ 5015162 h 10136006"/>
              <a:gd name="connsiteX1-2643" fmla="*/ 1895190 w 10159869"/>
              <a:gd name="connsiteY1-2644" fmla="*/ 1973099 h 10136006"/>
              <a:gd name="connsiteX2-2645" fmla="*/ 5039160 w 10159869"/>
              <a:gd name="connsiteY2-2646" fmla="*/ 2 h 10136006"/>
              <a:gd name="connsiteX3-2647" fmla="*/ 8074412 w 10159869"/>
              <a:gd name="connsiteY3-2648" fmla="*/ 1787362 h 10136006"/>
              <a:gd name="connsiteX4-2649" fmla="*/ 10061204 w 10159869"/>
              <a:gd name="connsiteY4-2650" fmla="*/ 4321069 h 10136006"/>
              <a:gd name="connsiteX5-2651" fmla="*/ 9682364 w 10159869"/>
              <a:gd name="connsiteY5-2652" fmla="*/ 6642029 h 10136006"/>
              <a:gd name="connsiteX6-2653" fmla="*/ 8279891 w 10159869"/>
              <a:gd name="connsiteY6-2654" fmla="*/ 8139603 h 10136006"/>
              <a:gd name="connsiteX7-2655" fmla="*/ 5178557 w 10159869"/>
              <a:gd name="connsiteY7-2656" fmla="*/ 10131514 h 10136006"/>
              <a:gd name="connsiteX8-2657" fmla="*/ 1869064 w 10159869"/>
              <a:gd name="connsiteY8-2658" fmla="*/ 8133667 h 10136006"/>
              <a:gd name="connsiteX9-2659" fmla="*/ 385 w 10159869"/>
              <a:gd name="connsiteY9-2660" fmla="*/ 5015162 h 10136006"/>
              <a:gd name="connsiteX0-2661" fmla="*/ 385 w 10159869"/>
              <a:gd name="connsiteY0-2662" fmla="*/ 5015162 h 10135891"/>
              <a:gd name="connsiteX1-2663" fmla="*/ 1895190 w 10159869"/>
              <a:gd name="connsiteY1-2664" fmla="*/ 1973099 h 10135891"/>
              <a:gd name="connsiteX2-2665" fmla="*/ 5039160 w 10159869"/>
              <a:gd name="connsiteY2-2666" fmla="*/ 2 h 10135891"/>
              <a:gd name="connsiteX3-2667" fmla="*/ 8074412 w 10159869"/>
              <a:gd name="connsiteY3-2668" fmla="*/ 1787362 h 10135891"/>
              <a:gd name="connsiteX4-2669" fmla="*/ 10061204 w 10159869"/>
              <a:gd name="connsiteY4-2670" fmla="*/ 4321069 h 10135891"/>
              <a:gd name="connsiteX5-2671" fmla="*/ 9682364 w 10159869"/>
              <a:gd name="connsiteY5-2672" fmla="*/ 6642029 h 10135891"/>
              <a:gd name="connsiteX6-2673" fmla="*/ 8279891 w 10159869"/>
              <a:gd name="connsiteY6-2674" fmla="*/ 8139603 h 10135891"/>
              <a:gd name="connsiteX7-2675" fmla="*/ 5178557 w 10159869"/>
              <a:gd name="connsiteY7-2676" fmla="*/ 10131514 h 10135891"/>
              <a:gd name="connsiteX8-2677" fmla="*/ 1869064 w 10159869"/>
              <a:gd name="connsiteY8-2678" fmla="*/ 8133667 h 10135891"/>
              <a:gd name="connsiteX9-2679" fmla="*/ 385 w 10159869"/>
              <a:gd name="connsiteY9-2680" fmla="*/ 5015162 h 101358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41" y="connsiteY5-142"/>
              </a:cxn>
              <a:cxn ang="0">
                <a:pos x="connsiteX6-167" y="connsiteY6-168"/>
              </a:cxn>
              <a:cxn ang="0">
                <a:pos x="connsiteX7-253" y="connsiteY7-254"/>
              </a:cxn>
              <a:cxn ang="0">
                <a:pos x="connsiteX8-431" y="connsiteY8-432"/>
              </a:cxn>
              <a:cxn ang="0">
                <a:pos x="connsiteX9-1171" y="connsiteY9-1172"/>
              </a:cxn>
            </a:cxnLst>
            <a:rect l="l" t="t" r="r" b="b"/>
            <a:pathLst>
              <a:path w="10159869" h="10135891">
                <a:moveTo>
                  <a:pt x="385" y="5015162"/>
                </a:moveTo>
                <a:cubicBezTo>
                  <a:pt x="22934" y="3497975"/>
                  <a:pt x="1088954" y="2837629"/>
                  <a:pt x="1895190" y="1973099"/>
                </a:cubicBezTo>
                <a:cubicBezTo>
                  <a:pt x="2822504" y="1130285"/>
                  <a:pt x="3502711" y="-1462"/>
                  <a:pt x="5039160" y="2"/>
                </a:cubicBezTo>
                <a:cubicBezTo>
                  <a:pt x="6575609" y="1466"/>
                  <a:pt x="7293162" y="1031871"/>
                  <a:pt x="8074412" y="1787362"/>
                </a:cubicBezTo>
                <a:cubicBezTo>
                  <a:pt x="8922400" y="2636651"/>
                  <a:pt x="9786001" y="3288795"/>
                  <a:pt x="10061204" y="4321069"/>
                </a:cubicBezTo>
                <a:cubicBezTo>
                  <a:pt x="10336407" y="5353343"/>
                  <a:pt x="9979249" y="6171180"/>
                  <a:pt x="9682364" y="6642029"/>
                </a:cubicBezTo>
                <a:cubicBezTo>
                  <a:pt x="9385479" y="7112878"/>
                  <a:pt x="8930578" y="7471689"/>
                  <a:pt x="8279891" y="8139603"/>
                </a:cubicBezTo>
                <a:cubicBezTo>
                  <a:pt x="7004670" y="9324142"/>
                  <a:pt x="6673468" y="10046470"/>
                  <a:pt x="5178557" y="10131514"/>
                </a:cubicBezTo>
                <a:cubicBezTo>
                  <a:pt x="3683646" y="10216558"/>
                  <a:pt x="2786820" y="9045090"/>
                  <a:pt x="1869064" y="8133667"/>
                </a:cubicBezTo>
                <a:cubicBezTo>
                  <a:pt x="951308" y="7222244"/>
                  <a:pt x="-22164" y="6532349"/>
                  <a:pt x="385" y="5015162"/>
                </a:cubicBezTo>
                <a:close/>
              </a:path>
            </a:pathLst>
          </a:custGeom>
          <a:noFill/>
          <a:ln w="12700">
            <a:noFill/>
            <a:miter lim="400000"/>
          </a:ln>
        </p:spPr>
        <p:txBody>
          <a:bodyPr/>
          <a:lstStyle>
            <a:lvl1pPr>
              <a:defRPr/>
            </a:lvl1p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vices (9)">
    <p:spTree>
      <p:nvGrpSpPr>
        <p:cNvPr id="1" name=""/>
        <p:cNvGrpSpPr/>
        <p:nvPr/>
      </p:nvGrpSpPr>
      <p:grpSpPr>
        <a:xfrm>
          <a:off x="0" y="0"/>
          <a:ext cx="0" cy="0"/>
          <a:chOff x="0" y="0"/>
          <a:chExt cx="0" cy="0"/>
        </a:xfrm>
      </p:grpSpPr>
      <p:pic>
        <p:nvPicPr>
          <p:cNvPr id="505" name="Notebook_2.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06182" y="936812"/>
            <a:ext cx="8636001" cy="4984377"/>
          </a:xfrm>
          <a:prstGeom prst="rect">
            <a:avLst/>
          </a:prstGeom>
          <a:ln w="12700">
            <a:miter lim="400000"/>
            <a:headEnd/>
            <a:tailEnd/>
          </a:ln>
        </p:spPr>
      </p:pic>
      <p:sp>
        <p:nvSpPr>
          <p:cNvPr id="506" name="Shape 506"/>
          <p:cNvSpPr>
            <a:spLocks noGrp="1"/>
          </p:cNvSpPr>
          <p:nvPr>
            <p:ph type="body" sz="quarter" idx="1" hasCustomPrompt="1"/>
          </p:nvPr>
        </p:nvSpPr>
        <p:spPr>
          <a:xfrm>
            <a:off x="891487" y="2344649"/>
            <a:ext cx="4666078" cy="867659"/>
          </a:xfrm>
          <a:prstGeom prst="rect">
            <a:avLst/>
          </a:prstGeom>
        </p:spPr>
        <p:txBody>
          <a:bodyPr anchor="t">
            <a:noAutofit/>
          </a:bodyPr>
          <a:lstStyle>
            <a:lvl1pPr marL="0" indent="0">
              <a:lnSpc>
                <a:spcPct val="150000"/>
              </a:lnSpc>
              <a:spcBef>
                <a:spcPts val="0"/>
              </a:spcBef>
              <a:buSzTx/>
              <a:buNone/>
              <a:defRPr/>
            </a:lvl1pPr>
            <a:lvl2pPr marL="0" indent="114300">
              <a:lnSpc>
                <a:spcPct val="150000"/>
              </a:lnSpc>
              <a:spcBef>
                <a:spcPts val="0"/>
              </a:spcBef>
              <a:buSzTx/>
              <a:buNone/>
              <a:defRPr/>
            </a:lvl2pPr>
            <a:lvl3pPr marL="0" indent="228600">
              <a:lnSpc>
                <a:spcPct val="150000"/>
              </a:lnSpc>
              <a:spcBef>
                <a:spcPts val="0"/>
              </a:spcBef>
              <a:buSzTx/>
              <a:buNone/>
              <a:defRPr/>
            </a:lvl3pPr>
            <a:lvl4pPr marL="0" indent="342900">
              <a:lnSpc>
                <a:spcPct val="150000"/>
              </a:lnSpc>
              <a:spcBef>
                <a:spcPts val="0"/>
              </a:spcBef>
              <a:buSzTx/>
              <a:buNone/>
            </a:lvl4pPr>
            <a:lvl5pPr marL="0" indent="457200">
              <a:lnSpc>
                <a:spcPct val="150000"/>
              </a:lnSpc>
              <a:spcBef>
                <a:spcPts val="0"/>
              </a:spcBef>
              <a:buSzTx/>
              <a:buNone/>
            </a:lvl5pPr>
          </a:lstStyle>
          <a:p>
            <a:r>
              <a:rPr dirty="0"/>
              <a:t>Body Level One</a:t>
            </a:r>
          </a:p>
          <a:p>
            <a:pPr lvl="1"/>
            <a:r>
              <a:rPr dirty="0"/>
              <a:t>Body Level Two</a:t>
            </a:r>
          </a:p>
          <a:p>
            <a:pPr lvl="2"/>
            <a:r>
              <a:rPr dirty="0"/>
              <a:t>Body Level Three</a:t>
            </a:r>
          </a:p>
        </p:txBody>
      </p:sp>
      <p:sp>
        <p:nvSpPr>
          <p:cNvPr id="507" name="Shape 507"/>
          <p:cNvSpPr>
            <a:spLocks noGrp="1"/>
          </p:cNvSpPr>
          <p:nvPr>
            <p:ph type="title" hasCustomPrompt="1"/>
          </p:nvPr>
        </p:nvSpPr>
        <p:spPr>
          <a:xfrm>
            <a:off x="882121" y="791502"/>
            <a:ext cx="4684811" cy="853216"/>
          </a:xfrm>
          <a:prstGeom prst="rect">
            <a:avLst/>
          </a:prstGeom>
        </p:spPr>
        <p:txBody>
          <a:bodyPr/>
          <a:lstStyle>
            <a:lvl1pPr algn="l">
              <a:defRPr sz="3500"/>
            </a:lvl1pPr>
          </a:lstStyle>
          <a:p>
            <a:r>
              <a:rPr dirty="0"/>
              <a:t>Title Text</a:t>
            </a:r>
          </a:p>
        </p:txBody>
      </p:sp>
      <p:sp>
        <p:nvSpPr>
          <p:cNvPr id="508" name="Shape 508"/>
          <p:cNvSpPr/>
          <p:nvPr/>
        </p:nvSpPr>
        <p:spPr>
          <a:xfrm>
            <a:off x="915912" y="1900942"/>
            <a:ext cx="539675" cy="1"/>
          </a:xfrm>
          <a:prstGeom prst="line">
            <a:avLst/>
          </a:prstGeom>
          <a:ln w="63500">
            <a:solidFill>
              <a:srgbClr val="E8E9EB"/>
            </a:solidFill>
            <a:miter lim="400000"/>
          </a:ln>
        </p:spPr>
        <p:txBody>
          <a:bodyPr lIns="25400" tIns="25400" rIns="25400" bIns="25400" anchor="ctr"/>
          <a:lstStyle/>
          <a:p>
            <a:pPr>
              <a:lnSpc>
                <a:spcPct val="100000"/>
              </a:lnSpc>
              <a:defRPr sz="3200">
                <a:solidFill>
                  <a:srgbClr val="000000"/>
                </a:solidFill>
                <a:latin typeface="Helvetica Light"/>
                <a:ea typeface="Helvetica Light"/>
                <a:cs typeface="Helvetica Light"/>
                <a:sym typeface="Helvetica Light"/>
              </a:defRPr>
            </a:pPr>
            <a:endParaRPr sz="1600"/>
          </a:p>
        </p:txBody>
      </p:sp>
      <p:sp>
        <p:nvSpPr>
          <p:cNvPr id="509" name="Shape 509"/>
          <p:cNvSpPr/>
          <p:nvPr/>
        </p:nvSpPr>
        <p:spPr>
          <a:xfrm>
            <a:off x="-1353" y="1885107"/>
            <a:ext cx="921730" cy="31751"/>
          </a:xfrm>
          <a:prstGeom prst="rect">
            <a:avLst/>
          </a:prstGeom>
          <a:gradFill>
            <a:gsLst>
              <a:gs pos="0">
                <a:srgbClr val="4875D8"/>
              </a:gs>
              <a:gs pos="30789">
                <a:srgbClr val="7AAAE8"/>
              </a:gs>
              <a:gs pos="72165">
                <a:srgbClr val="75BDEA"/>
              </a:gs>
              <a:gs pos="100000">
                <a:srgbClr val="81E0F1"/>
              </a:gs>
            </a:gsLst>
            <a:lin ang="9203766"/>
          </a:gradFill>
          <a:ln w="12700">
            <a:miter lim="400000"/>
          </a:ln>
        </p:spPr>
        <p:txBody>
          <a:bodyPr lIns="25400" tIns="25400" rIns="25400" bIns="25400" anchor="ctr"/>
          <a:lstStyle/>
          <a:p>
            <a:pPr>
              <a:lnSpc>
                <a:spcPct val="100000"/>
              </a:lnSpc>
              <a:defRPr sz="3200">
                <a:solidFill>
                  <a:srgbClr val="FFFFFF"/>
                </a:solidFill>
              </a:defRPr>
            </a:pPr>
            <a:endParaRPr sz="1600" dirty="0">
              <a:latin typeface="仓耳玄三M W05" panose="02020400000000000000" pitchFamily="18" charset="-122"/>
              <a:ea typeface="仓耳玄三M W05" panose="02020400000000000000" pitchFamily="18" charset="-122"/>
            </a:endParaRPr>
          </a:p>
        </p:txBody>
      </p:sp>
      <p:sp>
        <p:nvSpPr>
          <p:cNvPr id="510" name="Shape 510"/>
          <p:cNvSpPr>
            <a:spLocks noGrp="1"/>
          </p:cNvSpPr>
          <p:nvPr>
            <p:ph type="pic" sz="half" idx="13"/>
          </p:nvPr>
        </p:nvSpPr>
        <p:spPr>
          <a:xfrm>
            <a:off x="7277383" y="1302276"/>
            <a:ext cx="4943500" cy="4063878"/>
          </a:xfrm>
          <a:prstGeom prst="rect">
            <a:avLst/>
          </a:prstGeom>
        </p:spPr>
        <p:txBody>
          <a:bodyPr lIns="91439" tIns="45719" rIns="91439" bIns="45719" anchor="t">
            <a:noAutofit/>
          </a:bodyPr>
          <a:lstStyle>
            <a:lvl1pPr>
              <a:defRPr/>
            </a:lvl1pPr>
          </a:lstStyle>
          <a:p>
            <a:endParaRPr dirty="0"/>
          </a:p>
        </p:txBody>
      </p:sp>
      <p:sp>
        <p:nvSpPr>
          <p:cNvPr id="511" name="Shape 511"/>
          <p:cNvSpPr>
            <a:spLocks noGrp="1"/>
          </p:cNvSpPr>
          <p:nvPr>
            <p:ph type="sldNum" sz="quarter" idx="2"/>
          </p:nvPr>
        </p:nvSpPr>
        <p:spPr>
          <a:xfrm>
            <a:off x="893853" y="4632180"/>
            <a:ext cx="1572546" cy="1256754"/>
          </a:xfrm>
          <a:prstGeom prst="rect">
            <a:avLst/>
          </a:prstGeom>
        </p:spPr>
        <p:txBody>
          <a:bodyPr/>
          <a:lstStyle>
            <a:lvl1pPr>
              <a:defRPr/>
            </a:lvl1pPr>
          </a:lstStyle>
          <a:p>
            <a:fld id="{86CB4B4D-7CA3-9044-876B-883B54F8677D}" type="slidenum">
              <a:rPr lang="en-US" altLang="zh-CN" smtClean="0"/>
              <a:t>‹#›</a:t>
            </a:fld>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97815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823888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581759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9200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390339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362416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52683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580704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57574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155511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4115811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46596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15109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130439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502710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4230701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633138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948817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215878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3363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817402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477076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4068032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62766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816703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961927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916450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240568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206632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631309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091427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059466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129313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363715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074851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408309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287398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405020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674412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144385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7384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109055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extLst>
      <p:ext uri="{BB962C8B-B14F-4D97-AF65-F5344CB8AC3E}">
        <p14:creationId xmlns:p14="http://schemas.microsoft.com/office/powerpoint/2010/main" val="319459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Infographic (2)">
    <p:spTree>
      <p:nvGrpSpPr>
        <p:cNvPr id="1" name=""/>
        <p:cNvGrpSpPr/>
        <p:nvPr/>
      </p:nvGrpSpPr>
      <p:grpSpPr>
        <a:xfrm>
          <a:off x="0" y="0"/>
          <a:ext cx="0" cy="0"/>
          <a:chOff x="0" y="0"/>
          <a:chExt cx="0" cy="0"/>
        </a:xfrm>
      </p:grpSpPr>
      <p:sp>
        <p:nvSpPr>
          <p:cNvPr id="8" name="Picture Placeholder 8"/>
          <p:cNvSpPr>
            <a:spLocks noGrp="1"/>
          </p:cNvSpPr>
          <p:nvPr>
            <p:ph type="pic" sz="quarter" idx="15"/>
          </p:nvPr>
        </p:nvSpPr>
        <p:spPr>
          <a:xfrm>
            <a:off x="4643717" y="4203174"/>
            <a:ext cx="2904567" cy="2904568"/>
          </a:xfrm>
          <a:custGeom>
            <a:avLst/>
            <a:gdLst>
              <a:gd name="connsiteX0" fmla="*/ 0 w 10107827"/>
              <a:gd name="connsiteY0" fmla="*/ 5084618 h 10169236"/>
              <a:gd name="connsiteX1" fmla="*/ 5053914 w 10107827"/>
              <a:gd name="connsiteY1" fmla="*/ 0 h 10169236"/>
              <a:gd name="connsiteX2" fmla="*/ 10107827 w 10107827"/>
              <a:gd name="connsiteY2" fmla="*/ 5084618 h 10169236"/>
              <a:gd name="connsiteX3" fmla="*/ 5053914 w 10107827"/>
              <a:gd name="connsiteY3" fmla="*/ 10169236 h 10169236"/>
              <a:gd name="connsiteX4" fmla="*/ 0 w 10107827"/>
              <a:gd name="connsiteY4" fmla="*/ 5084618 h 10169236"/>
              <a:gd name="connsiteX0-1" fmla="*/ 2138 w 10109965"/>
              <a:gd name="connsiteY0-2" fmla="*/ 5084618 h 10169236"/>
              <a:gd name="connsiteX1-3" fmla="*/ 5056052 w 10109965"/>
              <a:gd name="connsiteY1-4" fmla="*/ 0 h 10169236"/>
              <a:gd name="connsiteX2-5" fmla="*/ 10109965 w 10109965"/>
              <a:gd name="connsiteY2-6" fmla="*/ 5084618 h 10169236"/>
              <a:gd name="connsiteX3-7" fmla="*/ 5056052 w 10109965"/>
              <a:gd name="connsiteY3-8" fmla="*/ 10169236 h 10169236"/>
              <a:gd name="connsiteX4-9" fmla="*/ 2138 w 10109965"/>
              <a:gd name="connsiteY4-10" fmla="*/ 5084618 h 10169236"/>
              <a:gd name="connsiteX0-11" fmla="*/ 27 w 10107854"/>
              <a:gd name="connsiteY0-12" fmla="*/ 5084618 h 10169236"/>
              <a:gd name="connsiteX1-13" fmla="*/ 5053941 w 10107854"/>
              <a:gd name="connsiteY1-14" fmla="*/ 0 h 10169236"/>
              <a:gd name="connsiteX2-15" fmla="*/ 10107854 w 10107854"/>
              <a:gd name="connsiteY2-16" fmla="*/ 5084618 h 10169236"/>
              <a:gd name="connsiteX3-17" fmla="*/ 5053941 w 10107854"/>
              <a:gd name="connsiteY3-18" fmla="*/ 10169236 h 10169236"/>
              <a:gd name="connsiteX4-19" fmla="*/ 27 w 10107854"/>
              <a:gd name="connsiteY4-20" fmla="*/ 5084618 h 10169236"/>
              <a:gd name="connsiteX0-21" fmla="*/ 32 w 10107859"/>
              <a:gd name="connsiteY0-22" fmla="*/ 5261432 h 10346050"/>
              <a:gd name="connsiteX1-23" fmla="*/ 5053946 w 10107859"/>
              <a:gd name="connsiteY1-24" fmla="*/ 176814 h 10346050"/>
              <a:gd name="connsiteX2-25" fmla="*/ 10107859 w 10107859"/>
              <a:gd name="connsiteY2-26" fmla="*/ 5261432 h 10346050"/>
              <a:gd name="connsiteX3-27" fmla="*/ 5053946 w 10107859"/>
              <a:gd name="connsiteY3-28" fmla="*/ 10346050 h 10346050"/>
              <a:gd name="connsiteX4-29" fmla="*/ 32 w 10107859"/>
              <a:gd name="connsiteY4-30" fmla="*/ 5261432 h 10346050"/>
              <a:gd name="connsiteX0-31" fmla="*/ 32 w 10107952"/>
              <a:gd name="connsiteY0-32" fmla="*/ 5303276 h 10387894"/>
              <a:gd name="connsiteX1-33" fmla="*/ 5053946 w 10107952"/>
              <a:gd name="connsiteY1-34" fmla="*/ 218658 h 10387894"/>
              <a:gd name="connsiteX2-35" fmla="*/ 10107859 w 10107952"/>
              <a:gd name="connsiteY2-36" fmla="*/ 5303276 h 10387894"/>
              <a:gd name="connsiteX3-37" fmla="*/ 5053946 w 10107952"/>
              <a:gd name="connsiteY3-38" fmla="*/ 10387894 h 10387894"/>
              <a:gd name="connsiteX4-39" fmla="*/ 32 w 10107952"/>
              <a:gd name="connsiteY4-40" fmla="*/ 5303276 h 10387894"/>
              <a:gd name="connsiteX0-41" fmla="*/ 32 w 10107952"/>
              <a:gd name="connsiteY0-42" fmla="*/ 5303276 h 10564520"/>
              <a:gd name="connsiteX1-43" fmla="*/ 5053946 w 10107952"/>
              <a:gd name="connsiteY1-44" fmla="*/ 218658 h 10564520"/>
              <a:gd name="connsiteX2-45" fmla="*/ 10107859 w 10107952"/>
              <a:gd name="connsiteY2-46" fmla="*/ 5303276 h 10564520"/>
              <a:gd name="connsiteX3-47" fmla="*/ 5053946 w 10107952"/>
              <a:gd name="connsiteY3-48" fmla="*/ 10387894 h 10564520"/>
              <a:gd name="connsiteX4-49" fmla="*/ 32 w 10107952"/>
              <a:gd name="connsiteY4-50" fmla="*/ 5303276 h 10564520"/>
              <a:gd name="connsiteX0-51" fmla="*/ 32 w 10107952"/>
              <a:gd name="connsiteY0-52" fmla="*/ 5303276 h 10387910"/>
              <a:gd name="connsiteX1-53" fmla="*/ 5053946 w 10107952"/>
              <a:gd name="connsiteY1-54" fmla="*/ 218658 h 10387910"/>
              <a:gd name="connsiteX2-55" fmla="*/ 10107859 w 10107952"/>
              <a:gd name="connsiteY2-56" fmla="*/ 5303276 h 10387910"/>
              <a:gd name="connsiteX3-57" fmla="*/ 5053946 w 10107952"/>
              <a:gd name="connsiteY3-58" fmla="*/ 10387894 h 10387910"/>
              <a:gd name="connsiteX4-59" fmla="*/ 32 w 10107952"/>
              <a:gd name="connsiteY4-60" fmla="*/ 5303276 h 10387910"/>
              <a:gd name="connsiteX0-61" fmla="*/ 10369 w 10118289"/>
              <a:gd name="connsiteY0-62" fmla="*/ 5303276 h 10387910"/>
              <a:gd name="connsiteX1-63" fmla="*/ 5064283 w 10118289"/>
              <a:gd name="connsiteY1-64" fmla="*/ 218658 h 10387910"/>
              <a:gd name="connsiteX2-65" fmla="*/ 10118196 w 10118289"/>
              <a:gd name="connsiteY2-66" fmla="*/ 5303276 h 10387910"/>
              <a:gd name="connsiteX3-67" fmla="*/ 5064283 w 10118289"/>
              <a:gd name="connsiteY3-68" fmla="*/ 10387894 h 10387910"/>
              <a:gd name="connsiteX4-69" fmla="*/ 10369 w 10118289"/>
              <a:gd name="connsiteY4-70" fmla="*/ 5303276 h 10387910"/>
              <a:gd name="connsiteX0-71" fmla="*/ 9999 w 10130965"/>
              <a:gd name="connsiteY0-72" fmla="*/ 5019332 h 10169302"/>
              <a:gd name="connsiteX1-73" fmla="*/ 5076976 w 10130965"/>
              <a:gd name="connsiteY1-74" fmla="*/ 28 h 10169302"/>
              <a:gd name="connsiteX2-75" fmla="*/ 10130889 w 10130965"/>
              <a:gd name="connsiteY2-76" fmla="*/ 5084646 h 10169302"/>
              <a:gd name="connsiteX3-77" fmla="*/ 5076976 w 10130965"/>
              <a:gd name="connsiteY3-78" fmla="*/ 10169264 h 10169302"/>
              <a:gd name="connsiteX4-79" fmla="*/ 9999 w 10130965"/>
              <a:gd name="connsiteY4-80" fmla="*/ 5019332 h 10169302"/>
              <a:gd name="connsiteX0-81" fmla="*/ 1240 w 10122206"/>
              <a:gd name="connsiteY0-82" fmla="*/ 5019332 h 10169302"/>
              <a:gd name="connsiteX1-83" fmla="*/ 5068217 w 10122206"/>
              <a:gd name="connsiteY1-84" fmla="*/ 28 h 10169302"/>
              <a:gd name="connsiteX2-85" fmla="*/ 10122130 w 10122206"/>
              <a:gd name="connsiteY2-86" fmla="*/ 5084646 h 10169302"/>
              <a:gd name="connsiteX3-87" fmla="*/ 5068217 w 10122206"/>
              <a:gd name="connsiteY3-88" fmla="*/ 10169264 h 10169302"/>
              <a:gd name="connsiteX4-89" fmla="*/ 1240 w 10122206"/>
              <a:gd name="connsiteY4-90" fmla="*/ 5019332 h 10169302"/>
              <a:gd name="connsiteX0-91" fmla="*/ 1240 w 10122206"/>
              <a:gd name="connsiteY0-92" fmla="*/ 5019332 h 10176323"/>
              <a:gd name="connsiteX1-93" fmla="*/ 5068217 w 10122206"/>
              <a:gd name="connsiteY1-94" fmla="*/ 28 h 10176323"/>
              <a:gd name="connsiteX2-95" fmla="*/ 10122130 w 10122206"/>
              <a:gd name="connsiteY2-96" fmla="*/ 5084646 h 10176323"/>
              <a:gd name="connsiteX3-97" fmla="*/ 5068217 w 10122206"/>
              <a:gd name="connsiteY3-98" fmla="*/ 10169264 h 10176323"/>
              <a:gd name="connsiteX4-99" fmla="*/ 1240 w 10122206"/>
              <a:gd name="connsiteY4-100" fmla="*/ 5019332 h 10176323"/>
              <a:gd name="connsiteX0-101" fmla="*/ 1241 w 10161396"/>
              <a:gd name="connsiteY0-102" fmla="*/ 5019332 h 10169302"/>
              <a:gd name="connsiteX1-103" fmla="*/ 5068218 w 10161396"/>
              <a:gd name="connsiteY1-104" fmla="*/ 28 h 10169302"/>
              <a:gd name="connsiteX2-105" fmla="*/ 10161320 w 10161396"/>
              <a:gd name="connsiteY2-106" fmla="*/ 5084646 h 10169302"/>
              <a:gd name="connsiteX3-107" fmla="*/ 5068218 w 10161396"/>
              <a:gd name="connsiteY3-108" fmla="*/ 10169264 h 10169302"/>
              <a:gd name="connsiteX4-109" fmla="*/ 1241 w 10161396"/>
              <a:gd name="connsiteY4-110" fmla="*/ 5019332 h 10169302"/>
              <a:gd name="connsiteX0-111" fmla="*/ 1169 w 10161319"/>
              <a:gd name="connsiteY0-112" fmla="*/ 5022934 h 10172904"/>
              <a:gd name="connsiteX1-113" fmla="*/ 5068146 w 10161319"/>
              <a:gd name="connsiteY1-114" fmla="*/ 3630 h 10172904"/>
              <a:gd name="connsiteX2-115" fmla="*/ 10161248 w 10161319"/>
              <a:gd name="connsiteY2-116" fmla="*/ 5088248 h 10172904"/>
              <a:gd name="connsiteX3-117" fmla="*/ 5068146 w 10161319"/>
              <a:gd name="connsiteY3-118" fmla="*/ 10172866 h 10172904"/>
              <a:gd name="connsiteX4-119" fmla="*/ 1169 w 10161319"/>
              <a:gd name="connsiteY4-120" fmla="*/ 5022934 h 10172904"/>
              <a:gd name="connsiteX0-121" fmla="*/ 103187 w 10263335"/>
              <a:gd name="connsiteY0-122" fmla="*/ 5113819 h 10263789"/>
              <a:gd name="connsiteX1-123" fmla="*/ 2024840 w 10263335"/>
              <a:gd name="connsiteY1-124" fmla="*/ 2110945 h 10263789"/>
              <a:gd name="connsiteX2-125" fmla="*/ 5170164 w 10263335"/>
              <a:gd name="connsiteY2-126" fmla="*/ 94515 h 10263789"/>
              <a:gd name="connsiteX3-127" fmla="*/ 10263266 w 10263335"/>
              <a:gd name="connsiteY3-128" fmla="*/ 5179133 h 10263789"/>
              <a:gd name="connsiteX4-129" fmla="*/ 5170164 w 10263335"/>
              <a:gd name="connsiteY4-130" fmla="*/ 10263751 h 10263789"/>
              <a:gd name="connsiteX5" fmla="*/ 103187 w 10263335"/>
              <a:gd name="connsiteY5" fmla="*/ 5113819 h 10263789"/>
              <a:gd name="connsiteX0-131" fmla="*/ 1861 w 10162009"/>
              <a:gd name="connsiteY0-132" fmla="*/ 5113819 h 10263789"/>
              <a:gd name="connsiteX1-133" fmla="*/ 1923514 w 10162009"/>
              <a:gd name="connsiteY1-134" fmla="*/ 2110945 h 10263789"/>
              <a:gd name="connsiteX2-135" fmla="*/ 5068838 w 10162009"/>
              <a:gd name="connsiteY2-136" fmla="*/ 94515 h 10263789"/>
              <a:gd name="connsiteX3-137" fmla="*/ 10161940 w 10162009"/>
              <a:gd name="connsiteY3-138" fmla="*/ 5179133 h 10263789"/>
              <a:gd name="connsiteX4-139" fmla="*/ 5068838 w 10162009"/>
              <a:gd name="connsiteY4-140" fmla="*/ 10263751 h 10263789"/>
              <a:gd name="connsiteX5-141" fmla="*/ 1861 w 10162009"/>
              <a:gd name="connsiteY5-142" fmla="*/ 5113819 h 10263789"/>
              <a:gd name="connsiteX0-143" fmla="*/ 14 w 10160162"/>
              <a:gd name="connsiteY0-144" fmla="*/ 5113819 h 10363262"/>
              <a:gd name="connsiteX1-145" fmla="*/ 1921667 w 10160162"/>
              <a:gd name="connsiteY1-146" fmla="*/ 2110945 h 10363262"/>
              <a:gd name="connsiteX2-147" fmla="*/ 5066991 w 10160162"/>
              <a:gd name="connsiteY2-148" fmla="*/ 94515 h 10363262"/>
              <a:gd name="connsiteX3-149" fmla="*/ 10160093 w 10160162"/>
              <a:gd name="connsiteY3-150" fmla="*/ 5179133 h 10363262"/>
              <a:gd name="connsiteX4-151" fmla="*/ 5066991 w 10160162"/>
              <a:gd name="connsiteY4-152" fmla="*/ 10263751 h 10363262"/>
              <a:gd name="connsiteX5-153" fmla="*/ 1895541 w 10160162"/>
              <a:gd name="connsiteY5-154" fmla="*/ 8289677 h 10363262"/>
              <a:gd name="connsiteX6" fmla="*/ 14 w 10160162"/>
              <a:gd name="connsiteY6" fmla="*/ 5113819 h 10363262"/>
              <a:gd name="connsiteX0-155" fmla="*/ 52 w 10160200"/>
              <a:gd name="connsiteY0-156" fmla="*/ 5113819 h 10363262"/>
              <a:gd name="connsiteX1-157" fmla="*/ 1921705 w 10160200"/>
              <a:gd name="connsiteY1-158" fmla="*/ 2110945 h 10363262"/>
              <a:gd name="connsiteX2-159" fmla="*/ 5067029 w 10160200"/>
              <a:gd name="connsiteY2-160" fmla="*/ 94515 h 10363262"/>
              <a:gd name="connsiteX3-161" fmla="*/ 10160131 w 10160200"/>
              <a:gd name="connsiteY3-162" fmla="*/ 5179133 h 10363262"/>
              <a:gd name="connsiteX4-163" fmla="*/ 5067029 w 10160200"/>
              <a:gd name="connsiteY4-164" fmla="*/ 10263751 h 10363262"/>
              <a:gd name="connsiteX5-165" fmla="*/ 1895579 w 10160200"/>
              <a:gd name="connsiteY5-166" fmla="*/ 8289677 h 10363262"/>
              <a:gd name="connsiteX6-167" fmla="*/ 52 w 10160200"/>
              <a:gd name="connsiteY6-168" fmla="*/ 5113819 h 10363262"/>
              <a:gd name="connsiteX0-169" fmla="*/ 53 w 10147138"/>
              <a:gd name="connsiteY0-170" fmla="*/ 5153008 h 10363262"/>
              <a:gd name="connsiteX1-171" fmla="*/ 1908643 w 10147138"/>
              <a:gd name="connsiteY1-172" fmla="*/ 2110945 h 10363262"/>
              <a:gd name="connsiteX2-173" fmla="*/ 5053967 w 10147138"/>
              <a:gd name="connsiteY2-174" fmla="*/ 94515 h 10363262"/>
              <a:gd name="connsiteX3-175" fmla="*/ 10147069 w 10147138"/>
              <a:gd name="connsiteY3-176" fmla="*/ 5179133 h 10363262"/>
              <a:gd name="connsiteX4-177" fmla="*/ 5053967 w 10147138"/>
              <a:gd name="connsiteY4-178" fmla="*/ 10263751 h 10363262"/>
              <a:gd name="connsiteX5-179" fmla="*/ 1882517 w 10147138"/>
              <a:gd name="connsiteY5-180" fmla="*/ 8289677 h 10363262"/>
              <a:gd name="connsiteX6-181" fmla="*/ 53 w 10147138"/>
              <a:gd name="connsiteY6-182" fmla="*/ 5153008 h 10363262"/>
              <a:gd name="connsiteX0-183" fmla="*/ 53 w 10147138"/>
              <a:gd name="connsiteY0-184" fmla="*/ 5153008 h 10363262"/>
              <a:gd name="connsiteX1-185" fmla="*/ 1908643 w 10147138"/>
              <a:gd name="connsiteY1-186" fmla="*/ 2110945 h 10363262"/>
              <a:gd name="connsiteX2-187" fmla="*/ 5053967 w 10147138"/>
              <a:gd name="connsiteY2-188" fmla="*/ 94515 h 10363262"/>
              <a:gd name="connsiteX3-189" fmla="*/ 10147069 w 10147138"/>
              <a:gd name="connsiteY3-190" fmla="*/ 5179133 h 10363262"/>
              <a:gd name="connsiteX4-191" fmla="*/ 5053967 w 10147138"/>
              <a:gd name="connsiteY4-192" fmla="*/ 10263751 h 10363262"/>
              <a:gd name="connsiteX5-193" fmla="*/ 1882517 w 10147138"/>
              <a:gd name="connsiteY5-194" fmla="*/ 8289677 h 10363262"/>
              <a:gd name="connsiteX6-195" fmla="*/ 53 w 10147138"/>
              <a:gd name="connsiteY6-196" fmla="*/ 5153008 h 10363262"/>
              <a:gd name="connsiteX0-197" fmla="*/ 53 w 10148595"/>
              <a:gd name="connsiteY0-198" fmla="*/ 5153008 h 10288781"/>
              <a:gd name="connsiteX1-199" fmla="*/ 1908643 w 10148595"/>
              <a:gd name="connsiteY1-200" fmla="*/ 2110945 h 10288781"/>
              <a:gd name="connsiteX2-201" fmla="*/ 5053967 w 10148595"/>
              <a:gd name="connsiteY2-202" fmla="*/ 94515 h 10288781"/>
              <a:gd name="connsiteX3-203" fmla="*/ 10147069 w 10148595"/>
              <a:gd name="connsiteY3-204" fmla="*/ 5179133 h 10288781"/>
              <a:gd name="connsiteX4-205" fmla="*/ 5550356 w 10148595"/>
              <a:gd name="connsiteY4-206" fmla="*/ 10185374 h 10288781"/>
              <a:gd name="connsiteX5-207" fmla="*/ 1882517 w 10148595"/>
              <a:gd name="connsiteY5-208" fmla="*/ 8289677 h 10288781"/>
              <a:gd name="connsiteX6-209" fmla="*/ 53 w 10148595"/>
              <a:gd name="connsiteY6-210" fmla="*/ 5153008 h 10288781"/>
              <a:gd name="connsiteX0-211" fmla="*/ 53 w 10148695"/>
              <a:gd name="connsiteY0-212" fmla="*/ 5153008 h 10280839"/>
              <a:gd name="connsiteX1-213" fmla="*/ 1908643 w 10148695"/>
              <a:gd name="connsiteY1-214" fmla="*/ 2110945 h 10280839"/>
              <a:gd name="connsiteX2-215" fmla="*/ 5053967 w 10148695"/>
              <a:gd name="connsiteY2-216" fmla="*/ 94515 h 10280839"/>
              <a:gd name="connsiteX3-217" fmla="*/ 10147069 w 10148695"/>
              <a:gd name="connsiteY3-218" fmla="*/ 5179133 h 10280839"/>
              <a:gd name="connsiteX4-219" fmla="*/ 5550356 w 10148695"/>
              <a:gd name="connsiteY4-220" fmla="*/ 10185374 h 10280839"/>
              <a:gd name="connsiteX5-221" fmla="*/ 1882517 w 10148695"/>
              <a:gd name="connsiteY5-222" fmla="*/ 8289677 h 10280839"/>
              <a:gd name="connsiteX6-223" fmla="*/ 53 w 10148695"/>
              <a:gd name="connsiteY6-224" fmla="*/ 5153008 h 10280839"/>
              <a:gd name="connsiteX0-225" fmla="*/ 53 w 10260549"/>
              <a:gd name="connsiteY0-226" fmla="*/ 5153008 h 10185642"/>
              <a:gd name="connsiteX1-227" fmla="*/ 1908643 w 10260549"/>
              <a:gd name="connsiteY1-228" fmla="*/ 2110945 h 10185642"/>
              <a:gd name="connsiteX2-229" fmla="*/ 5053967 w 10260549"/>
              <a:gd name="connsiteY2-230" fmla="*/ 94515 h 10185642"/>
              <a:gd name="connsiteX3-231" fmla="*/ 10147069 w 10260549"/>
              <a:gd name="connsiteY3-232" fmla="*/ 5179133 h 10185642"/>
              <a:gd name="connsiteX4-233" fmla="*/ 8348630 w 10260549"/>
              <a:gd name="connsiteY4-234" fmla="*/ 8172112 h 10185642"/>
              <a:gd name="connsiteX5-235" fmla="*/ 5550356 w 10260549"/>
              <a:gd name="connsiteY5-236" fmla="*/ 10185374 h 10185642"/>
              <a:gd name="connsiteX6-237" fmla="*/ 1882517 w 10260549"/>
              <a:gd name="connsiteY6-238" fmla="*/ 8289677 h 10185642"/>
              <a:gd name="connsiteX7" fmla="*/ 53 w 10260549"/>
              <a:gd name="connsiteY7" fmla="*/ 5153008 h 10185642"/>
              <a:gd name="connsiteX0-239" fmla="*/ 53 w 10149893"/>
              <a:gd name="connsiteY0-240" fmla="*/ 5130410 h 10163044"/>
              <a:gd name="connsiteX1-241" fmla="*/ 1908643 w 10149893"/>
              <a:gd name="connsiteY1-242" fmla="*/ 2088347 h 10163044"/>
              <a:gd name="connsiteX2-243" fmla="*/ 5053967 w 10149893"/>
              <a:gd name="connsiteY2-244" fmla="*/ 71917 h 10163044"/>
              <a:gd name="connsiteX3-245" fmla="*/ 10029503 w 10149893"/>
              <a:gd name="connsiteY3-246" fmla="*/ 4673210 h 10163044"/>
              <a:gd name="connsiteX4-247" fmla="*/ 8348630 w 10149893"/>
              <a:gd name="connsiteY4-248" fmla="*/ 8149514 h 10163044"/>
              <a:gd name="connsiteX5-249" fmla="*/ 5550356 w 10149893"/>
              <a:gd name="connsiteY5-250" fmla="*/ 10162776 h 10163044"/>
              <a:gd name="connsiteX6-251" fmla="*/ 1882517 w 10149893"/>
              <a:gd name="connsiteY6-252" fmla="*/ 8267079 h 10163044"/>
              <a:gd name="connsiteX7-253" fmla="*/ 53 w 10149893"/>
              <a:gd name="connsiteY7-254" fmla="*/ 5130410 h 10163044"/>
              <a:gd name="connsiteX0-255" fmla="*/ 53 w 10141398"/>
              <a:gd name="connsiteY0-256" fmla="*/ 5130410 h 10163044"/>
              <a:gd name="connsiteX1-257" fmla="*/ 1908643 w 10141398"/>
              <a:gd name="connsiteY1-258" fmla="*/ 2088347 h 10163044"/>
              <a:gd name="connsiteX2-259" fmla="*/ 5053967 w 10141398"/>
              <a:gd name="connsiteY2-260" fmla="*/ 71917 h 10163044"/>
              <a:gd name="connsiteX3-261" fmla="*/ 10029503 w 10141398"/>
              <a:gd name="connsiteY3-262" fmla="*/ 4673210 h 10163044"/>
              <a:gd name="connsiteX4-263" fmla="*/ 8348630 w 10141398"/>
              <a:gd name="connsiteY4-264" fmla="*/ 8149514 h 10163044"/>
              <a:gd name="connsiteX5-265" fmla="*/ 5550356 w 10141398"/>
              <a:gd name="connsiteY5-266" fmla="*/ 10162776 h 10163044"/>
              <a:gd name="connsiteX6-267" fmla="*/ 1882517 w 10141398"/>
              <a:gd name="connsiteY6-268" fmla="*/ 8267079 h 10163044"/>
              <a:gd name="connsiteX7-269" fmla="*/ 53 w 10141398"/>
              <a:gd name="connsiteY7-270" fmla="*/ 5130410 h 10163044"/>
              <a:gd name="connsiteX0-271" fmla="*/ 53 w 10120825"/>
              <a:gd name="connsiteY0-272" fmla="*/ 5130410 h 10163044"/>
              <a:gd name="connsiteX1-273" fmla="*/ 1908643 w 10120825"/>
              <a:gd name="connsiteY1-274" fmla="*/ 2088347 h 10163044"/>
              <a:gd name="connsiteX2-275" fmla="*/ 5053967 w 10120825"/>
              <a:gd name="connsiteY2-276" fmla="*/ 71917 h 10163044"/>
              <a:gd name="connsiteX3-277" fmla="*/ 10029503 w 10120825"/>
              <a:gd name="connsiteY3-278" fmla="*/ 4673210 h 10163044"/>
              <a:gd name="connsiteX4-279" fmla="*/ 8348630 w 10120825"/>
              <a:gd name="connsiteY4-280" fmla="*/ 8149514 h 10163044"/>
              <a:gd name="connsiteX5-281" fmla="*/ 5550356 w 10120825"/>
              <a:gd name="connsiteY5-282" fmla="*/ 10162776 h 10163044"/>
              <a:gd name="connsiteX6-283" fmla="*/ 1882517 w 10120825"/>
              <a:gd name="connsiteY6-284" fmla="*/ 8267079 h 10163044"/>
              <a:gd name="connsiteX7-285" fmla="*/ 53 w 10120825"/>
              <a:gd name="connsiteY7-286" fmla="*/ 5130410 h 10163044"/>
              <a:gd name="connsiteX0-287" fmla="*/ 54 w 10120826"/>
              <a:gd name="connsiteY0-288" fmla="*/ 5130410 h 10163044"/>
              <a:gd name="connsiteX1-289" fmla="*/ 1908644 w 10120826"/>
              <a:gd name="connsiteY1-290" fmla="*/ 2088347 h 10163044"/>
              <a:gd name="connsiteX2-291" fmla="*/ 5053968 w 10120826"/>
              <a:gd name="connsiteY2-292" fmla="*/ 71917 h 10163044"/>
              <a:gd name="connsiteX3-293" fmla="*/ 10029504 w 10120826"/>
              <a:gd name="connsiteY3-294" fmla="*/ 4673210 h 10163044"/>
              <a:gd name="connsiteX4-295" fmla="*/ 8348631 w 10120826"/>
              <a:gd name="connsiteY4-296" fmla="*/ 8149514 h 10163044"/>
              <a:gd name="connsiteX5-297" fmla="*/ 5550357 w 10120826"/>
              <a:gd name="connsiteY5-298" fmla="*/ 10162776 h 10163044"/>
              <a:gd name="connsiteX6-299" fmla="*/ 1882518 w 10120826"/>
              <a:gd name="connsiteY6-300" fmla="*/ 8267079 h 10163044"/>
              <a:gd name="connsiteX7-301" fmla="*/ 54 w 10120826"/>
              <a:gd name="connsiteY7-302" fmla="*/ 5130410 h 10163044"/>
              <a:gd name="connsiteX0-303" fmla="*/ 54 w 10120826"/>
              <a:gd name="connsiteY0-304" fmla="*/ 5130410 h 10163044"/>
              <a:gd name="connsiteX1-305" fmla="*/ 1908644 w 10120826"/>
              <a:gd name="connsiteY1-306" fmla="*/ 2088347 h 10163044"/>
              <a:gd name="connsiteX2-307" fmla="*/ 5053968 w 10120826"/>
              <a:gd name="connsiteY2-308" fmla="*/ 71917 h 10163044"/>
              <a:gd name="connsiteX3-309" fmla="*/ 10029504 w 10120826"/>
              <a:gd name="connsiteY3-310" fmla="*/ 4673210 h 10163044"/>
              <a:gd name="connsiteX4-311" fmla="*/ 8348631 w 10120826"/>
              <a:gd name="connsiteY4-312" fmla="*/ 8149514 h 10163044"/>
              <a:gd name="connsiteX5-313" fmla="*/ 5550357 w 10120826"/>
              <a:gd name="connsiteY5-314" fmla="*/ 10162776 h 10163044"/>
              <a:gd name="connsiteX6-315" fmla="*/ 1882518 w 10120826"/>
              <a:gd name="connsiteY6-316" fmla="*/ 8267079 h 10163044"/>
              <a:gd name="connsiteX7-317" fmla="*/ 54 w 10120826"/>
              <a:gd name="connsiteY7-318" fmla="*/ 5130410 h 10163044"/>
              <a:gd name="connsiteX0-319" fmla="*/ 54 w 10107041"/>
              <a:gd name="connsiteY0-320" fmla="*/ 5130410 h 10163044"/>
              <a:gd name="connsiteX1-321" fmla="*/ 1894859 w 10107041"/>
              <a:gd name="connsiteY1-322" fmla="*/ 2088347 h 10163044"/>
              <a:gd name="connsiteX2-323" fmla="*/ 5040183 w 10107041"/>
              <a:gd name="connsiteY2-324" fmla="*/ 71917 h 10163044"/>
              <a:gd name="connsiteX3-325" fmla="*/ 10015719 w 10107041"/>
              <a:gd name="connsiteY3-326" fmla="*/ 4673210 h 10163044"/>
              <a:gd name="connsiteX4-327" fmla="*/ 8334846 w 10107041"/>
              <a:gd name="connsiteY4-328" fmla="*/ 8149514 h 10163044"/>
              <a:gd name="connsiteX5-329" fmla="*/ 5536572 w 10107041"/>
              <a:gd name="connsiteY5-330" fmla="*/ 10162776 h 10163044"/>
              <a:gd name="connsiteX6-331" fmla="*/ 1868733 w 10107041"/>
              <a:gd name="connsiteY6-332" fmla="*/ 8267079 h 10163044"/>
              <a:gd name="connsiteX7-333" fmla="*/ 54 w 10107041"/>
              <a:gd name="connsiteY7-334" fmla="*/ 5130410 h 10163044"/>
              <a:gd name="connsiteX0-335" fmla="*/ 54 w 10130736"/>
              <a:gd name="connsiteY0-336" fmla="*/ 4928866 h 9961500"/>
              <a:gd name="connsiteX1-337" fmla="*/ 1894859 w 10130736"/>
              <a:gd name="connsiteY1-338" fmla="*/ 1886803 h 9961500"/>
              <a:gd name="connsiteX2-339" fmla="*/ 5139037 w 10130736"/>
              <a:gd name="connsiteY2-340" fmla="*/ 80438 h 9961500"/>
              <a:gd name="connsiteX3-341" fmla="*/ 10015719 w 10130736"/>
              <a:gd name="connsiteY3-342" fmla="*/ 4471666 h 9961500"/>
              <a:gd name="connsiteX4-343" fmla="*/ 8334846 w 10130736"/>
              <a:gd name="connsiteY4-344" fmla="*/ 7947970 h 9961500"/>
              <a:gd name="connsiteX5-345" fmla="*/ 5536572 w 10130736"/>
              <a:gd name="connsiteY5-346" fmla="*/ 9961232 h 9961500"/>
              <a:gd name="connsiteX6-347" fmla="*/ 1868733 w 10130736"/>
              <a:gd name="connsiteY6-348" fmla="*/ 8065535 h 9961500"/>
              <a:gd name="connsiteX7-349" fmla="*/ 54 w 10130736"/>
              <a:gd name="connsiteY7-350" fmla="*/ 4928866 h 9961500"/>
              <a:gd name="connsiteX0-351" fmla="*/ 54 w 10130736"/>
              <a:gd name="connsiteY0-352" fmla="*/ 4848429 h 9881063"/>
              <a:gd name="connsiteX1-353" fmla="*/ 1894859 w 10130736"/>
              <a:gd name="connsiteY1-354" fmla="*/ 1806366 h 9881063"/>
              <a:gd name="connsiteX2-355" fmla="*/ 5139037 w 10130736"/>
              <a:gd name="connsiteY2-356" fmla="*/ 1 h 9881063"/>
              <a:gd name="connsiteX3-357" fmla="*/ 10015719 w 10130736"/>
              <a:gd name="connsiteY3-358" fmla="*/ 4391229 h 9881063"/>
              <a:gd name="connsiteX4-359" fmla="*/ 8334846 w 10130736"/>
              <a:gd name="connsiteY4-360" fmla="*/ 7867533 h 9881063"/>
              <a:gd name="connsiteX5-361" fmla="*/ 5536572 w 10130736"/>
              <a:gd name="connsiteY5-362" fmla="*/ 9880795 h 9881063"/>
              <a:gd name="connsiteX6-363" fmla="*/ 1868733 w 10130736"/>
              <a:gd name="connsiteY6-364" fmla="*/ 7985098 h 9881063"/>
              <a:gd name="connsiteX7-365" fmla="*/ 54 w 10130736"/>
              <a:gd name="connsiteY7-366" fmla="*/ 4848429 h 9881063"/>
              <a:gd name="connsiteX0-367" fmla="*/ 54 w 10130736"/>
              <a:gd name="connsiteY0-368" fmla="*/ 5021423 h 10054057"/>
              <a:gd name="connsiteX1-369" fmla="*/ 1894859 w 10130736"/>
              <a:gd name="connsiteY1-370" fmla="*/ 1979360 h 10054057"/>
              <a:gd name="connsiteX2-371" fmla="*/ 5139037 w 10130736"/>
              <a:gd name="connsiteY2-372" fmla="*/ 0 h 10054057"/>
              <a:gd name="connsiteX3-373" fmla="*/ 10015719 w 10130736"/>
              <a:gd name="connsiteY3-374" fmla="*/ 4564223 h 10054057"/>
              <a:gd name="connsiteX4-375" fmla="*/ 8334846 w 10130736"/>
              <a:gd name="connsiteY4-376" fmla="*/ 8040527 h 10054057"/>
              <a:gd name="connsiteX5-377" fmla="*/ 5536572 w 10130736"/>
              <a:gd name="connsiteY5-378" fmla="*/ 10053789 h 10054057"/>
              <a:gd name="connsiteX6-379" fmla="*/ 1868733 w 10130736"/>
              <a:gd name="connsiteY6-380" fmla="*/ 8158092 h 10054057"/>
              <a:gd name="connsiteX7-381" fmla="*/ 54 w 10130736"/>
              <a:gd name="connsiteY7-382" fmla="*/ 5021423 h 10054057"/>
              <a:gd name="connsiteX0-383" fmla="*/ 54 w 10130736"/>
              <a:gd name="connsiteY0-384" fmla="*/ 5022202 h 10054836"/>
              <a:gd name="connsiteX1-385" fmla="*/ 1894859 w 10130736"/>
              <a:gd name="connsiteY1-386" fmla="*/ 1980139 h 10054836"/>
              <a:gd name="connsiteX2-387" fmla="*/ 5139037 w 10130736"/>
              <a:gd name="connsiteY2-388" fmla="*/ 779 h 10054836"/>
              <a:gd name="connsiteX3-389" fmla="*/ 10015719 w 10130736"/>
              <a:gd name="connsiteY3-390" fmla="*/ 4565002 h 10054836"/>
              <a:gd name="connsiteX4-391" fmla="*/ 8334846 w 10130736"/>
              <a:gd name="connsiteY4-392" fmla="*/ 8041306 h 10054836"/>
              <a:gd name="connsiteX5-393" fmla="*/ 5536572 w 10130736"/>
              <a:gd name="connsiteY5-394" fmla="*/ 10054568 h 10054836"/>
              <a:gd name="connsiteX6-395" fmla="*/ 1868733 w 10130736"/>
              <a:gd name="connsiteY6-396" fmla="*/ 8158871 h 10054836"/>
              <a:gd name="connsiteX7-397" fmla="*/ 54 w 10130736"/>
              <a:gd name="connsiteY7-398" fmla="*/ 5022202 h 10054836"/>
              <a:gd name="connsiteX0-399" fmla="*/ 54 w 10017214"/>
              <a:gd name="connsiteY0-400" fmla="*/ 5021946 h 10054580"/>
              <a:gd name="connsiteX1-401" fmla="*/ 1894859 w 10017214"/>
              <a:gd name="connsiteY1-402" fmla="*/ 1979883 h 10054580"/>
              <a:gd name="connsiteX2-403" fmla="*/ 5139037 w 10017214"/>
              <a:gd name="connsiteY2-404" fmla="*/ 523 h 10054580"/>
              <a:gd name="connsiteX3-405" fmla="*/ 8067587 w 10017214"/>
              <a:gd name="connsiteY3-406" fmla="*/ 1813597 h 10054580"/>
              <a:gd name="connsiteX4-407" fmla="*/ 10015719 w 10017214"/>
              <a:gd name="connsiteY4-408" fmla="*/ 4564746 h 10054580"/>
              <a:gd name="connsiteX5-409" fmla="*/ 8334846 w 10017214"/>
              <a:gd name="connsiteY5-410" fmla="*/ 8041050 h 10054580"/>
              <a:gd name="connsiteX6-411" fmla="*/ 5536572 w 10017214"/>
              <a:gd name="connsiteY6-412" fmla="*/ 10054312 h 10054580"/>
              <a:gd name="connsiteX7-413" fmla="*/ 1868733 w 10017214"/>
              <a:gd name="connsiteY7-414" fmla="*/ 8158615 h 10054580"/>
              <a:gd name="connsiteX8" fmla="*/ 54 w 10017214"/>
              <a:gd name="connsiteY8" fmla="*/ 5021946 h 10054580"/>
              <a:gd name="connsiteX0-415" fmla="*/ 54 w 10017214"/>
              <a:gd name="connsiteY0-416" fmla="*/ 5021723 h 10054357"/>
              <a:gd name="connsiteX1-417" fmla="*/ 1894859 w 10017214"/>
              <a:gd name="connsiteY1-418" fmla="*/ 1979660 h 10054357"/>
              <a:gd name="connsiteX2-419" fmla="*/ 5139037 w 10017214"/>
              <a:gd name="connsiteY2-420" fmla="*/ 300 h 10054357"/>
              <a:gd name="connsiteX3-421" fmla="*/ 8067587 w 10017214"/>
              <a:gd name="connsiteY3-422" fmla="*/ 1813374 h 10054357"/>
              <a:gd name="connsiteX4-423" fmla="*/ 10015719 w 10017214"/>
              <a:gd name="connsiteY4-424" fmla="*/ 4564523 h 10054357"/>
              <a:gd name="connsiteX5-425" fmla="*/ 8334846 w 10017214"/>
              <a:gd name="connsiteY5-426" fmla="*/ 8040827 h 10054357"/>
              <a:gd name="connsiteX6-427" fmla="*/ 5536572 w 10017214"/>
              <a:gd name="connsiteY6-428" fmla="*/ 10054089 h 10054357"/>
              <a:gd name="connsiteX7-429" fmla="*/ 1868733 w 10017214"/>
              <a:gd name="connsiteY7-430" fmla="*/ 8158392 h 10054357"/>
              <a:gd name="connsiteX8-431" fmla="*/ 54 w 10017214"/>
              <a:gd name="connsiteY8-432" fmla="*/ 5021723 h 10054357"/>
              <a:gd name="connsiteX0-433" fmla="*/ 54 w 10017214"/>
              <a:gd name="connsiteY0-434" fmla="*/ 5023500 h 10056134"/>
              <a:gd name="connsiteX1-435" fmla="*/ 1894859 w 10017214"/>
              <a:gd name="connsiteY1-436" fmla="*/ 1981437 h 10056134"/>
              <a:gd name="connsiteX2-437" fmla="*/ 5139037 w 10017214"/>
              <a:gd name="connsiteY2-438" fmla="*/ 2077 h 10056134"/>
              <a:gd name="connsiteX3-439" fmla="*/ 8067587 w 10017214"/>
              <a:gd name="connsiteY3-440" fmla="*/ 1815151 h 10056134"/>
              <a:gd name="connsiteX4-441" fmla="*/ 10015719 w 10017214"/>
              <a:gd name="connsiteY4-442" fmla="*/ 4566300 h 10056134"/>
              <a:gd name="connsiteX5-443" fmla="*/ 8334846 w 10017214"/>
              <a:gd name="connsiteY5-444" fmla="*/ 8042604 h 10056134"/>
              <a:gd name="connsiteX6-445" fmla="*/ 5536572 w 10017214"/>
              <a:gd name="connsiteY6-446" fmla="*/ 10055866 h 10056134"/>
              <a:gd name="connsiteX7-447" fmla="*/ 1868733 w 10017214"/>
              <a:gd name="connsiteY7-448" fmla="*/ 8160169 h 10056134"/>
              <a:gd name="connsiteX8-449" fmla="*/ 54 w 10017214"/>
              <a:gd name="connsiteY8-450" fmla="*/ 5023500 h 10056134"/>
              <a:gd name="connsiteX0-451" fmla="*/ 54 w 10140617"/>
              <a:gd name="connsiteY0-452" fmla="*/ 5023500 h 10056134"/>
              <a:gd name="connsiteX1-453" fmla="*/ 1894859 w 10140617"/>
              <a:gd name="connsiteY1-454" fmla="*/ 1981437 h 10056134"/>
              <a:gd name="connsiteX2-455" fmla="*/ 5139037 w 10140617"/>
              <a:gd name="connsiteY2-456" fmla="*/ 2077 h 10056134"/>
              <a:gd name="connsiteX3-457" fmla="*/ 8067587 w 10140617"/>
              <a:gd name="connsiteY3-458" fmla="*/ 1815151 h 10056134"/>
              <a:gd name="connsiteX4-459" fmla="*/ 10139286 w 10140617"/>
              <a:gd name="connsiteY4-460" fmla="*/ 5085284 h 10056134"/>
              <a:gd name="connsiteX5-461" fmla="*/ 8334846 w 10140617"/>
              <a:gd name="connsiteY5-462" fmla="*/ 8042604 h 10056134"/>
              <a:gd name="connsiteX6-463" fmla="*/ 5536572 w 10140617"/>
              <a:gd name="connsiteY6-464" fmla="*/ 10055866 h 10056134"/>
              <a:gd name="connsiteX7-465" fmla="*/ 1868733 w 10140617"/>
              <a:gd name="connsiteY7-466" fmla="*/ 8160169 h 10056134"/>
              <a:gd name="connsiteX8-467" fmla="*/ 54 w 10140617"/>
              <a:gd name="connsiteY8-468" fmla="*/ 5023500 h 10056134"/>
              <a:gd name="connsiteX0-469" fmla="*/ 54 w 10141707"/>
              <a:gd name="connsiteY0-470" fmla="*/ 5023500 h 10056134"/>
              <a:gd name="connsiteX1-471" fmla="*/ 1894859 w 10141707"/>
              <a:gd name="connsiteY1-472" fmla="*/ 1981437 h 10056134"/>
              <a:gd name="connsiteX2-473" fmla="*/ 5139037 w 10141707"/>
              <a:gd name="connsiteY2-474" fmla="*/ 2077 h 10056134"/>
              <a:gd name="connsiteX3-475" fmla="*/ 8067587 w 10141707"/>
              <a:gd name="connsiteY3-476" fmla="*/ 1815151 h 10056134"/>
              <a:gd name="connsiteX4-477" fmla="*/ 10139286 w 10141707"/>
              <a:gd name="connsiteY4-478" fmla="*/ 5085284 h 10056134"/>
              <a:gd name="connsiteX5-479" fmla="*/ 8334846 w 10141707"/>
              <a:gd name="connsiteY5-480" fmla="*/ 8042604 h 10056134"/>
              <a:gd name="connsiteX6-481" fmla="*/ 5536572 w 10141707"/>
              <a:gd name="connsiteY6-482" fmla="*/ 10055866 h 10056134"/>
              <a:gd name="connsiteX7-483" fmla="*/ 1868733 w 10141707"/>
              <a:gd name="connsiteY7-484" fmla="*/ 8160169 h 10056134"/>
              <a:gd name="connsiteX8-485" fmla="*/ 54 w 10141707"/>
              <a:gd name="connsiteY8-486" fmla="*/ 5023500 h 10056134"/>
              <a:gd name="connsiteX0-487" fmla="*/ 54 w 10141509"/>
              <a:gd name="connsiteY0-488" fmla="*/ 5023500 h 10056134"/>
              <a:gd name="connsiteX1-489" fmla="*/ 1894859 w 10141509"/>
              <a:gd name="connsiteY1-490" fmla="*/ 1981437 h 10056134"/>
              <a:gd name="connsiteX2-491" fmla="*/ 5139037 w 10141509"/>
              <a:gd name="connsiteY2-492" fmla="*/ 2077 h 10056134"/>
              <a:gd name="connsiteX3-493" fmla="*/ 8067587 w 10141509"/>
              <a:gd name="connsiteY3-494" fmla="*/ 1815151 h 10056134"/>
              <a:gd name="connsiteX4-495" fmla="*/ 10139286 w 10141509"/>
              <a:gd name="connsiteY4-496" fmla="*/ 5085284 h 10056134"/>
              <a:gd name="connsiteX5-497" fmla="*/ 8334846 w 10141509"/>
              <a:gd name="connsiteY5-498" fmla="*/ 8042604 h 10056134"/>
              <a:gd name="connsiteX6-499" fmla="*/ 5536572 w 10141509"/>
              <a:gd name="connsiteY6-500" fmla="*/ 10055866 h 10056134"/>
              <a:gd name="connsiteX7-501" fmla="*/ 1868733 w 10141509"/>
              <a:gd name="connsiteY7-502" fmla="*/ 8160169 h 10056134"/>
              <a:gd name="connsiteX8-503" fmla="*/ 54 w 10141509"/>
              <a:gd name="connsiteY8-504" fmla="*/ 5023500 h 10056134"/>
              <a:gd name="connsiteX0-505" fmla="*/ 54 w 10139298"/>
              <a:gd name="connsiteY0-506" fmla="*/ 5023500 h 10056134"/>
              <a:gd name="connsiteX1-507" fmla="*/ 1894859 w 10139298"/>
              <a:gd name="connsiteY1-508" fmla="*/ 1981437 h 10056134"/>
              <a:gd name="connsiteX2-509" fmla="*/ 5139037 w 10139298"/>
              <a:gd name="connsiteY2-510" fmla="*/ 2077 h 10056134"/>
              <a:gd name="connsiteX3-511" fmla="*/ 8067587 w 10139298"/>
              <a:gd name="connsiteY3-512" fmla="*/ 1815151 h 10056134"/>
              <a:gd name="connsiteX4-513" fmla="*/ 10139286 w 10139298"/>
              <a:gd name="connsiteY4-514" fmla="*/ 5085284 h 10056134"/>
              <a:gd name="connsiteX5-515" fmla="*/ 8334846 w 10139298"/>
              <a:gd name="connsiteY5-516" fmla="*/ 8042604 h 10056134"/>
              <a:gd name="connsiteX6-517" fmla="*/ 5536572 w 10139298"/>
              <a:gd name="connsiteY6-518" fmla="*/ 10055866 h 10056134"/>
              <a:gd name="connsiteX7-519" fmla="*/ 1868733 w 10139298"/>
              <a:gd name="connsiteY7-520" fmla="*/ 8160169 h 10056134"/>
              <a:gd name="connsiteX8-521" fmla="*/ 54 w 10139298"/>
              <a:gd name="connsiteY8-522" fmla="*/ 5023500 h 10056134"/>
              <a:gd name="connsiteX0-523" fmla="*/ 54 w 10140192"/>
              <a:gd name="connsiteY0-524" fmla="*/ 5023500 h 10056134"/>
              <a:gd name="connsiteX1-525" fmla="*/ 1894859 w 10140192"/>
              <a:gd name="connsiteY1-526" fmla="*/ 1981437 h 10056134"/>
              <a:gd name="connsiteX2-527" fmla="*/ 5139037 w 10140192"/>
              <a:gd name="connsiteY2-528" fmla="*/ 2077 h 10056134"/>
              <a:gd name="connsiteX3-529" fmla="*/ 8067587 w 10140192"/>
              <a:gd name="connsiteY3-530" fmla="*/ 1815151 h 10056134"/>
              <a:gd name="connsiteX4-531" fmla="*/ 10139286 w 10140192"/>
              <a:gd name="connsiteY4-532" fmla="*/ 5085284 h 10056134"/>
              <a:gd name="connsiteX5-533" fmla="*/ 8334846 w 10140192"/>
              <a:gd name="connsiteY5-534" fmla="*/ 8042604 h 10056134"/>
              <a:gd name="connsiteX6-535" fmla="*/ 5536572 w 10140192"/>
              <a:gd name="connsiteY6-536" fmla="*/ 10055866 h 10056134"/>
              <a:gd name="connsiteX7-537" fmla="*/ 1868733 w 10140192"/>
              <a:gd name="connsiteY7-538" fmla="*/ 8160169 h 10056134"/>
              <a:gd name="connsiteX8-539" fmla="*/ 54 w 10140192"/>
              <a:gd name="connsiteY8-540" fmla="*/ 5023500 h 10056134"/>
              <a:gd name="connsiteX0-541" fmla="*/ 54 w 10140192"/>
              <a:gd name="connsiteY0-542" fmla="*/ 5023500 h 10154965"/>
              <a:gd name="connsiteX1-543" fmla="*/ 1894859 w 10140192"/>
              <a:gd name="connsiteY1-544" fmla="*/ 1981437 h 10154965"/>
              <a:gd name="connsiteX2-545" fmla="*/ 5139037 w 10140192"/>
              <a:gd name="connsiteY2-546" fmla="*/ 2077 h 10154965"/>
              <a:gd name="connsiteX3-547" fmla="*/ 8067587 w 10140192"/>
              <a:gd name="connsiteY3-548" fmla="*/ 1815151 h 10154965"/>
              <a:gd name="connsiteX4-549" fmla="*/ 10139286 w 10140192"/>
              <a:gd name="connsiteY4-550" fmla="*/ 5085284 h 10154965"/>
              <a:gd name="connsiteX5-551" fmla="*/ 8334846 w 10140192"/>
              <a:gd name="connsiteY5-552" fmla="*/ 8042604 h 10154965"/>
              <a:gd name="connsiteX6-553" fmla="*/ 5178226 w 10140192"/>
              <a:gd name="connsiteY6-554" fmla="*/ 10154720 h 10154965"/>
              <a:gd name="connsiteX7-555" fmla="*/ 1868733 w 10140192"/>
              <a:gd name="connsiteY7-556" fmla="*/ 8160169 h 10154965"/>
              <a:gd name="connsiteX8-557" fmla="*/ 54 w 10140192"/>
              <a:gd name="connsiteY8-558" fmla="*/ 5023500 h 10154965"/>
              <a:gd name="connsiteX0-559" fmla="*/ 54 w 10140192"/>
              <a:gd name="connsiteY0-560" fmla="*/ 5023500 h 10156343"/>
              <a:gd name="connsiteX1-561" fmla="*/ 1894859 w 10140192"/>
              <a:gd name="connsiteY1-562" fmla="*/ 1981437 h 10156343"/>
              <a:gd name="connsiteX2-563" fmla="*/ 5139037 w 10140192"/>
              <a:gd name="connsiteY2-564" fmla="*/ 2077 h 10156343"/>
              <a:gd name="connsiteX3-565" fmla="*/ 8067587 w 10140192"/>
              <a:gd name="connsiteY3-566" fmla="*/ 1815151 h 10156343"/>
              <a:gd name="connsiteX4-567" fmla="*/ 10139286 w 10140192"/>
              <a:gd name="connsiteY4-568" fmla="*/ 5085284 h 10156343"/>
              <a:gd name="connsiteX5-569" fmla="*/ 8334846 w 10140192"/>
              <a:gd name="connsiteY5-570" fmla="*/ 8042604 h 10156343"/>
              <a:gd name="connsiteX6-571" fmla="*/ 5178226 w 10140192"/>
              <a:gd name="connsiteY6-572" fmla="*/ 10154720 h 10156343"/>
              <a:gd name="connsiteX7-573" fmla="*/ 1868733 w 10140192"/>
              <a:gd name="connsiteY7-574" fmla="*/ 8160169 h 10156343"/>
              <a:gd name="connsiteX8-575" fmla="*/ 54 w 10140192"/>
              <a:gd name="connsiteY8-576" fmla="*/ 5023500 h 10156343"/>
              <a:gd name="connsiteX0-577" fmla="*/ 54 w 10140192"/>
              <a:gd name="connsiteY0-578" fmla="*/ 5023500 h 10156343"/>
              <a:gd name="connsiteX1-579" fmla="*/ 1894859 w 10140192"/>
              <a:gd name="connsiteY1-580" fmla="*/ 1981437 h 10156343"/>
              <a:gd name="connsiteX2-581" fmla="*/ 5139037 w 10140192"/>
              <a:gd name="connsiteY2-582" fmla="*/ 2077 h 10156343"/>
              <a:gd name="connsiteX3-583" fmla="*/ 8067587 w 10140192"/>
              <a:gd name="connsiteY3-584" fmla="*/ 1815151 h 10156343"/>
              <a:gd name="connsiteX4-585" fmla="*/ 10139286 w 10140192"/>
              <a:gd name="connsiteY4-586" fmla="*/ 5085284 h 10156343"/>
              <a:gd name="connsiteX5-587" fmla="*/ 8334846 w 10140192"/>
              <a:gd name="connsiteY5-588" fmla="*/ 8042604 h 10156343"/>
              <a:gd name="connsiteX6-589" fmla="*/ 5178226 w 10140192"/>
              <a:gd name="connsiteY6-590" fmla="*/ 10154720 h 10156343"/>
              <a:gd name="connsiteX7-591" fmla="*/ 1868733 w 10140192"/>
              <a:gd name="connsiteY7-592" fmla="*/ 8160169 h 10156343"/>
              <a:gd name="connsiteX8-593" fmla="*/ 54 w 10140192"/>
              <a:gd name="connsiteY8-594" fmla="*/ 5023500 h 10156343"/>
              <a:gd name="connsiteX0-595" fmla="*/ 54 w 10140192"/>
              <a:gd name="connsiteY0-596" fmla="*/ 5023500 h 10155931"/>
              <a:gd name="connsiteX1-597" fmla="*/ 1894859 w 10140192"/>
              <a:gd name="connsiteY1-598" fmla="*/ 1981437 h 10155931"/>
              <a:gd name="connsiteX2-599" fmla="*/ 5139037 w 10140192"/>
              <a:gd name="connsiteY2-600" fmla="*/ 2077 h 10155931"/>
              <a:gd name="connsiteX3-601" fmla="*/ 8067587 w 10140192"/>
              <a:gd name="connsiteY3-602" fmla="*/ 1815151 h 10155931"/>
              <a:gd name="connsiteX4-603" fmla="*/ 10139286 w 10140192"/>
              <a:gd name="connsiteY4-604" fmla="*/ 5085284 h 10155931"/>
              <a:gd name="connsiteX5-605" fmla="*/ 8334846 w 10140192"/>
              <a:gd name="connsiteY5-606" fmla="*/ 8042604 h 10155931"/>
              <a:gd name="connsiteX6-607" fmla="*/ 5178226 w 10140192"/>
              <a:gd name="connsiteY6-608" fmla="*/ 10154720 h 10155931"/>
              <a:gd name="connsiteX7-609" fmla="*/ 1868733 w 10140192"/>
              <a:gd name="connsiteY7-610" fmla="*/ 8160169 h 10155931"/>
              <a:gd name="connsiteX8-611" fmla="*/ 54 w 10140192"/>
              <a:gd name="connsiteY8-612" fmla="*/ 5023500 h 10155931"/>
              <a:gd name="connsiteX0-613" fmla="*/ 54 w 10140192"/>
              <a:gd name="connsiteY0-614" fmla="*/ 5023500 h 10155931"/>
              <a:gd name="connsiteX1-615" fmla="*/ 1894859 w 10140192"/>
              <a:gd name="connsiteY1-616" fmla="*/ 1981437 h 10155931"/>
              <a:gd name="connsiteX2-617" fmla="*/ 5139037 w 10140192"/>
              <a:gd name="connsiteY2-618" fmla="*/ 2077 h 10155931"/>
              <a:gd name="connsiteX3-619" fmla="*/ 8067587 w 10140192"/>
              <a:gd name="connsiteY3-620" fmla="*/ 1815151 h 10155931"/>
              <a:gd name="connsiteX4-621" fmla="*/ 10139286 w 10140192"/>
              <a:gd name="connsiteY4-622" fmla="*/ 5085284 h 10155931"/>
              <a:gd name="connsiteX5-623" fmla="*/ 8334846 w 10140192"/>
              <a:gd name="connsiteY5-624" fmla="*/ 8042604 h 10155931"/>
              <a:gd name="connsiteX6-625" fmla="*/ 5178226 w 10140192"/>
              <a:gd name="connsiteY6-626" fmla="*/ 10154720 h 10155931"/>
              <a:gd name="connsiteX7-627" fmla="*/ 1868733 w 10140192"/>
              <a:gd name="connsiteY7-628" fmla="*/ 8160169 h 10155931"/>
              <a:gd name="connsiteX8-629" fmla="*/ 54 w 10140192"/>
              <a:gd name="connsiteY8-630" fmla="*/ 5023500 h 10155931"/>
              <a:gd name="connsiteX0-631" fmla="*/ 3857 w 10143995"/>
              <a:gd name="connsiteY0-632" fmla="*/ 5023500 h 10155931"/>
              <a:gd name="connsiteX1-633" fmla="*/ 1898662 w 10143995"/>
              <a:gd name="connsiteY1-634" fmla="*/ 1981437 h 10155931"/>
              <a:gd name="connsiteX2-635" fmla="*/ 5142840 w 10143995"/>
              <a:gd name="connsiteY2-636" fmla="*/ 2077 h 10155931"/>
              <a:gd name="connsiteX3-637" fmla="*/ 8071390 w 10143995"/>
              <a:gd name="connsiteY3-638" fmla="*/ 1815151 h 10155931"/>
              <a:gd name="connsiteX4-639" fmla="*/ 10143089 w 10143995"/>
              <a:gd name="connsiteY4-640" fmla="*/ 5085284 h 10155931"/>
              <a:gd name="connsiteX5-641" fmla="*/ 8338649 w 10143995"/>
              <a:gd name="connsiteY5-642" fmla="*/ 8042604 h 10155931"/>
              <a:gd name="connsiteX6-643" fmla="*/ 5182029 w 10143995"/>
              <a:gd name="connsiteY6-644" fmla="*/ 10154720 h 10155931"/>
              <a:gd name="connsiteX7-645" fmla="*/ 1872536 w 10143995"/>
              <a:gd name="connsiteY7-646" fmla="*/ 8160169 h 10155931"/>
              <a:gd name="connsiteX8-647" fmla="*/ 3857 w 10143995"/>
              <a:gd name="connsiteY8-648" fmla="*/ 5023500 h 10155931"/>
              <a:gd name="connsiteX0-649" fmla="*/ 3857 w 10143995"/>
              <a:gd name="connsiteY0-650" fmla="*/ 5023500 h 10155907"/>
              <a:gd name="connsiteX1-651" fmla="*/ 1898662 w 10143995"/>
              <a:gd name="connsiteY1-652" fmla="*/ 1981437 h 10155907"/>
              <a:gd name="connsiteX2-653" fmla="*/ 5142840 w 10143995"/>
              <a:gd name="connsiteY2-654" fmla="*/ 2077 h 10155907"/>
              <a:gd name="connsiteX3-655" fmla="*/ 8071390 w 10143995"/>
              <a:gd name="connsiteY3-656" fmla="*/ 1815151 h 10155907"/>
              <a:gd name="connsiteX4-657" fmla="*/ 10143089 w 10143995"/>
              <a:gd name="connsiteY4-658" fmla="*/ 5085284 h 10155907"/>
              <a:gd name="connsiteX5-659" fmla="*/ 8338649 w 10143995"/>
              <a:gd name="connsiteY5-660" fmla="*/ 8042604 h 10155907"/>
              <a:gd name="connsiteX6-661" fmla="*/ 5182029 w 10143995"/>
              <a:gd name="connsiteY6-662" fmla="*/ 10154720 h 10155907"/>
              <a:gd name="connsiteX7-663" fmla="*/ 1872536 w 10143995"/>
              <a:gd name="connsiteY7-664" fmla="*/ 8160169 h 10155907"/>
              <a:gd name="connsiteX8-665" fmla="*/ 3857 w 10143995"/>
              <a:gd name="connsiteY8-666" fmla="*/ 5023500 h 10155907"/>
              <a:gd name="connsiteX0-667" fmla="*/ 57 w 10140195"/>
              <a:gd name="connsiteY0-668" fmla="*/ 5023500 h 10155907"/>
              <a:gd name="connsiteX1-669" fmla="*/ 1894862 w 10140195"/>
              <a:gd name="connsiteY1-670" fmla="*/ 1981437 h 10155907"/>
              <a:gd name="connsiteX2-671" fmla="*/ 5139040 w 10140195"/>
              <a:gd name="connsiteY2-672" fmla="*/ 2077 h 10155907"/>
              <a:gd name="connsiteX3-673" fmla="*/ 8067590 w 10140195"/>
              <a:gd name="connsiteY3-674" fmla="*/ 1815151 h 10155907"/>
              <a:gd name="connsiteX4-675" fmla="*/ 10139289 w 10140195"/>
              <a:gd name="connsiteY4-676" fmla="*/ 5085284 h 10155907"/>
              <a:gd name="connsiteX5-677" fmla="*/ 8334849 w 10140195"/>
              <a:gd name="connsiteY5-678" fmla="*/ 8042604 h 10155907"/>
              <a:gd name="connsiteX6-679" fmla="*/ 5178229 w 10140195"/>
              <a:gd name="connsiteY6-680" fmla="*/ 10154720 h 10155907"/>
              <a:gd name="connsiteX7-681" fmla="*/ 1868736 w 10140195"/>
              <a:gd name="connsiteY7-682" fmla="*/ 8160169 h 10155907"/>
              <a:gd name="connsiteX8-683" fmla="*/ 57 w 10140195"/>
              <a:gd name="connsiteY8-684" fmla="*/ 5023500 h 10155907"/>
              <a:gd name="connsiteX0-685" fmla="*/ 787 w 10140925"/>
              <a:gd name="connsiteY0-686" fmla="*/ 5023500 h 10155907"/>
              <a:gd name="connsiteX1-687" fmla="*/ 1895592 w 10140925"/>
              <a:gd name="connsiteY1-688" fmla="*/ 1981437 h 10155907"/>
              <a:gd name="connsiteX2-689" fmla="*/ 5139770 w 10140925"/>
              <a:gd name="connsiteY2-690" fmla="*/ 2077 h 10155907"/>
              <a:gd name="connsiteX3-691" fmla="*/ 8068320 w 10140925"/>
              <a:gd name="connsiteY3-692" fmla="*/ 1815151 h 10155907"/>
              <a:gd name="connsiteX4-693" fmla="*/ 10140019 w 10140925"/>
              <a:gd name="connsiteY4-694" fmla="*/ 5085284 h 10155907"/>
              <a:gd name="connsiteX5-695" fmla="*/ 8335579 w 10140925"/>
              <a:gd name="connsiteY5-696" fmla="*/ 8042604 h 10155907"/>
              <a:gd name="connsiteX6-697" fmla="*/ 5178959 w 10140925"/>
              <a:gd name="connsiteY6-698" fmla="*/ 10154720 h 10155907"/>
              <a:gd name="connsiteX7-699" fmla="*/ 1869466 w 10140925"/>
              <a:gd name="connsiteY7-700" fmla="*/ 8160169 h 10155907"/>
              <a:gd name="connsiteX8-701" fmla="*/ 787 w 10140925"/>
              <a:gd name="connsiteY8-702" fmla="*/ 5023500 h 10155907"/>
              <a:gd name="connsiteX0-703" fmla="*/ 787 w 10140925"/>
              <a:gd name="connsiteY0-704" fmla="*/ 5023500 h 10155907"/>
              <a:gd name="connsiteX1-705" fmla="*/ 1895592 w 10140925"/>
              <a:gd name="connsiteY1-706" fmla="*/ 1981437 h 10155907"/>
              <a:gd name="connsiteX2-707" fmla="*/ 5139770 w 10140925"/>
              <a:gd name="connsiteY2-708" fmla="*/ 2077 h 10155907"/>
              <a:gd name="connsiteX3-709" fmla="*/ 8068320 w 10140925"/>
              <a:gd name="connsiteY3-710" fmla="*/ 1815151 h 10155907"/>
              <a:gd name="connsiteX4-711" fmla="*/ 10140019 w 10140925"/>
              <a:gd name="connsiteY4-712" fmla="*/ 5085284 h 10155907"/>
              <a:gd name="connsiteX5-713" fmla="*/ 8335579 w 10140925"/>
              <a:gd name="connsiteY5-714" fmla="*/ 8042604 h 10155907"/>
              <a:gd name="connsiteX6-715" fmla="*/ 5178959 w 10140925"/>
              <a:gd name="connsiteY6-716" fmla="*/ 10154720 h 10155907"/>
              <a:gd name="connsiteX7-717" fmla="*/ 1869466 w 10140925"/>
              <a:gd name="connsiteY7-718" fmla="*/ 8160169 h 10155907"/>
              <a:gd name="connsiteX8-719" fmla="*/ 787 w 10140925"/>
              <a:gd name="connsiteY8-720" fmla="*/ 5023500 h 10155907"/>
              <a:gd name="connsiteX0-721" fmla="*/ 787 w 10140925"/>
              <a:gd name="connsiteY0-722" fmla="*/ 5023480 h 10155887"/>
              <a:gd name="connsiteX1-723" fmla="*/ 1895592 w 10140925"/>
              <a:gd name="connsiteY1-724" fmla="*/ 1981417 h 10155887"/>
              <a:gd name="connsiteX2-725" fmla="*/ 5139770 w 10140925"/>
              <a:gd name="connsiteY2-726" fmla="*/ 2057 h 10155887"/>
              <a:gd name="connsiteX3-727" fmla="*/ 8068320 w 10140925"/>
              <a:gd name="connsiteY3-728" fmla="*/ 1815131 h 10155887"/>
              <a:gd name="connsiteX4-729" fmla="*/ 10140019 w 10140925"/>
              <a:gd name="connsiteY4-730" fmla="*/ 5085264 h 10155887"/>
              <a:gd name="connsiteX5-731" fmla="*/ 8335579 w 10140925"/>
              <a:gd name="connsiteY5-732" fmla="*/ 8042584 h 10155887"/>
              <a:gd name="connsiteX6-733" fmla="*/ 5178959 w 10140925"/>
              <a:gd name="connsiteY6-734" fmla="*/ 10154700 h 10155887"/>
              <a:gd name="connsiteX7-735" fmla="*/ 1869466 w 10140925"/>
              <a:gd name="connsiteY7-736" fmla="*/ 8160149 h 10155887"/>
              <a:gd name="connsiteX8-737" fmla="*/ 787 w 10140925"/>
              <a:gd name="connsiteY8-738" fmla="*/ 5023480 h 10155887"/>
              <a:gd name="connsiteX0-739" fmla="*/ 787 w 10140925"/>
              <a:gd name="connsiteY0-740" fmla="*/ 5022720 h 10155127"/>
              <a:gd name="connsiteX1-741" fmla="*/ 1895592 w 10140925"/>
              <a:gd name="connsiteY1-742" fmla="*/ 1980657 h 10155127"/>
              <a:gd name="connsiteX2-743" fmla="*/ 5139770 w 10140925"/>
              <a:gd name="connsiteY2-744" fmla="*/ 1297 h 10155127"/>
              <a:gd name="connsiteX3-745" fmla="*/ 8068320 w 10140925"/>
              <a:gd name="connsiteY3-746" fmla="*/ 1814371 h 10155127"/>
              <a:gd name="connsiteX4-747" fmla="*/ 10140019 w 10140925"/>
              <a:gd name="connsiteY4-748" fmla="*/ 5084504 h 10155127"/>
              <a:gd name="connsiteX5-749" fmla="*/ 8335579 w 10140925"/>
              <a:gd name="connsiteY5-750" fmla="*/ 8041824 h 10155127"/>
              <a:gd name="connsiteX6-751" fmla="*/ 5178959 w 10140925"/>
              <a:gd name="connsiteY6-752" fmla="*/ 10153940 h 10155127"/>
              <a:gd name="connsiteX7-753" fmla="*/ 1869466 w 10140925"/>
              <a:gd name="connsiteY7-754" fmla="*/ 8159389 h 10155127"/>
              <a:gd name="connsiteX8-755" fmla="*/ 787 w 10140925"/>
              <a:gd name="connsiteY8-756" fmla="*/ 5022720 h 10155127"/>
              <a:gd name="connsiteX0-757" fmla="*/ 787 w 10140925"/>
              <a:gd name="connsiteY0-758" fmla="*/ 5022739 h 10155146"/>
              <a:gd name="connsiteX1-759" fmla="*/ 1895592 w 10140925"/>
              <a:gd name="connsiteY1-760" fmla="*/ 1980676 h 10155146"/>
              <a:gd name="connsiteX2-761" fmla="*/ 5139770 w 10140925"/>
              <a:gd name="connsiteY2-762" fmla="*/ 1316 h 10155146"/>
              <a:gd name="connsiteX3-763" fmla="*/ 8068320 w 10140925"/>
              <a:gd name="connsiteY3-764" fmla="*/ 1814390 h 10155146"/>
              <a:gd name="connsiteX4-765" fmla="*/ 10140019 w 10140925"/>
              <a:gd name="connsiteY4-766" fmla="*/ 5084523 h 10155146"/>
              <a:gd name="connsiteX5-767" fmla="*/ 8335579 w 10140925"/>
              <a:gd name="connsiteY5-768" fmla="*/ 8041843 h 10155146"/>
              <a:gd name="connsiteX6-769" fmla="*/ 5178959 w 10140925"/>
              <a:gd name="connsiteY6-770" fmla="*/ 10153959 h 10155146"/>
              <a:gd name="connsiteX7-771" fmla="*/ 1869466 w 10140925"/>
              <a:gd name="connsiteY7-772" fmla="*/ 8159408 h 10155146"/>
              <a:gd name="connsiteX8-773" fmla="*/ 787 w 10140925"/>
              <a:gd name="connsiteY8-774" fmla="*/ 5022739 h 10155146"/>
              <a:gd name="connsiteX0-775" fmla="*/ 787 w 10140925"/>
              <a:gd name="connsiteY0-776" fmla="*/ 5021567 h 10153974"/>
              <a:gd name="connsiteX1-777" fmla="*/ 1895592 w 10140925"/>
              <a:gd name="connsiteY1-778" fmla="*/ 1979504 h 10153974"/>
              <a:gd name="connsiteX2-779" fmla="*/ 5139770 w 10140925"/>
              <a:gd name="connsiteY2-780" fmla="*/ 144 h 10153974"/>
              <a:gd name="connsiteX3-781" fmla="*/ 8068320 w 10140925"/>
              <a:gd name="connsiteY3-782" fmla="*/ 1813218 h 10153974"/>
              <a:gd name="connsiteX4-783" fmla="*/ 10140019 w 10140925"/>
              <a:gd name="connsiteY4-784" fmla="*/ 5083351 h 10153974"/>
              <a:gd name="connsiteX5-785" fmla="*/ 8335579 w 10140925"/>
              <a:gd name="connsiteY5-786" fmla="*/ 8040671 h 10153974"/>
              <a:gd name="connsiteX6-787" fmla="*/ 5178959 w 10140925"/>
              <a:gd name="connsiteY6-788" fmla="*/ 10152787 h 10153974"/>
              <a:gd name="connsiteX7-789" fmla="*/ 1869466 w 10140925"/>
              <a:gd name="connsiteY7-790" fmla="*/ 8158236 h 10153974"/>
              <a:gd name="connsiteX8-791" fmla="*/ 787 w 10140925"/>
              <a:gd name="connsiteY8-792" fmla="*/ 5021567 h 10153974"/>
              <a:gd name="connsiteX0-793" fmla="*/ 787 w 10140925"/>
              <a:gd name="connsiteY0-794" fmla="*/ 5015305 h 10147712"/>
              <a:gd name="connsiteX1-795" fmla="*/ 1895592 w 10140925"/>
              <a:gd name="connsiteY1-796" fmla="*/ 1973242 h 10147712"/>
              <a:gd name="connsiteX2-797" fmla="*/ 5039562 w 10140925"/>
              <a:gd name="connsiteY2-798" fmla="*/ 145 h 10147712"/>
              <a:gd name="connsiteX3-799" fmla="*/ 8068320 w 10140925"/>
              <a:gd name="connsiteY3-800" fmla="*/ 1806956 h 10147712"/>
              <a:gd name="connsiteX4-801" fmla="*/ 10140019 w 10140925"/>
              <a:gd name="connsiteY4-802" fmla="*/ 5077089 h 10147712"/>
              <a:gd name="connsiteX5-803" fmla="*/ 8335579 w 10140925"/>
              <a:gd name="connsiteY5-804" fmla="*/ 8034409 h 10147712"/>
              <a:gd name="connsiteX6-805" fmla="*/ 5178959 w 10140925"/>
              <a:gd name="connsiteY6-806" fmla="*/ 10146525 h 10147712"/>
              <a:gd name="connsiteX7-807" fmla="*/ 1869466 w 10140925"/>
              <a:gd name="connsiteY7-808" fmla="*/ 8151974 h 10147712"/>
              <a:gd name="connsiteX8-809" fmla="*/ 787 w 10140925"/>
              <a:gd name="connsiteY8-810" fmla="*/ 5015305 h 10147712"/>
              <a:gd name="connsiteX0-811" fmla="*/ 787 w 10140925"/>
              <a:gd name="connsiteY0-812" fmla="*/ 5015164 h 10147571"/>
              <a:gd name="connsiteX1-813" fmla="*/ 1895592 w 10140925"/>
              <a:gd name="connsiteY1-814" fmla="*/ 1973101 h 10147571"/>
              <a:gd name="connsiteX2-815" fmla="*/ 5039562 w 10140925"/>
              <a:gd name="connsiteY2-816" fmla="*/ 4 h 10147571"/>
              <a:gd name="connsiteX3-817" fmla="*/ 8068320 w 10140925"/>
              <a:gd name="connsiteY3-818" fmla="*/ 1806815 h 10147571"/>
              <a:gd name="connsiteX4-819" fmla="*/ 10140019 w 10140925"/>
              <a:gd name="connsiteY4-820" fmla="*/ 5076948 h 10147571"/>
              <a:gd name="connsiteX5-821" fmla="*/ 8335579 w 10140925"/>
              <a:gd name="connsiteY5-822" fmla="*/ 8034268 h 10147571"/>
              <a:gd name="connsiteX6-823" fmla="*/ 5178959 w 10140925"/>
              <a:gd name="connsiteY6-824" fmla="*/ 10146384 h 10147571"/>
              <a:gd name="connsiteX7-825" fmla="*/ 1869466 w 10140925"/>
              <a:gd name="connsiteY7-826" fmla="*/ 8151833 h 10147571"/>
              <a:gd name="connsiteX8-827" fmla="*/ 787 w 10140925"/>
              <a:gd name="connsiteY8-828" fmla="*/ 5015164 h 10147571"/>
              <a:gd name="connsiteX0-829" fmla="*/ 787 w 10140079"/>
              <a:gd name="connsiteY0-830" fmla="*/ 5015164 h 10147571"/>
              <a:gd name="connsiteX1-831" fmla="*/ 1895592 w 10140079"/>
              <a:gd name="connsiteY1-832" fmla="*/ 1973101 h 10147571"/>
              <a:gd name="connsiteX2-833" fmla="*/ 5039562 w 10140079"/>
              <a:gd name="connsiteY2-834" fmla="*/ 4 h 10147571"/>
              <a:gd name="connsiteX3-835" fmla="*/ 8068320 w 10140079"/>
              <a:gd name="connsiteY3-836" fmla="*/ 1806815 h 10147571"/>
              <a:gd name="connsiteX4-837" fmla="*/ 10140019 w 10140079"/>
              <a:gd name="connsiteY4-838" fmla="*/ 5076948 h 10147571"/>
              <a:gd name="connsiteX5-839" fmla="*/ 8335579 w 10140079"/>
              <a:gd name="connsiteY5-840" fmla="*/ 8034268 h 10147571"/>
              <a:gd name="connsiteX6-841" fmla="*/ 5178959 w 10140079"/>
              <a:gd name="connsiteY6-842" fmla="*/ 10146384 h 10147571"/>
              <a:gd name="connsiteX7-843" fmla="*/ 1869466 w 10140079"/>
              <a:gd name="connsiteY7-844" fmla="*/ 8151833 h 10147571"/>
              <a:gd name="connsiteX8-845" fmla="*/ 787 w 10140079"/>
              <a:gd name="connsiteY8-846" fmla="*/ 5015164 h 10147571"/>
              <a:gd name="connsiteX0-847" fmla="*/ 787 w 10142684"/>
              <a:gd name="connsiteY0-848" fmla="*/ 5015164 h 10147571"/>
              <a:gd name="connsiteX1-849" fmla="*/ 1895592 w 10142684"/>
              <a:gd name="connsiteY1-850" fmla="*/ 1973101 h 10147571"/>
              <a:gd name="connsiteX2-851" fmla="*/ 5039562 w 10142684"/>
              <a:gd name="connsiteY2-852" fmla="*/ 4 h 10147571"/>
              <a:gd name="connsiteX3-853" fmla="*/ 8068320 w 10142684"/>
              <a:gd name="connsiteY3-854" fmla="*/ 1806815 h 10147571"/>
              <a:gd name="connsiteX4-855" fmla="*/ 10140019 w 10142684"/>
              <a:gd name="connsiteY4-856" fmla="*/ 5076948 h 10147571"/>
              <a:gd name="connsiteX5-857" fmla="*/ 8335579 w 10142684"/>
              <a:gd name="connsiteY5-858" fmla="*/ 8034268 h 10147571"/>
              <a:gd name="connsiteX6-859" fmla="*/ 5178959 w 10142684"/>
              <a:gd name="connsiteY6-860" fmla="*/ 10146384 h 10147571"/>
              <a:gd name="connsiteX7-861" fmla="*/ 1869466 w 10142684"/>
              <a:gd name="connsiteY7-862" fmla="*/ 8151833 h 10147571"/>
              <a:gd name="connsiteX8-863" fmla="*/ 787 w 10142684"/>
              <a:gd name="connsiteY8-864" fmla="*/ 5015164 h 10147571"/>
              <a:gd name="connsiteX0-865" fmla="*/ 787 w 10130180"/>
              <a:gd name="connsiteY0-866" fmla="*/ 5015164 h 10147571"/>
              <a:gd name="connsiteX1-867" fmla="*/ 1895592 w 10130180"/>
              <a:gd name="connsiteY1-868" fmla="*/ 1973101 h 10147571"/>
              <a:gd name="connsiteX2-869" fmla="*/ 5039562 w 10130180"/>
              <a:gd name="connsiteY2-870" fmla="*/ 4 h 10147571"/>
              <a:gd name="connsiteX3-871" fmla="*/ 8068320 w 10130180"/>
              <a:gd name="connsiteY3-872" fmla="*/ 1806815 h 10147571"/>
              <a:gd name="connsiteX4-873" fmla="*/ 10127493 w 10130180"/>
              <a:gd name="connsiteY4-874" fmla="*/ 5095737 h 10147571"/>
              <a:gd name="connsiteX5-875" fmla="*/ 8335579 w 10130180"/>
              <a:gd name="connsiteY5-876" fmla="*/ 8034268 h 10147571"/>
              <a:gd name="connsiteX6-877" fmla="*/ 5178959 w 10130180"/>
              <a:gd name="connsiteY6-878" fmla="*/ 10146384 h 10147571"/>
              <a:gd name="connsiteX7-879" fmla="*/ 1869466 w 10130180"/>
              <a:gd name="connsiteY7-880" fmla="*/ 8151833 h 10147571"/>
              <a:gd name="connsiteX8-881" fmla="*/ 787 w 10130180"/>
              <a:gd name="connsiteY8-882" fmla="*/ 5015164 h 10147571"/>
              <a:gd name="connsiteX0-883" fmla="*/ 787 w 10129060"/>
              <a:gd name="connsiteY0-884" fmla="*/ 5015164 h 10146587"/>
              <a:gd name="connsiteX1-885" fmla="*/ 1895592 w 10129060"/>
              <a:gd name="connsiteY1-886" fmla="*/ 1973101 h 10146587"/>
              <a:gd name="connsiteX2-887" fmla="*/ 5039562 w 10129060"/>
              <a:gd name="connsiteY2-888" fmla="*/ 4 h 10146587"/>
              <a:gd name="connsiteX3-889" fmla="*/ 8068320 w 10129060"/>
              <a:gd name="connsiteY3-890" fmla="*/ 1806815 h 10146587"/>
              <a:gd name="connsiteX4-891" fmla="*/ 10127493 w 10129060"/>
              <a:gd name="connsiteY4-892" fmla="*/ 5095737 h 10146587"/>
              <a:gd name="connsiteX5-893" fmla="*/ 8354931 w 10129060"/>
              <a:gd name="connsiteY5-894" fmla="*/ 8043945 h 10146587"/>
              <a:gd name="connsiteX6-895" fmla="*/ 5178959 w 10129060"/>
              <a:gd name="connsiteY6-896" fmla="*/ 10146384 h 10146587"/>
              <a:gd name="connsiteX7-897" fmla="*/ 1869466 w 10129060"/>
              <a:gd name="connsiteY7-898" fmla="*/ 8151833 h 10146587"/>
              <a:gd name="connsiteX8-899" fmla="*/ 787 w 10129060"/>
              <a:gd name="connsiteY8-900" fmla="*/ 5015164 h 10146587"/>
              <a:gd name="connsiteX0-901" fmla="*/ 787 w 10129060"/>
              <a:gd name="connsiteY0-902" fmla="*/ 5015164 h 10146587"/>
              <a:gd name="connsiteX1-903" fmla="*/ 1895592 w 10129060"/>
              <a:gd name="connsiteY1-904" fmla="*/ 1973101 h 10146587"/>
              <a:gd name="connsiteX2-905" fmla="*/ 5039562 w 10129060"/>
              <a:gd name="connsiteY2-906" fmla="*/ 4 h 10146587"/>
              <a:gd name="connsiteX3-907" fmla="*/ 8068320 w 10129060"/>
              <a:gd name="connsiteY3-908" fmla="*/ 1806815 h 10146587"/>
              <a:gd name="connsiteX4-909" fmla="*/ 10127493 w 10129060"/>
              <a:gd name="connsiteY4-910" fmla="*/ 5095737 h 10146587"/>
              <a:gd name="connsiteX5-911" fmla="*/ 8354931 w 10129060"/>
              <a:gd name="connsiteY5-912" fmla="*/ 8043945 h 10146587"/>
              <a:gd name="connsiteX6-913" fmla="*/ 5178959 w 10129060"/>
              <a:gd name="connsiteY6-914" fmla="*/ 10146384 h 10146587"/>
              <a:gd name="connsiteX7-915" fmla="*/ 1869466 w 10129060"/>
              <a:gd name="connsiteY7-916" fmla="*/ 8151833 h 10146587"/>
              <a:gd name="connsiteX8-917" fmla="*/ 787 w 10129060"/>
              <a:gd name="connsiteY8-918" fmla="*/ 5015164 h 10146587"/>
              <a:gd name="connsiteX0-919" fmla="*/ 787 w 10129243"/>
              <a:gd name="connsiteY0-920" fmla="*/ 5015164 h 10146587"/>
              <a:gd name="connsiteX1-921" fmla="*/ 1895592 w 10129243"/>
              <a:gd name="connsiteY1-922" fmla="*/ 1973101 h 10146587"/>
              <a:gd name="connsiteX2-923" fmla="*/ 5039562 w 10129243"/>
              <a:gd name="connsiteY2-924" fmla="*/ 4 h 10146587"/>
              <a:gd name="connsiteX3-925" fmla="*/ 8068320 w 10129243"/>
              <a:gd name="connsiteY3-926" fmla="*/ 1806815 h 10146587"/>
              <a:gd name="connsiteX4-927" fmla="*/ 10127493 w 10129243"/>
              <a:gd name="connsiteY4-928" fmla="*/ 5095737 h 10146587"/>
              <a:gd name="connsiteX5-929" fmla="*/ 8354931 w 10129243"/>
              <a:gd name="connsiteY5-930" fmla="*/ 8043945 h 10146587"/>
              <a:gd name="connsiteX6-931" fmla="*/ 5178959 w 10129243"/>
              <a:gd name="connsiteY6-932" fmla="*/ 10146384 h 10146587"/>
              <a:gd name="connsiteX7-933" fmla="*/ 1869466 w 10129243"/>
              <a:gd name="connsiteY7-934" fmla="*/ 8151833 h 10146587"/>
              <a:gd name="connsiteX8-935" fmla="*/ 787 w 10129243"/>
              <a:gd name="connsiteY8-936" fmla="*/ 5015164 h 10146587"/>
              <a:gd name="connsiteX0-937" fmla="*/ 787 w 10128135"/>
              <a:gd name="connsiteY0-938" fmla="*/ 5015164 h 10146587"/>
              <a:gd name="connsiteX1-939" fmla="*/ 1895592 w 10128135"/>
              <a:gd name="connsiteY1-940" fmla="*/ 1973101 h 10146587"/>
              <a:gd name="connsiteX2-941" fmla="*/ 5039562 w 10128135"/>
              <a:gd name="connsiteY2-942" fmla="*/ 4 h 10146587"/>
              <a:gd name="connsiteX3-943" fmla="*/ 8068320 w 10128135"/>
              <a:gd name="connsiteY3-944" fmla="*/ 1806815 h 10146587"/>
              <a:gd name="connsiteX4-945" fmla="*/ 10127493 w 10128135"/>
              <a:gd name="connsiteY4-946" fmla="*/ 5095737 h 10146587"/>
              <a:gd name="connsiteX5-947" fmla="*/ 8354931 w 10128135"/>
              <a:gd name="connsiteY5-948" fmla="*/ 8043945 h 10146587"/>
              <a:gd name="connsiteX6-949" fmla="*/ 5178959 w 10128135"/>
              <a:gd name="connsiteY6-950" fmla="*/ 10146384 h 10146587"/>
              <a:gd name="connsiteX7-951" fmla="*/ 1869466 w 10128135"/>
              <a:gd name="connsiteY7-952" fmla="*/ 8151833 h 10146587"/>
              <a:gd name="connsiteX8-953" fmla="*/ 787 w 10128135"/>
              <a:gd name="connsiteY8-954" fmla="*/ 5015164 h 10146587"/>
              <a:gd name="connsiteX0-955" fmla="*/ 787 w 10128212"/>
              <a:gd name="connsiteY0-956" fmla="*/ 5015164 h 10146587"/>
              <a:gd name="connsiteX1-957" fmla="*/ 1895592 w 10128212"/>
              <a:gd name="connsiteY1-958" fmla="*/ 1973101 h 10146587"/>
              <a:gd name="connsiteX2-959" fmla="*/ 5039562 w 10128212"/>
              <a:gd name="connsiteY2-960" fmla="*/ 4 h 10146587"/>
              <a:gd name="connsiteX3-961" fmla="*/ 8068320 w 10128212"/>
              <a:gd name="connsiteY3-962" fmla="*/ 1806815 h 10146587"/>
              <a:gd name="connsiteX4-963" fmla="*/ 10127493 w 10128212"/>
              <a:gd name="connsiteY4-964" fmla="*/ 5095737 h 10146587"/>
              <a:gd name="connsiteX5-965" fmla="*/ 8354931 w 10128212"/>
              <a:gd name="connsiteY5-966" fmla="*/ 8043945 h 10146587"/>
              <a:gd name="connsiteX6-967" fmla="*/ 5178959 w 10128212"/>
              <a:gd name="connsiteY6-968" fmla="*/ 10146384 h 10146587"/>
              <a:gd name="connsiteX7-969" fmla="*/ 1869466 w 10128212"/>
              <a:gd name="connsiteY7-970" fmla="*/ 8151833 h 10146587"/>
              <a:gd name="connsiteX8-971" fmla="*/ 787 w 10128212"/>
              <a:gd name="connsiteY8-972" fmla="*/ 5015164 h 10146587"/>
              <a:gd name="connsiteX0-973" fmla="*/ 787 w 10127543"/>
              <a:gd name="connsiteY0-974" fmla="*/ 5015164 h 10146587"/>
              <a:gd name="connsiteX1-975" fmla="*/ 1895592 w 10127543"/>
              <a:gd name="connsiteY1-976" fmla="*/ 1973101 h 10146587"/>
              <a:gd name="connsiteX2-977" fmla="*/ 5039562 w 10127543"/>
              <a:gd name="connsiteY2-978" fmla="*/ 4 h 10146587"/>
              <a:gd name="connsiteX3-979" fmla="*/ 8068320 w 10127543"/>
              <a:gd name="connsiteY3-980" fmla="*/ 1806815 h 10146587"/>
              <a:gd name="connsiteX4-981" fmla="*/ 10127493 w 10127543"/>
              <a:gd name="connsiteY4-982" fmla="*/ 5095737 h 10146587"/>
              <a:gd name="connsiteX5-983" fmla="*/ 8354931 w 10127543"/>
              <a:gd name="connsiteY5-984" fmla="*/ 8043945 h 10146587"/>
              <a:gd name="connsiteX6-985" fmla="*/ 5178959 w 10127543"/>
              <a:gd name="connsiteY6-986" fmla="*/ 10146384 h 10146587"/>
              <a:gd name="connsiteX7-987" fmla="*/ 1869466 w 10127543"/>
              <a:gd name="connsiteY7-988" fmla="*/ 8151833 h 10146587"/>
              <a:gd name="connsiteX8-989" fmla="*/ 787 w 10127543"/>
              <a:gd name="connsiteY8-990" fmla="*/ 5015164 h 10146587"/>
              <a:gd name="connsiteX0-991" fmla="*/ 787 w 10127543"/>
              <a:gd name="connsiteY0-992" fmla="*/ 5015164 h 10146587"/>
              <a:gd name="connsiteX1-993" fmla="*/ 1895592 w 10127543"/>
              <a:gd name="connsiteY1-994" fmla="*/ 1973101 h 10146587"/>
              <a:gd name="connsiteX2-995" fmla="*/ 5039562 w 10127543"/>
              <a:gd name="connsiteY2-996" fmla="*/ 4 h 10146587"/>
              <a:gd name="connsiteX3-997" fmla="*/ 8068320 w 10127543"/>
              <a:gd name="connsiteY3-998" fmla="*/ 1806815 h 10146587"/>
              <a:gd name="connsiteX4-999" fmla="*/ 10127493 w 10127543"/>
              <a:gd name="connsiteY4-1000" fmla="*/ 5095737 h 10146587"/>
              <a:gd name="connsiteX5-1001" fmla="*/ 8354931 w 10127543"/>
              <a:gd name="connsiteY5-1002" fmla="*/ 8043945 h 10146587"/>
              <a:gd name="connsiteX6-1003" fmla="*/ 5178959 w 10127543"/>
              <a:gd name="connsiteY6-1004" fmla="*/ 10146384 h 10146587"/>
              <a:gd name="connsiteX7-1005" fmla="*/ 1869466 w 10127543"/>
              <a:gd name="connsiteY7-1006" fmla="*/ 8151833 h 10146587"/>
              <a:gd name="connsiteX8-1007" fmla="*/ 787 w 10127543"/>
              <a:gd name="connsiteY8-1008" fmla="*/ 5015164 h 10146587"/>
              <a:gd name="connsiteX0-1009" fmla="*/ 787 w 10127543"/>
              <a:gd name="connsiteY0-1010" fmla="*/ 5015164 h 10146587"/>
              <a:gd name="connsiteX1-1011" fmla="*/ 1895592 w 10127543"/>
              <a:gd name="connsiteY1-1012" fmla="*/ 1973101 h 10146587"/>
              <a:gd name="connsiteX2-1013" fmla="*/ 5039562 w 10127543"/>
              <a:gd name="connsiteY2-1014" fmla="*/ 4 h 10146587"/>
              <a:gd name="connsiteX3-1015" fmla="*/ 8068320 w 10127543"/>
              <a:gd name="connsiteY3-1016" fmla="*/ 1806815 h 10146587"/>
              <a:gd name="connsiteX4-1017" fmla="*/ 10127493 w 10127543"/>
              <a:gd name="connsiteY4-1018" fmla="*/ 5095737 h 10146587"/>
              <a:gd name="connsiteX5-1019" fmla="*/ 8354931 w 10127543"/>
              <a:gd name="connsiteY5-1020" fmla="*/ 8043945 h 10146587"/>
              <a:gd name="connsiteX6-1021" fmla="*/ 5178959 w 10127543"/>
              <a:gd name="connsiteY6-1022" fmla="*/ 10146384 h 10146587"/>
              <a:gd name="connsiteX7-1023" fmla="*/ 1869466 w 10127543"/>
              <a:gd name="connsiteY7-1024" fmla="*/ 8151833 h 10146587"/>
              <a:gd name="connsiteX8-1025" fmla="*/ 787 w 10127543"/>
              <a:gd name="connsiteY8-1026" fmla="*/ 5015164 h 10146587"/>
              <a:gd name="connsiteX0-1027" fmla="*/ 787 w 10127543"/>
              <a:gd name="connsiteY0-1028" fmla="*/ 5015164 h 10146587"/>
              <a:gd name="connsiteX1-1029" fmla="*/ 1895592 w 10127543"/>
              <a:gd name="connsiteY1-1030" fmla="*/ 1973101 h 10146587"/>
              <a:gd name="connsiteX2-1031" fmla="*/ 5039562 w 10127543"/>
              <a:gd name="connsiteY2-1032" fmla="*/ 4 h 10146587"/>
              <a:gd name="connsiteX3-1033" fmla="*/ 8068320 w 10127543"/>
              <a:gd name="connsiteY3-1034" fmla="*/ 1806815 h 10146587"/>
              <a:gd name="connsiteX4-1035" fmla="*/ 10127493 w 10127543"/>
              <a:gd name="connsiteY4-1036" fmla="*/ 5095737 h 10146587"/>
              <a:gd name="connsiteX5-1037" fmla="*/ 8354931 w 10127543"/>
              <a:gd name="connsiteY5-1038" fmla="*/ 8043945 h 10146587"/>
              <a:gd name="connsiteX6-1039" fmla="*/ 5178959 w 10127543"/>
              <a:gd name="connsiteY6-1040" fmla="*/ 10146384 h 10146587"/>
              <a:gd name="connsiteX7-1041" fmla="*/ 1869466 w 10127543"/>
              <a:gd name="connsiteY7-1042" fmla="*/ 8151833 h 10146587"/>
              <a:gd name="connsiteX8-1043" fmla="*/ 787 w 10127543"/>
              <a:gd name="connsiteY8-1044" fmla="*/ 5015164 h 10146587"/>
              <a:gd name="connsiteX0-1045" fmla="*/ 787 w 10127543"/>
              <a:gd name="connsiteY0-1046" fmla="*/ 5015164 h 10146587"/>
              <a:gd name="connsiteX1-1047" fmla="*/ 1895592 w 10127543"/>
              <a:gd name="connsiteY1-1048" fmla="*/ 1973101 h 10146587"/>
              <a:gd name="connsiteX2-1049" fmla="*/ 5039562 w 10127543"/>
              <a:gd name="connsiteY2-1050" fmla="*/ 4 h 10146587"/>
              <a:gd name="connsiteX3-1051" fmla="*/ 8068320 w 10127543"/>
              <a:gd name="connsiteY3-1052" fmla="*/ 1806815 h 10146587"/>
              <a:gd name="connsiteX4-1053" fmla="*/ 10127493 w 10127543"/>
              <a:gd name="connsiteY4-1054" fmla="*/ 5095737 h 10146587"/>
              <a:gd name="connsiteX5-1055" fmla="*/ 8354931 w 10127543"/>
              <a:gd name="connsiteY5-1056" fmla="*/ 8043945 h 10146587"/>
              <a:gd name="connsiteX6-1057" fmla="*/ 5178959 w 10127543"/>
              <a:gd name="connsiteY6-1058" fmla="*/ 10146384 h 10146587"/>
              <a:gd name="connsiteX7-1059" fmla="*/ 1869466 w 10127543"/>
              <a:gd name="connsiteY7-1060" fmla="*/ 8151833 h 10146587"/>
              <a:gd name="connsiteX8-1061" fmla="*/ 787 w 10127543"/>
              <a:gd name="connsiteY8-1062" fmla="*/ 5015164 h 10146587"/>
              <a:gd name="connsiteX0-1063" fmla="*/ 787 w 10127543"/>
              <a:gd name="connsiteY0-1064" fmla="*/ 5015164 h 10146587"/>
              <a:gd name="connsiteX1-1065" fmla="*/ 1895592 w 10127543"/>
              <a:gd name="connsiteY1-1066" fmla="*/ 1973101 h 10146587"/>
              <a:gd name="connsiteX2-1067" fmla="*/ 5039562 w 10127543"/>
              <a:gd name="connsiteY2-1068" fmla="*/ 4 h 10146587"/>
              <a:gd name="connsiteX3-1069" fmla="*/ 8068320 w 10127543"/>
              <a:gd name="connsiteY3-1070" fmla="*/ 1806815 h 10146587"/>
              <a:gd name="connsiteX4-1071" fmla="*/ 10127493 w 10127543"/>
              <a:gd name="connsiteY4-1072" fmla="*/ 5095737 h 10146587"/>
              <a:gd name="connsiteX5-1073" fmla="*/ 8354931 w 10127543"/>
              <a:gd name="connsiteY5-1074" fmla="*/ 8043945 h 10146587"/>
              <a:gd name="connsiteX6-1075" fmla="*/ 5178959 w 10127543"/>
              <a:gd name="connsiteY6-1076" fmla="*/ 10146384 h 10146587"/>
              <a:gd name="connsiteX7-1077" fmla="*/ 1869466 w 10127543"/>
              <a:gd name="connsiteY7-1078" fmla="*/ 8151833 h 10146587"/>
              <a:gd name="connsiteX8-1079" fmla="*/ 787 w 10127543"/>
              <a:gd name="connsiteY8-1080" fmla="*/ 5015164 h 10146587"/>
              <a:gd name="connsiteX0-1081" fmla="*/ 787 w 10128171"/>
              <a:gd name="connsiteY0-1082" fmla="*/ 5015164 h 10146394"/>
              <a:gd name="connsiteX1-1083" fmla="*/ 1895592 w 10128171"/>
              <a:gd name="connsiteY1-1084" fmla="*/ 1973101 h 10146394"/>
              <a:gd name="connsiteX2-1085" fmla="*/ 5039562 w 10128171"/>
              <a:gd name="connsiteY2-1086" fmla="*/ 4 h 10146394"/>
              <a:gd name="connsiteX3-1087" fmla="*/ 8068320 w 10128171"/>
              <a:gd name="connsiteY3-1088" fmla="*/ 1806815 h 10146394"/>
              <a:gd name="connsiteX4-1089" fmla="*/ 10127493 w 10128171"/>
              <a:gd name="connsiteY4-1090" fmla="*/ 5095737 h 10146394"/>
              <a:gd name="connsiteX5-1091" fmla="*/ 8262099 w 10128171"/>
              <a:gd name="connsiteY5-1092" fmla="*/ 8127495 h 10146394"/>
              <a:gd name="connsiteX6-1093" fmla="*/ 5178959 w 10128171"/>
              <a:gd name="connsiteY6-1094" fmla="*/ 10146384 h 10146394"/>
              <a:gd name="connsiteX7-1095" fmla="*/ 1869466 w 10128171"/>
              <a:gd name="connsiteY7-1096" fmla="*/ 8151833 h 10146394"/>
              <a:gd name="connsiteX8-1097" fmla="*/ 787 w 10128171"/>
              <a:gd name="connsiteY8-1098" fmla="*/ 5015164 h 10146394"/>
              <a:gd name="connsiteX0-1099" fmla="*/ 787 w 10128274"/>
              <a:gd name="connsiteY0-1100" fmla="*/ 5015164 h 10146394"/>
              <a:gd name="connsiteX1-1101" fmla="*/ 1895592 w 10128274"/>
              <a:gd name="connsiteY1-1102" fmla="*/ 1973101 h 10146394"/>
              <a:gd name="connsiteX2-1103" fmla="*/ 5039562 w 10128274"/>
              <a:gd name="connsiteY2-1104" fmla="*/ 4 h 10146394"/>
              <a:gd name="connsiteX3-1105" fmla="*/ 8068320 w 10128274"/>
              <a:gd name="connsiteY3-1106" fmla="*/ 1806815 h 10146394"/>
              <a:gd name="connsiteX4-1107" fmla="*/ 10127493 w 10128274"/>
              <a:gd name="connsiteY4-1108" fmla="*/ 5095737 h 10146394"/>
              <a:gd name="connsiteX5-1109" fmla="*/ 8262099 w 10128274"/>
              <a:gd name="connsiteY5-1110" fmla="*/ 8127495 h 10146394"/>
              <a:gd name="connsiteX6-1111" fmla="*/ 5178959 w 10128274"/>
              <a:gd name="connsiteY6-1112" fmla="*/ 10146384 h 10146394"/>
              <a:gd name="connsiteX7-1113" fmla="*/ 1869466 w 10128274"/>
              <a:gd name="connsiteY7-1114" fmla="*/ 8151833 h 10146394"/>
              <a:gd name="connsiteX8-1115" fmla="*/ 787 w 10128274"/>
              <a:gd name="connsiteY8-1116" fmla="*/ 5015164 h 10146394"/>
              <a:gd name="connsiteX0-1117" fmla="*/ 787 w 10129368"/>
              <a:gd name="connsiteY0-1118" fmla="*/ 5015164 h 10146394"/>
              <a:gd name="connsiteX1-1119" fmla="*/ 1895592 w 10129368"/>
              <a:gd name="connsiteY1-1120" fmla="*/ 1973101 h 10146394"/>
              <a:gd name="connsiteX2-1121" fmla="*/ 5039562 w 10129368"/>
              <a:gd name="connsiteY2-1122" fmla="*/ 4 h 10146394"/>
              <a:gd name="connsiteX3-1123" fmla="*/ 8068320 w 10129368"/>
              <a:gd name="connsiteY3-1124" fmla="*/ 1806815 h 10146394"/>
              <a:gd name="connsiteX4-1125" fmla="*/ 10127493 w 10129368"/>
              <a:gd name="connsiteY4-1126" fmla="*/ 5095737 h 10146394"/>
              <a:gd name="connsiteX5-1127" fmla="*/ 8262099 w 10129368"/>
              <a:gd name="connsiteY5-1128" fmla="*/ 8127495 h 10146394"/>
              <a:gd name="connsiteX6-1129" fmla="*/ 5178959 w 10129368"/>
              <a:gd name="connsiteY6-1130" fmla="*/ 10146384 h 10146394"/>
              <a:gd name="connsiteX7-1131" fmla="*/ 1869466 w 10129368"/>
              <a:gd name="connsiteY7-1132" fmla="*/ 8151833 h 10146394"/>
              <a:gd name="connsiteX8-1133" fmla="*/ 787 w 10129368"/>
              <a:gd name="connsiteY8-1134" fmla="*/ 5015164 h 10146394"/>
              <a:gd name="connsiteX0-1135" fmla="*/ 787 w 10211939"/>
              <a:gd name="connsiteY0-1136" fmla="*/ 5015164 h 10146394"/>
              <a:gd name="connsiteX1-1137" fmla="*/ 1895592 w 10211939"/>
              <a:gd name="connsiteY1-1138" fmla="*/ 1973101 h 10146394"/>
              <a:gd name="connsiteX2-1139" fmla="*/ 5039562 w 10211939"/>
              <a:gd name="connsiteY2-1140" fmla="*/ 4 h 10146394"/>
              <a:gd name="connsiteX3-1141" fmla="*/ 8068320 w 10211939"/>
              <a:gd name="connsiteY3-1142" fmla="*/ 1806815 h 10146394"/>
              <a:gd name="connsiteX4-1143" fmla="*/ 10127493 w 10211939"/>
              <a:gd name="connsiteY4-1144" fmla="*/ 5095737 h 10146394"/>
              <a:gd name="connsiteX5-1145" fmla="*/ 9663282 w 10211939"/>
              <a:gd name="connsiteY5-1146" fmla="*/ 6635547 h 10146394"/>
              <a:gd name="connsiteX6-1147" fmla="*/ 8262099 w 10211939"/>
              <a:gd name="connsiteY6-1148" fmla="*/ 8127495 h 10146394"/>
              <a:gd name="connsiteX7-1149" fmla="*/ 5178959 w 10211939"/>
              <a:gd name="connsiteY7-1150" fmla="*/ 10146384 h 10146394"/>
              <a:gd name="connsiteX8-1151" fmla="*/ 1869466 w 10211939"/>
              <a:gd name="connsiteY8-1152" fmla="*/ 8151833 h 10146394"/>
              <a:gd name="connsiteX9" fmla="*/ 787 w 10211939"/>
              <a:gd name="connsiteY9" fmla="*/ 5015164 h 10146394"/>
              <a:gd name="connsiteX0-1153" fmla="*/ 787 w 10129010"/>
              <a:gd name="connsiteY0-1154" fmla="*/ 5015164 h 10146394"/>
              <a:gd name="connsiteX1-1155" fmla="*/ 1895592 w 10129010"/>
              <a:gd name="connsiteY1-1156" fmla="*/ 1973101 h 10146394"/>
              <a:gd name="connsiteX2-1157" fmla="*/ 5039562 w 10129010"/>
              <a:gd name="connsiteY2-1158" fmla="*/ 4 h 10146394"/>
              <a:gd name="connsiteX3-1159" fmla="*/ 8068320 w 10129010"/>
              <a:gd name="connsiteY3-1160" fmla="*/ 1806815 h 10146394"/>
              <a:gd name="connsiteX4-1161" fmla="*/ 10127493 w 10129010"/>
              <a:gd name="connsiteY4-1162" fmla="*/ 5095737 h 10146394"/>
              <a:gd name="connsiteX5-1163" fmla="*/ 9663282 w 10129010"/>
              <a:gd name="connsiteY5-1164" fmla="*/ 6635547 h 10146394"/>
              <a:gd name="connsiteX6-1165" fmla="*/ 8262099 w 10129010"/>
              <a:gd name="connsiteY6-1166" fmla="*/ 8127495 h 10146394"/>
              <a:gd name="connsiteX7-1167" fmla="*/ 5178959 w 10129010"/>
              <a:gd name="connsiteY7-1168" fmla="*/ 10146384 h 10146394"/>
              <a:gd name="connsiteX8-1169" fmla="*/ 1869466 w 10129010"/>
              <a:gd name="connsiteY8-1170" fmla="*/ 8151833 h 10146394"/>
              <a:gd name="connsiteX9-1171" fmla="*/ 787 w 10129010"/>
              <a:gd name="connsiteY9-1172" fmla="*/ 5015164 h 10146394"/>
              <a:gd name="connsiteX0-1173" fmla="*/ 787 w 10129010"/>
              <a:gd name="connsiteY0-1174" fmla="*/ 5015164 h 10146394"/>
              <a:gd name="connsiteX1-1175" fmla="*/ 1895592 w 10129010"/>
              <a:gd name="connsiteY1-1176" fmla="*/ 1973101 h 10146394"/>
              <a:gd name="connsiteX2-1177" fmla="*/ 5039562 w 10129010"/>
              <a:gd name="connsiteY2-1178" fmla="*/ 4 h 10146394"/>
              <a:gd name="connsiteX3-1179" fmla="*/ 8068320 w 10129010"/>
              <a:gd name="connsiteY3-1180" fmla="*/ 1806815 h 10146394"/>
              <a:gd name="connsiteX4-1181" fmla="*/ 10127493 w 10129010"/>
              <a:gd name="connsiteY4-1182" fmla="*/ 5095737 h 10146394"/>
              <a:gd name="connsiteX5-1183" fmla="*/ 9663282 w 10129010"/>
              <a:gd name="connsiteY5-1184" fmla="*/ 6635547 h 10146394"/>
              <a:gd name="connsiteX6-1185" fmla="*/ 8262099 w 10129010"/>
              <a:gd name="connsiteY6-1186" fmla="*/ 8127495 h 10146394"/>
              <a:gd name="connsiteX7-1187" fmla="*/ 5178959 w 10129010"/>
              <a:gd name="connsiteY7-1188" fmla="*/ 10146384 h 10146394"/>
              <a:gd name="connsiteX8-1189" fmla="*/ 1869466 w 10129010"/>
              <a:gd name="connsiteY8-1190" fmla="*/ 8151833 h 10146394"/>
              <a:gd name="connsiteX9-1191" fmla="*/ 787 w 10129010"/>
              <a:gd name="connsiteY9-1192" fmla="*/ 5015164 h 10146394"/>
              <a:gd name="connsiteX0-1193" fmla="*/ 787 w 10129010"/>
              <a:gd name="connsiteY0-1194" fmla="*/ 5015164 h 10146394"/>
              <a:gd name="connsiteX1-1195" fmla="*/ 1895592 w 10129010"/>
              <a:gd name="connsiteY1-1196" fmla="*/ 1973101 h 10146394"/>
              <a:gd name="connsiteX2-1197" fmla="*/ 5039562 w 10129010"/>
              <a:gd name="connsiteY2-1198" fmla="*/ 4 h 10146394"/>
              <a:gd name="connsiteX3-1199" fmla="*/ 8068320 w 10129010"/>
              <a:gd name="connsiteY3-1200" fmla="*/ 1806815 h 10146394"/>
              <a:gd name="connsiteX4-1201" fmla="*/ 10127493 w 10129010"/>
              <a:gd name="connsiteY4-1202" fmla="*/ 5095737 h 10146394"/>
              <a:gd name="connsiteX5-1203" fmla="*/ 9663282 w 10129010"/>
              <a:gd name="connsiteY5-1204" fmla="*/ 6635547 h 10146394"/>
              <a:gd name="connsiteX6-1205" fmla="*/ 8262099 w 10129010"/>
              <a:gd name="connsiteY6-1206" fmla="*/ 8127495 h 10146394"/>
              <a:gd name="connsiteX7-1207" fmla="*/ 5178959 w 10129010"/>
              <a:gd name="connsiteY7-1208" fmla="*/ 10146384 h 10146394"/>
              <a:gd name="connsiteX8-1209" fmla="*/ 1869466 w 10129010"/>
              <a:gd name="connsiteY8-1210" fmla="*/ 8151833 h 10146394"/>
              <a:gd name="connsiteX9-1211" fmla="*/ 787 w 10129010"/>
              <a:gd name="connsiteY9-1212" fmla="*/ 5015164 h 10146394"/>
              <a:gd name="connsiteX0-1213" fmla="*/ 787 w 10129010"/>
              <a:gd name="connsiteY0-1214" fmla="*/ 5015164 h 10158584"/>
              <a:gd name="connsiteX1-1215" fmla="*/ 1895592 w 10129010"/>
              <a:gd name="connsiteY1-1216" fmla="*/ 1973101 h 10158584"/>
              <a:gd name="connsiteX2-1217" fmla="*/ 5039562 w 10129010"/>
              <a:gd name="connsiteY2-1218" fmla="*/ 4 h 10158584"/>
              <a:gd name="connsiteX3-1219" fmla="*/ 8068320 w 10129010"/>
              <a:gd name="connsiteY3-1220" fmla="*/ 1806815 h 10158584"/>
              <a:gd name="connsiteX4-1221" fmla="*/ 10127493 w 10129010"/>
              <a:gd name="connsiteY4-1222" fmla="*/ 5095737 h 10158584"/>
              <a:gd name="connsiteX5-1223" fmla="*/ 9663282 w 10129010"/>
              <a:gd name="connsiteY5-1224" fmla="*/ 6635547 h 10158584"/>
              <a:gd name="connsiteX6-1225" fmla="*/ 8262099 w 10129010"/>
              <a:gd name="connsiteY6-1226" fmla="*/ 8127495 h 10158584"/>
              <a:gd name="connsiteX7-1227" fmla="*/ 5178959 w 10129010"/>
              <a:gd name="connsiteY7-1228" fmla="*/ 10146384 h 10158584"/>
              <a:gd name="connsiteX8-1229" fmla="*/ 1869466 w 10129010"/>
              <a:gd name="connsiteY8-1230" fmla="*/ 8151833 h 10158584"/>
              <a:gd name="connsiteX9-1231" fmla="*/ 787 w 10129010"/>
              <a:gd name="connsiteY9-1232" fmla="*/ 5015164 h 10158584"/>
              <a:gd name="connsiteX0-1233" fmla="*/ 787 w 10129010"/>
              <a:gd name="connsiteY0-1234" fmla="*/ 5015164 h 10158584"/>
              <a:gd name="connsiteX1-1235" fmla="*/ 1895592 w 10129010"/>
              <a:gd name="connsiteY1-1236" fmla="*/ 1973101 h 10158584"/>
              <a:gd name="connsiteX2-1237" fmla="*/ 5039562 w 10129010"/>
              <a:gd name="connsiteY2-1238" fmla="*/ 4 h 10158584"/>
              <a:gd name="connsiteX3-1239" fmla="*/ 8068320 w 10129010"/>
              <a:gd name="connsiteY3-1240" fmla="*/ 1806815 h 10158584"/>
              <a:gd name="connsiteX4-1241" fmla="*/ 10127493 w 10129010"/>
              <a:gd name="connsiteY4-1242" fmla="*/ 5095737 h 10158584"/>
              <a:gd name="connsiteX5-1243" fmla="*/ 9663282 w 10129010"/>
              <a:gd name="connsiteY5-1244" fmla="*/ 6635547 h 10158584"/>
              <a:gd name="connsiteX6-1245" fmla="*/ 8262099 w 10129010"/>
              <a:gd name="connsiteY6-1246" fmla="*/ 8127495 h 10158584"/>
              <a:gd name="connsiteX7-1247" fmla="*/ 5178959 w 10129010"/>
              <a:gd name="connsiteY7-1248" fmla="*/ 10146384 h 10158584"/>
              <a:gd name="connsiteX8-1249" fmla="*/ 1869466 w 10129010"/>
              <a:gd name="connsiteY8-1250" fmla="*/ 8151833 h 10158584"/>
              <a:gd name="connsiteX9-1251" fmla="*/ 787 w 10129010"/>
              <a:gd name="connsiteY9-1252" fmla="*/ 5015164 h 10158584"/>
              <a:gd name="connsiteX0-1253" fmla="*/ 787 w 10129010"/>
              <a:gd name="connsiteY0-1254" fmla="*/ 5015164 h 10161391"/>
              <a:gd name="connsiteX1-1255" fmla="*/ 1895592 w 10129010"/>
              <a:gd name="connsiteY1-1256" fmla="*/ 1973101 h 10161391"/>
              <a:gd name="connsiteX2-1257" fmla="*/ 5039562 w 10129010"/>
              <a:gd name="connsiteY2-1258" fmla="*/ 4 h 10161391"/>
              <a:gd name="connsiteX3-1259" fmla="*/ 8068320 w 10129010"/>
              <a:gd name="connsiteY3-1260" fmla="*/ 1806815 h 10161391"/>
              <a:gd name="connsiteX4-1261" fmla="*/ 10127493 w 10129010"/>
              <a:gd name="connsiteY4-1262" fmla="*/ 5095737 h 10161391"/>
              <a:gd name="connsiteX5-1263" fmla="*/ 9663282 w 10129010"/>
              <a:gd name="connsiteY5-1264" fmla="*/ 6635547 h 10161391"/>
              <a:gd name="connsiteX6-1265" fmla="*/ 8262099 w 10129010"/>
              <a:gd name="connsiteY6-1266" fmla="*/ 8127495 h 10161391"/>
              <a:gd name="connsiteX7-1267" fmla="*/ 5178959 w 10129010"/>
              <a:gd name="connsiteY7-1268" fmla="*/ 10146384 h 10161391"/>
              <a:gd name="connsiteX8-1269" fmla="*/ 1869466 w 10129010"/>
              <a:gd name="connsiteY8-1270" fmla="*/ 8151833 h 10161391"/>
              <a:gd name="connsiteX9-1271" fmla="*/ 787 w 10129010"/>
              <a:gd name="connsiteY9-1272" fmla="*/ 5015164 h 10161391"/>
              <a:gd name="connsiteX0-1273" fmla="*/ 787 w 10129010"/>
              <a:gd name="connsiteY0-1274" fmla="*/ 5015164 h 10165212"/>
              <a:gd name="connsiteX1-1275" fmla="*/ 1895592 w 10129010"/>
              <a:gd name="connsiteY1-1276" fmla="*/ 1973101 h 10165212"/>
              <a:gd name="connsiteX2-1277" fmla="*/ 5039562 w 10129010"/>
              <a:gd name="connsiteY2-1278" fmla="*/ 4 h 10165212"/>
              <a:gd name="connsiteX3-1279" fmla="*/ 8068320 w 10129010"/>
              <a:gd name="connsiteY3-1280" fmla="*/ 1806815 h 10165212"/>
              <a:gd name="connsiteX4-1281" fmla="*/ 10127493 w 10129010"/>
              <a:gd name="connsiteY4-1282" fmla="*/ 5095737 h 10165212"/>
              <a:gd name="connsiteX5-1283" fmla="*/ 9663282 w 10129010"/>
              <a:gd name="connsiteY5-1284" fmla="*/ 6635547 h 10165212"/>
              <a:gd name="connsiteX6-1285" fmla="*/ 8262099 w 10129010"/>
              <a:gd name="connsiteY6-1286" fmla="*/ 8127495 h 10165212"/>
              <a:gd name="connsiteX7-1287" fmla="*/ 5178959 w 10129010"/>
              <a:gd name="connsiteY7-1288" fmla="*/ 10146384 h 10165212"/>
              <a:gd name="connsiteX8-1289" fmla="*/ 1869466 w 10129010"/>
              <a:gd name="connsiteY8-1290" fmla="*/ 8151833 h 10165212"/>
              <a:gd name="connsiteX9-1291" fmla="*/ 787 w 10129010"/>
              <a:gd name="connsiteY9-1292" fmla="*/ 5015164 h 10165212"/>
              <a:gd name="connsiteX0-1293" fmla="*/ 787 w 10129528"/>
              <a:gd name="connsiteY0-1294" fmla="*/ 5015164 h 10165212"/>
              <a:gd name="connsiteX1-1295" fmla="*/ 1895592 w 10129528"/>
              <a:gd name="connsiteY1-1296" fmla="*/ 1973101 h 10165212"/>
              <a:gd name="connsiteX2-1297" fmla="*/ 5039562 w 10129528"/>
              <a:gd name="connsiteY2-1298" fmla="*/ 4 h 10165212"/>
              <a:gd name="connsiteX3-1299" fmla="*/ 8068320 w 10129528"/>
              <a:gd name="connsiteY3-1300" fmla="*/ 1806815 h 10165212"/>
              <a:gd name="connsiteX4-1301" fmla="*/ 9524033 w 10129528"/>
              <a:gd name="connsiteY4-1302" fmla="*/ 3279652 h 10165212"/>
              <a:gd name="connsiteX5-1303" fmla="*/ 10127493 w 10129528"/>
              <a:gd name="connsiteY5-1304" fmla="*/ 5095737 h 10165212"/>
              <a:gd name="connsiteX6-1305" fmla="*/ 9663282 w 10129528"/>
              <a:gd name="connsiteY6-1306" fmla="*/ 6635547 h 10165212"/>
              <a:gd name="connsiteX7-1307" fmla="*/ 8262099 w 10129528"/>
              <a:gd name="connsiteY7-1308" fmla="*/ 8127495 h 10165212"/>
              <a:gd name="connsiteX8-1309" fmla="*/ 5178959 w 10129528"/>
              <a:gd name="connsiteY8-1310" fmla="*/ 10146384 h 10165212"/>
              <a:gd name="connsiteX9-1311" fmla="*/ 1869466 w 10129528"/>
              <a:gd name="connsiteY9-1312" fmla="*/ 8151833 h 10165212"/>
              <a:gd name="connsiteX10" fmla="*/ 787 w 10129528"/>
              <a:gd name="connsiteY10" fmla="*/ 5015164 h 10165212"/>
              <a:gd name="connsiteX0-1313" fmla="*/ 787 w 10129528"/>
              <a:gd name="connsiteY0-1314" fmla="*/ 5015164 h 10165212"/>
              <a:gd name="connsiteX1-1315" fmla="*/ 1895592 w 10129528"/>
              <a:gd name="connsiteY1-1316" fmla="*/ 1973101 h 10165212"/>
              <a:gd name="connsiteX2-1317" fmla="*/ 5039562 w 10129528"/>
              <a:gd name="connsiteY2-1318" fmla="*/ 4 h 10165212"/>
              <a:gd name="connsiteX3-1319" fmla="*/ 8068320 w 10129528"/>
              <a:gd name="connsiteY3-1320" fmla="*/ 1806815 h 10165212"/>
              <a:gd name="connsiteX4-1321" fmla="*/ 9524033 w 10129528"/>
              <a:gd name="connsiteY4-1322" fmla="*/ 3279652 h 10165212"/>
              <a:gd name="connsiteX5-1323" fmla="*/ 10127493 w 10129528"/>
              <a:gd name="connsiteY5-1324" fmla="*/ 5095737 h 10165212"/>
              <a:gd name="connsiteX6-1325" fmla="*/ 9663282 w 10129528"/>
              <a:gd name="connsiteY6-1326" fmla="*/ 6635547 h 10165212"/>
              <a:gd name="connsiteX7-1327" fmla="*/ 8262099 w 10129528"/>
              <a:gd name="connsiteY7-1328" fmla="*/ 8127495 h 10165212"/>
              <a:gd name="connsiteX8-1329" fmla="*/ 5178959 w 10129528"/>
              <a:gd name="connsiteY8-1330" fmla="*/ 10146384 h 10165212"/>
              <a:gd name="connsiteX9-1331" fmla="*/ 1869466 w 10129528"/>
              <a:gd name="connsiteY9-1332" fmla="*/ 8151833 h 10165212"/>
              <a:gd name="connsiteX10-1333" fmla="*/ 787 w 10129528"/>
              <a:gd name="connsiteY10-1334" fmla="*/ 5015164 h 10165212"/>
              <a:gd name="connsiteX0-1335" fmla="*/ 787 w 10129528"/>
              <a:gd name="connsiteY0-1336" fmla="*/ 5015164 h 10165212"/>
              <a:gd name="connsiteX1-1337" fmla="*/ 1895592 w 10129528"/>
              <a:gd name="connsiteY1-1338" fmla="*/ 1973101 h 10165212"/>
              <a:gd name="connsiteX2-1339" fmla="*/ 5039562 w 10129528"/>
              <a:gd name="connsiteY2-1340" fmla="*/ 4 h 10165212"/>
              <a:gd name="connsiteX3-1341" fmla="*/ 8068320 w 10129528"/>
              <a:gd name="connsiteY3-1342" fmla="*/ 1806815 h 10165212"/>
              <a:gd name="connsiteX4-1343" fmla="*/ 9524033 w 10129528"/>
              <a:gd name="connsiteY4-1344" fmla="*/ 3279652 h 10165212"/>
              <a:gd name="connsiteX5-1345" fmla="*/ 10127493 w 10129528"/>
              <a:gd name="connsiteY5-1346" fmla="*/ 5095737 h 10165212"/>
              <a:gd name="connsiteX6-1347" fmla="*/ 9663282 w 10129528"/>
              <a:gd name="connsiteY6-1348" fmla="*/ 6635547 h 10165212"/>
              <a:gd name="connsiteX7-1349" fmla="*/ 8262099 w 10129528"/>
              <a:gd name="connsiteY7-1350" fmla="*/ 8127495 h 10165212"/>
              <a:gd name="connsiteX8-1351" fmla="*/ 5178959 w 10129528"/>
              <a:gd name="connsiteY8-1352" fmla="*/ 10146384 h 10165212"/>
              <a:gd name="connsiteX9-1353" fmla="*/ 1869466 w 10129528"/>
              <a:gd name="connsiteY9-1354" fmla="*/ 8151833 h 10165212"/>
              <a:gd name="connsiteX10-1355" fmla="*/ 787 w 10129528"/>
              <a:gd name="connsiteY10-1356" fmla="*/ 5015164 h 10165212"/>
              <a:gd name="connsiteX0-1357" fmla="*/ 787 w 10132097"/>
              <a:gd name="connsiteY0-1358" fmla="*/ 5015164 h 10165212"/>
              <a:gd name="connsiteX1-1359" fmla="*/ 1895592 w 10132097"/>
              <a:gd name="connsiteY1-1360" fmla="*/ 1973101 h 10165212"/>
              <a:gd name="connsiteX2-1361" fmla="*/ 5039562 w 10132097"/>
              <a:gd name="connsiteY2-1362" fmla="*/ 4 h 10165212"/>
              <a:gd name="connsiteX3-1363" fmla="*/ 8068320 w 10132097"/>
              <a:gd name="connsiteY3-1364" fmla="*/ 1806815 h 10165212"/>
              <a:gd name="connsiteX4-1365" fmla="*/ 9524033 w 10132097"/>
              <a:gd name="connsiteY4-1366" fmla="*/ 3279652 h 10165212"/>
              <a:gd name="connsiteX5-1367" fmla="*/ 10127493 w 10132097"/>
              <a:gd name="connsiteY5-1368" fmla="*/ 5095737 h 10165212"/>
              <a:gd name="connsiteX6-1369" fmla="*/ 9663282 w 10132097"/>
              <a:gd name="connsiteY6-1370" fmla="*/ 6635547 h 10165212"/>
              <a:gd name="connsiteX7-1371" fmla="*/ 8262099 w 10132097"/>
              <a:gd name="connsiteY7-1372" fmla="*/ 8127495 h 10165212"/>
              <a:gd name="connsiteX8-1373" fmla="*/ 5178959 w 10132097"/>
              <a:gd name="connsiteY8-1374" fmla="*/ 10146384 h 10165212"/>
              <a:gd name="connsiteX9-1375" fmla="*/ 1869466 w 10132097"/>
              <a:gd name="connsiteY9-1376" fmla="*/ 8151833 h 10165212"/>
              <a:gd name="connsiteX10-1377" fmla="*/ 787 w 10132097"/>
              <a:gd name="connsiteY10-1378" fmla="*/ 5015164 h 10165212"/>
              <a:gd name="connsiteX0-1379" fmla="*/ 787 w 10128369"/>
              <a:gd name="connsiteY0-1380" fmla="*/ 5015164 h 10165212"/>
              <a:gd name="connsiteX1-1381" fmla="*/ 1895592 w 10128369"/>
              <a:gd name="connsiteY1-1382" fmla="*/ 1973101 h 10165212"/>
              <a:gd name="connsiteX2-1383" fmla="*/ 5039562 w 10128369"/>
              <a:gd name="connsiteY2-1384" fmla="*/ 4 h 10165212"/>
              <a:gd name="connsiteX3-1385" fmla="*/ 8068320 w 10128369"/>
              <a:gd name="connsiteY3-1386" fmla="*/ 1806815 h 10165212"/>
              <a:gd name="connsiteX4-1387" fmla="*/ 9524033 w 10128369"/>
              <a:gd name="connsiteY4-1388" fmla="*/ 3279652 h 10165212"/>
              <a:gd name="connsiteX5-1389" fmla="*/ 10127493 w 10128369"/>
              <a:gd name="connsiteY5-1390" fmla="*/ 5095737 h 10165212"/>
              <a:gd name="connsiteX6-1391" fmla="*/ 9663282 w 10128369"/>
              <a:gd name="connsiteY6-1392" fmla="*/ 6635547 h 10165212"/>
              <a:gd name="connsiteX7-1393" fmla="*/ 8262099 w 10128369"/>
              <a:gd name="connsiteY7-1394" fmla="*/ 8127495 h 10165212"/>
              <a:gd name="connsiteX8-1395" fmla="*/ 5178959 w 10128369"/>
              <a:gd name="connsiteY8-1396" fmla="*/ 10146384 h 10165212"/>
              <a:gd name="connsiteX9-1397" fmla="*/ 1869466 w 10128369"/>
              <a:gd name="connsiteY9-1398" fmla="*/ 8151833 h 10165212"/>
              <a:gd name="connsiteX10-1399" fmla="*/ 787 w 10128369"/>
              <a:gd name="connsiteY10-1400" fmla="*/ 5015164 h 10165212"/>
              <a:gd name="connsiteX0-1401" fmla="*/ 787 w 10128675"/>
              <a:gd name="connsiteY0-1402" fmla="*/ 5015164 h 10165212"/>
              <a:gd name="connsiteX1-1403" fmla="*/ 1895592 w 10128675"/>
              <a:gd name="connsiteY1-1404" fmla="*/ 1973101 h 10165212"/>
              <a:gd name="connsiteX2-1405" fmla="*/ 5039562 w 10128675"/>
              <a:gd name="connsiteY2-1406" fmla="*/ 4 h 10165212"/>
              <a:gd name="connsiteX3-1407" fmla="*/ 8068320 w 10128675"/>
              <a:gd name="connsiteY3-1408" fmla="*/ 1806815 h 10165212"/>
              <a:gd name="connsiteX4-1409" fmla="*/ 9524033 w 10128675"/>
              <a:gd name="connsiteY4-1410" fmla="*/ 3279652 h 10165212"/>
              <a:gd name="connsiteX5-1411" fmla="*/ 10127493 w 10128675"/>
              <a:gd name="connsiteY5-1412" fmla="*/ 5095737 h 10165212"/>
              <a:gd name="connsiteX6-1413" fmla="*/ 9663282 w 10128675"/>
              <a:gd name="connsiteY6-1414" fmla="*/ 6635547 h 10165212"/>
              <a:gd name="connsiteX7-1415" fmla="*/ 8262099 w 10128675"/>
              <a:gd name="connsiteY7-1416" fmla="*/ 8127495 h 10165212"/>
              <a:gd name="connsiteX8-1417" fmla="*/ 5178959 w 10128675"/>
              <a:gd name="connsiteY8-1418" fmla="*/ 10146384 h 10165212"/>
              <a:gd name="connsiteX9-1419" fmla="*/ 1869466 w 10128675"/>
              <a:gd name="connsiteY9-1420" fmla="*/ 8151833 h 10165212"/>
              <a:gd name="connsiteX10-1421" fmla="*/ 787 w 10128675"/>
              <a:gd name="connsiteY10-1422" fmla="*/ 5015164 h 10165212"/>
              <a:gd name="connsiteX0-1423" fmla="*/ 787 w 10128675"/>
              <a:gd name="connsiteY0-1424" fmla="*/ 5015164 h 10165212"/>
              <a:gd name="connsiteX1-1425" fmla="*/ 1895592 w 10128675"/>
              <a:gd name="connsiteY1-1426" fmla="*/ 1973101 h 10165212"/>
              <a:gd name="connsiteX2-1427" fmla="*/ 5039562 w 10128675"/>
              <a:gd name="connsiteY2-1428" fmla="*/ 4 h 10165212"/>
              <a:gd name="connsiteX3-1429" fmla="*/ 8068320 w 10128675"/>
              <a:gd name="connsiteY3-1430" fmla="*/ 1806815 h 10165212"/>
              <a:gd name="connsiteX4-1431" fmla="*/ 9524033 w 10128675"/>
              <a:gd name="connsiteY4-1432" fmla="*/ 3279652 h 10165212"/>
              <a:gd name="connsiteX5-1433" fmla="*/ 10127493 w 10128675"/>
              <a:gd name="connsiteY5-1434" fmla="*/ 5095737 h 10165212"/>
              <a:gd name="connsiteX6-1435" fmla="*/ 9663282 w 10128675"/>
              <a:gd name="connsiteY6-1436" fmla="*/ 6635547 h 10165212"/>
              <a:gd name="connsiteX7-1437" fmla="*/ 8262099 w 10128675"/>
              <a:gd name="connsiteY7-1438" fmla="*/ 8127495 h 10165212"/>
              <a:gd name="connsiteX8-1439" fmla="*/ 5178959 w 10128675"/>
              <a:gd name="connsiteY8-1440" fmla="*/ 10146384 h 10165212"/>
              <a:gd name="connsiteX9-1441" fmla="*/ 1869466 w 10128675"/>
              <a:gd name="connsiteY9-1442" fmla="*/ 8151833 h 10165212"/>
              <a:gd name="connsiteX10-1443" fmla="*/ 787 w 10128675"/>
              <a:gd name="connsiteY10-1444" fmla="*/ 5015164 h 10165212"/>
              <a:gd name="connsiteX0-1445" fmla="*/ 787 w 10128675"/>
              <a:gd name="connsiteY0-1446" fmla="*/ 5015424 h 10165472"/>
              <a:gd name="connsiteX1-1447" fmla="*/ 1895592 w 10128675"/>
              <a:gd name="connsiteY1-1448" fmla="*/ 1973361 h 10165472"/>
              <a:gd name="connsiteX2-1449" fmla="*/ 5039562 w 10128675"/>
              <a:gd name="connsiteY2-1450" fmla="*/ 264 h 10165472"/>
              <a:gd name="connsiteX3-1451" fmla="*/ 8068320 w 10128675"/>
              <a:gd name="connsiteY3-1452" fmla="*/ 1807075 h 10165472"/>
              <a:gd name="connsiteX4-1453" fmla="*/ 9524033 w 10128675"/>
              <a:gd name="connsiteY4-1454" fmla="*/ 3279912 h 10165472"/>
              <a:gd name="connsiteX5-1455" fmla="*/ 10127493 w 10128675"/>
              <a:gd name="connsiteY5-1456" fmla="*/ 5095997 h 10165472"/>
              <a:gd name="connsiteX6-1457" fmla="*/ 9663282 w 10128675"/>
              <a:gd name="connsiteY6-1458" fmla="*/ 6635807 h 10165472"/>
              <a:gd name="connsiteX7-1459" fmla="*/ 8262099 w 10128675"/>
              <a:gd name="connsiteY7-1460" fmla="*/ 8127755 h 10165472"/>
              <a:gd name="connsiteX8-1461" fmla="*/ 5178959 w 10128675"/>
              <a:gd name="connsiteY8-1462" fmla="*/ 10146644 h 10165472"/>
              <a:gd name="connsiteX9-1463" fmla="*/ 1869466 w 10128675"/>
              <a:gd name="connsiteY9-1464" fmla="*/ 8152093 h 10165472"/>
              <a:gd name="connsiteX10-1465" fmla="*/ 787 w 10128675"/>
              <a:gd name="connsiteY10-1466" fmla="*/ 5015424 h 10165472"/>
              <a:gd name="connsiteX0-1467" fmla="*/ 787 w 10128675"/>
              <a:gd name="connsiteY0-1468" fmla="*/ 5015424 h 10165472"/>
              <a:gd name="connsiteX1-1469" fmla="*/ 1895592 w 10128675"/>
              <a:gd name="connsiteY1-1470" fmla="*/ 1973361 h 10165472"/>
              <a:gd name="connsiteX2-1471" fmla="*/ 5039562 w 10128675"/>
              <a:gd name="connsiteY2-1472" fmla="*/ 264 h 10165472"/>
              <a:gd name="connsiteX3-1473" fmla="*/ 8068320 w 10128675"/>
              <a:gd name="connsiteY3-1474" fmla="*/ 1807075 h 10165472"/>
              <a:gd name="connsiteX4-1475" fmla="*/ 9524033 w 10128675"/>
              <a:gd name="connsiteY4-1476" fmla="*/ 3279912 h 10165472"/>
              <a:gd name="connsiteX5-1477" fmla="*/ 10127493 w 10128675"/>
              <a:gd name="connsiteY5-1478" fmla="*/ 5095997 h 10165472"/>
              <a:gd name="connsiteX6-1479" fmla="*/ 9663282 w 10128675"/>
              <a:gd name="connsiteY6-1480" fmla="*/ 6635807 h 10165472"/>
              <a:gd name="connsiteX7-1481" fmla="*/ 8262099 w 10128675"/>
              <a:gd name="connsiteY7-1482" fmla="*/ 8127755 h 10165472"/>
              <a:gd name="connsiteX8-1483" fmla="*/ 5178959 w 10128675"/>
              <a:gd name="connsiteY8-1484" fmla="*/ 10146644 h 10165472"/>
              <a:gd name="connsiteX9-1485" fmla="*/ 1869466 w 10128675"/>
              <a:gd name="connsiteY9-1486" fmla="*/ 8152093 h 10165472"/>
              <a:gd name="connsiteX10-1487" fmla="*/ 787 w 10128675"/>
              <a:gd name="connsiteY10-1488" fmla="*/ 5015424 h 10165472"/>
              <a:gd name="connsiteX0-1489" fmla="*/ 777 w 10128665"/>
              <a:gd name="connsiteY0-1490" fmla="*/ 5015424 h 10165472"/>
              <a:gd name="connsiteX1-1491" fmla="*/ 1895582 w 10128665"/>
              <a:gd name="connsiteY1-1492" fmla="*/ 1973361 h 10165472"/>
              <a:gd name="connsiteX2-1493" fmla="*/ 5039552 w 10128665"/>
              <a:gd name="connsiteY2-1494" fmla="*/ 264 h 10165472"/>
              <a:gd name="connsiteX3-1495" fmla="*/ 8068310 w 10128665"/>
              <a:gd name="connsiteY3-1496" fmla="*/ 1807075 h 10165472"/>
              <a:gd name="connsiteX4-1497" fmla="*/ 9524023 w 10128665"/>
              <a:gd name="connsiteY4-1498" fmla="*/ 3279912 h 10165472"/>
              <a:gd name="connsiteX5-1499" fmla="*/ 10127483 w 10128665"/>
              <a:gd name="connsiteY5-1500" fmla="*/ 5095997 h 10165472"/>
              <a:gd name="connsiteX6-1501" fmla="*/ 9663272 w 10128665"/>
              <a:gd name="connsiteY6-1502" fmla="*/ 6635807 h 10165472"/>
              <a:gd name="connsiteX7-1503" fmla="*/ 8262089 w 10128665"/>
              <a:gd name="connsiteY7-1504" fmla="*/ 8127755 h 10165472"/>
              <a:gd name="connsiteX8-1505" fmla="*/ 5178949 w 10128665"/>
              <a:gd name="connsiteY8-1506" fmla="*/ 10146644 h 10165472"/>
              <a:gd name="connsiteX9-1507" fmla="*/ 1869456 w 10128665"/>
              <a:gd name="connsiteY9-1508" fmla="*/ 8152093 h 10165472"/>
              <a:gd name="connsiteX10-1509" fmla="*/ 777 w 10128665"/>
              <a:gd name="connsiteY10-1510" fmla="*/ 5015424 h 10165472"/>
              <a:gd name="connsiteX0-1511" fmla="*/ 777 w 10128665"/>
              <a:gd name="connsiteY0-1512" fmla="*/ 5015424 h 10165653"/>
              <a:gd name="connsiteX1-1513" fmla="*/ 1895582 w 10128665"/>
              <a:gd name="connsiteY1-1514" fmla="*/ 1973361 h 10165653"/>
              <a:gd name="connsiteX2-1515" fmla="*/ 5039552 w 10128665"/>
              <a:gd name="connsiteY2-1516" fmla="*/ 264 h 10165653"/>
              <a:gd name="connsiteX3-1517" fmla="*/ 8068310 w 10128665"/>
              <a:gd name="connsiteY3-1518" fmla="*/ 1807075 h 10165653"/>
              <a:gd name="connsiteX4-1519" fmla="*/ 9524023 w 10128665"/>
              <a:gd name="connsiteY4-1520" fmla="*/ 3279912 h 10165653"/>
              <a:gd name="connsiteX5-1521" fmla="*/ 10127483 w 10128665"/>
              <a:gd name="connsiteY5-1522" fmla="*/ 5095997 h 10165653"/>
              <a:gd name="connsiteX6-1523" fmla="*/ 9663272 w 10128665"/>
              <a:gd name="connsiteY6-1524" fmla="*/ 6635807 h 10165653"/>
              <a:gd name="connsiteX7-1525" fmla="*/ 8262089 w 10128665"/>
              <a:gd name="connsiteY7-1526" fmla="*/ 8127755 h 10165653"/>
              <a:gd name="connsiteX8-1527" fmla="*/ 5178949 w 10128665"/>
              <a:gd name="connsiteY8-1528" fmla="*/ 10146644 h 10165653"/>
              <a:gd name="connsiteX9-1529" fmla="*/ 1869456 w 10128665"/>
              <a:gd name="connsiteY9-1530" fmla="*/ 8152093 h 10165653"/>
              <a:gd name="connsiteX10-1531" fmla="*/ 777 w 10128665"/>
              <a:gd name="connsiteY10-1532" fmla="*/ 5015424 h 10165653"/>
              <a:gd name="connsiteX0-1533" fmla="*/ 781 w 10128669"/>
              <a:gd name="connsiteY0-1534" fmla="*/ 5015424 h 10165653"/>
              <a:gd name="connsiteX1-1535" fmla="*/ 1895586 w 10128669"/>
              <a:gd name="connsiteY1-1536" fmla="*/ 1973361 h 10165653"/>
              <a:gd name="connsiteX2-1537" fmla="*/ 5039556 w 10128669"/>
              <a:gd name="connsiteY2-1538" fmla="*/ 264 h 10165653"/>
              <a:gd name="connsiteX3-1539" fmla="*/ 8068314 w 10128669"/>
              <a:gd name="connsiteY3-1540" fmla="*/ 1807075 h 10165653"/>
              <a:gd name="connsiteX4-1541" fmla="*/ 9524027 w 10128669"/>
              <a:gd name="connsiteY4-1542" fmla="*/ 3279912 h 10165653"/>
              <a:gd name="connsiteX5-1543" fmla="*/ 10127487 w 10128669"/>
              <a:gd name="connsiteY5-1544" fmla="*/ 5095997 h 10165653"/>
              <a:gd name="connsiteX6-1545" fmla="*/ 9663276 w 10128669"/>
              <a:gd name="connsiteY6-1546" fmla="*/ 6635807 h 10165653"/>
              <a:gd name="connsiteX7-1547" fmla="*/ 8262093 w 10128669"/>
              <a:gd name="connsiteY7-1548" fmla="*/ 8127755 h 10165653"/>
              <a:gd name="connsiteX8-1549" fmla="*/ 5178953 w 10128669"/>
              <a:gd name="connsiteY8-1550" fmla="*/ 10146644 h 10165653"/>
              <a:gd name="connsiteX9-1551" fmla="*/ 1869460 w 10128669"/>
              <a:gd name="connsiteY9-1552" fmla="*/ 8152093 h 10165653"/>
              <a:gd name="connsiteX10-1553" fmla="*/ 781 w 10128669"/>
              <a:gd name="connsiteY10-1554" fmla="*/ 5015424 h 10165653"/>
              <a:gd name="connsiteX0-1555" fmla="*/ 777 w 10128665"/>
              <a:gd name="connsiteY0-1556" fmla="*/ 5015424 h 10165653"/>
              <a:gd name="connsiteX1-1557" fmla="*/ 1895582 w 10128665"/>
              <a:gd name="connsiteY1-1558" fmla="*/ 1973361 h 10165653"/>
              <a:gd name="connsiteX2-1559" fmla="*/ 5039552 w 10128665"/>
              <a:gd name="connsiteY2-1560" fmla="*/ 264 h 10165653"/>
              <a:gd name="connsiteX3-1561" fmla="*/ 8068310 w 10128665"/>
              <a:gd name="connsiteY3-1562" fmla="*/ 1807075 h 10165653"/>
              <a:gd name="connsiteX4-1563" fmla="*/ 9524023 w 10128665"/>
              <a:gd name="connsiteY4-1564" fmla="*/ 3279912 h 10165653"/>
              <a:gd name="connsiteX5-1565" fmla="*/ 10127483 w 10128665"/>
              <a:gd name="connsiteY5-1566" fmla="*/ 5095997 h 10165653"/>
              <a:gd name="connsiteX6-1567" fmla="*/ 9663272 w 10128665"/>
              <a:gd name="connsiteY6-1568" fmla="*/ 6635807 h 10165653"/>
              <a:gd name="connsiteX7-1569" fmla="*/ 8262089 w 10128665"/>
              <a:gd name="connsiteY7-1570" fmla="*/ 8127755 h 10165653"/>
              <a:gd name="connsiteX8-1571" fmla="*/ 5178949 w 10128665"/>
              <a:gd name="connsiteY8-1572" fmla="*/ 10146644 h 10165653"/>
              <a:gd name="connsiteX9-1573" fmla="*/ 1869456 w 10128665"/>
              <a:gd name="connsiteY9-1574" fmla="*/ 8152093 h 10165653"/>
              <a:gd name="connsiteX10-1575" fmla="*/ 777 w 10128665"/>
              <a:gd name="connsiteY10-1576" fmla="*/ 5015424 h 10165653"/>
              <a:gd name="connsiteX0-1577" fmla="*/ 777 w 10128665"/>
              <a:gd name="connsiteY0-1578" fmla="*/ 5015424 h 10154591"/>
              <a:gd name="connsiteX1-1579" fmla="*/ 1895582 w 10128665"/>
              <a:gd name="connsiteY1-1580" fmla="*/ 1973361 h 10154591"/>
              <a:gd name="connsiteX2-1581" fmla="*/ 5039552 w 10128665"/>
              <a:gd name="connsiteY2-1582" fmla="*/ 264 h 10154591"/>
              <a:gd name="connsiteX3-1583" fmla="*/ 8068310 w 10128665"/>
              <a:gd name="connsiteY3-1584" fmla="*/ 1807075 h 10154591"/>
              <a:gd name="connsiteX4-1585" fmla="*/ 9524023 w 10128665"/>
              <a:gd name="connsiteY4-1586" fmla="*/ 3279912 h 10154591"/>
              <a:gd name="connsiteX5-1587" fmla="*/ 10127483 w 10128665"/>
              <a:gd name="connsiteY5-1588" fmla="*/ 5095997 h 10154591"/>
              <a:gd name="connsiteX6-1589" fmla="*/ 9663272 w 10128665"/>
              <a:gd name="connsiteY6-1590" fmla="*/ 6635807 h 10154591"/>
              <a:gd name="connsiteX7-1591" fmla="*/ 8262089 w 10128665"/>
              <a:gd name="connsiteY7-1592" fmla="*/ 8127755 h 10154591"/>
              <a:gd name="connsiteX8-1593" fmla="*/ 5178949 w 10128665"/>
              <a:gd name="connsiteY8-1594" fmla="*/ 10146644 h 10154591"/>
              <a:gd name="connsiteX9-1595" fmla="*/ 1869456 w 10128665"/>
              <a:gd name="connsiteY9-1596" fmla="*/ 8152093 h 10154591"/>
              <a:gd name="connsiteX10-1597" fmla="*/ 777 w 10128665"/>
              <a:gd name="connsiteY10-1598" fmla="*/ 5015424 h 10154591"/>
              <a:gd name="connsiteX0-1599" fmla="*/ 777 w 10128665"/>
              <a:gd name="connsiteY0-1600" fmla="*/ 5015424 h 10139810"/>
              <a:gd name="connsiteX1-1601" fmla="*/ 1895582 w 10128665"/>
              <a:gd name="connsiteY1-1602" fmla="*/ 1973361 h 10139810"/>
              <a:gd name="connsiteX2-1603" fmla="*/ 5039552 w 10128665"/>
              <a:gd name="connsiteY2-1604" fmla="*/ 264 h 10139810"/>
              <a:gd name="connsiteX3-1605" fmla="*/ 8068310 w 10128665"/>
              <a:gd name="connsiteY3-1606" fmla="*/ 1807075 h 10139810"/>
              <a:gd name="connsiteX4-1607" fmla="*/ 9524023 w 10128665"/>
              <a:gd name="connsiteY4-1608" fmla="*/ 3279912 h 10139810"/>
              <a:gd name="connsiteX5-1609" fmla="*/ 10127483 w 10128665"/>
              <a:gd name="connsiteY5-1610" fmla="*/ 5095997 h 10139810"/>
              <a:gd name="connsiteX6-1611" fmla="*/ 9663272 w 10128665"/>
              <a:gd name="connsiteY6-1612" fmla="*/ 6635807 h 10139810"/>
              <a:gd name="connsiteX7-1613" fmla="*/ 8262089 w 10128665"/>
              <a:gd name="connsiteY7-1614" fmla="*/ 8127755 h 10139810"/>
              <a:gd name="connsiteX8-1615" fmla="*/ 5178949 w 10128665"/>
              <a:gd name="connsiteY8-1616" fmla="*/ 10131776 h 10139810"/>
              <a:gd name="connsiteX9-1617" fmla="*/ 1869456 w 10128665"/>
              <a:gd name="connsiteY9-1618" fmla="*/ 8152093 h 10139810"/>
              <a:gd name="connsiteX10-1619" fmla="*/ 777 w 10128665"/>
              <a:gd name="connsiteY10-1620" fmla="*/ 5015424 h 10139810"/>
              <a:gd name="connsiteX0-1621" fmla="*/ 777 w 10128665"/>
              <a:gd name="connsiteY0-1622" fmla="*/ 5015424 h 10139724"/>
              <a:gd name="connsiteX1-1623" fmla="*/ 1895582 w 10128665"/>
              <a:gd name="connsiteY1-1624" fmla="*/ 1973361 h 10139724"/>
              <a:gd name="connsiteX2-1625" fmla="*/ 5039552 w 10128665"/>
              <a:gd name="connsiteY2-1626" fmla="*/ 264 h 10139724"/>
              <a:gd name="connsiteX3-1627" fmla="*/ 8068310 w 10128665"/>
              <a:gd name="connsiteY3-1628" fmla="*/ 1807075 h 10139724"/>
              <a:gd name="connsiteX4-1629" fmla="*/ 9524023 w 10128665"/>
              <a:gd name="connsiteY4-1630" fmla="*/ 3279912 h 10139724"/>
              <a:gd name="connsiteX5-1631" fmla="*/ 10127483 w 10128665"/>
              <a:gd name="connsiteY5-1632" fmla="*/ 5095997 h 10139724"/>
              <a:gd name="connsiteX6-1633" fmla="*/ 9663272 w 10128665"/>
              <a:gd name="connsiteY6-1634" fmla="*/ 6635807 h 10139724"/>
              <a:gd name="connsiteX7-1635" fmla="*/ 8262089 w 10128665"/>
              <a:gd name="connsiteY7-1636" fmla="*/ 8127755 h 10139724"/>
              <a:gd name="connsiteX8-1637" fmla="*/ 5178949 w 10128665"/>
              <a:gd name="connsiteY8-1638" fmla="*/ 10131776 h 10139724"/>
              <a:gd name="connsiteX9-1639" fmla="*/ 1869456 w 10128665"/>
              <a:gd name="connsiteY9-1640" fmla="*/ 8152093 h 10139724"/>
              <a:gd name="connsiteX10-1641" fmla="*/ 777 w 10128665"/>
              <a:gd name="connsiteY10-1642" fmla="*/ 5015424 h 10139724"/>
              <a:gd name="connsiteX0-1643" fmla="*/ 777 w 10128665"/>
              <a:gd name="connsiteY0-1644" fmla="*/ 5015424 h 10139682"/>
              <a:gd name="connsiteX1-1645" fmla="*/ 1895582 w 10128665"/>
              <a:gd name="connsiteY1-1646" fmla="*/ 1973361 h 10139682"/>
              <a:gd name="connsiteX2-1647" fmla="*/ 5039552 w 10128665"/>
              <a:gd name="connsiteY2-1648" fmla="*/ 264 h 10139682"/>
              <a:gd name="connsiteX3-1649" fmla="*/ 8068310 w 10128665"/>
              <a:gd name="connsiteY3-1650" fmla="*/ 1807075 h 10139682"/>
              <a:gd name="connsiteX4-1651" fmla="*/ 9524023 w 10128665"/>
              <a:gd name="connsiteY4-1652" fmla="*/ 3279912 h 10139682"/>
              <a:gd name="connsiteX5-1653" fmla="*/ 10127483 w 10128665"/>
              <a:gd name="connsiteY5-1654" fmla="*/ 5095997 h 10139682"/>
              <a:gd name="connsiteX6-1655" fmla="*/ 9663272 w 10128665"/>
              <a:gd name="connsiteY6-1656" fmla="*/ 6635807 h 10139682"/>
              <a:gd name="connsiteX7-1657" fmla="*/ 8262089 w 10128665"/>
              <a:gd name="connsiteY7-1658" fmla="*/ 8127755 h 10139682"/>
              <a:gd name="connsiteX8-1659" fmla="*/ 5178949 w 10128665"/>
              <a:gd name="connsiteY8-1660" fmla="*/ 10131776 h 10139682"/>
              <a:gd name="connsiteX9-1661" fmla="*/ 1869456 w 10128665"/>
              <a:gd name="connsiteY9-1662" fmla="*/ 8152093 h 10139682"/>
              <a:gd name="connsiteX10-1663" fmla="*/ 777 w 10128665"/>
              <a:gd name="connsiteY10-1664" fmla="*/ 5015424 h 10139682"/>
              <a:gd name="connsiteX0-1665" fmla="*/ 777 w 10128665"/>
              <a:gd name="connsiteY0-1666" fmla="*/ 5015424 h 10132673"/>
              <a:gd name="connsiteX1-1667" fmla="*/ 1895582 w 10128665"/>
              <a:gd name="connsiteY1-1668" fmla="*/ 1973361 h 10132673"/>
              <a:gd name="connsiteX2-1669" fmla="*/ 5039552 w 10128665"/>
              <a:gd name="connsiteY2-1670" fmla="*/ 264 h 10132673"/>
              <a:gd name="connsiteX3-1671" fmla="*/ 8068310 w 10128665"/>
              <a:gd name="connsiteY3-1672" fmla="*/ 1807075 h 10132673"/>
              <a:gd name="connsiteX4-1673" fmla="*/ 9524023 w 10128665"/>
              <a:gd name="connsiteY4-1674" fmla="*/ 3279912 h 10132673"/>
              <a:gd name="connsiteX5-1675" fmla="*/ 10127483 w 10128665"/>
              <a:gd name="connsiteY5-1676" fmla="*/ 5095997 h 10132673"/>
              <a:gd name="connsiteX6-1677" fmla="*/ 9663272 w 10128665"/>
              <a:gd name="connsiteY6-1678" fmla="*/ 6635807 h 10132673"/>
              <a:gd name="connsiteX7-1679" fmla="*/ 8262089 w 10128665"/>
              <a:gd name="connsiteY7-1680" fmla="*/ 8127755 h 10132673"/>
              <a:gd name="connsiteX8-1681" fmla="*/ 5178949 w 10128665"/>
              <a:gd name="connsiteY8-1682" fmla="*/ 10131776 h 10132673"/>
              <a:gd name="connsiteX9-1683" fmla="*/ 1869456 w 10128665"/>
              <a:gd name="connsiteY9-1684" fmla="*/ 8152093 h 10132673"/>
              <a:gd name="connsiteX10-1685" fmla="*/ 777 w 10128665"/>
              <a:gd name="connsiteY10-1686" fmla="*/ 5015424 h 10132673"/>
              <a:gd name="connsiteX0-1687" fmla="*/ 777 w 10128665"/>
              <a:gd name="connsiteY0-1688" fmla="*/ 5015424 h 10132673"/>
              <a:gd name="connsiteX1-1689" fmla="*/ 1895582 w 10128665"/>
              <a:gd name="connsiteY1-1690" fmla="*/ 1973361 h 10132673"/>
              <a:gd name="connsiteX2-1691" fmla="*/ 5039552 w 10128665"/>
              <a:gd name="connsiteY2-1692" fmla="*/ 264 h 10132673"/>
              <a:gd name="connsiteX3-1693" fmla="*/ 8068310 w 10128665"/>
              <a:gd name="connsiteY3-1694" fmla="*/ 1807075 h 10132673"/>
              <a:gd name="connsiteX4-1695" fmla="*/ 9524023 w 10128665"/>
              <a:gd name="connsiteY4-1696" fmla="*/ 3279912 h 10132673"/>
              <a:gd name="connsiteX5-1697" fmla="*/ 10127483 w 10128665"/>
              <a:gd name="connsiteY5-1698" fmla="*/ 5095997 h 10132673"/>
              <a:gd name="connsiteX6-1699" fmla="*/ 9663272 w 10128665"/>
              <a:gd name="connsiteY6-1700" fmla="*/ 6635807 h 10132673"/>
              <a:gd name="connsiteX7-1701" fmla="*/ 8262089 w 10128665"/>
              <a:gd name="connsiteY7-1702" fmla="*/ 8127755 h 10132673"/>
              <a:gd name="connsiteX8-1703" fmla="*/ 5178949 w 10128665"/>
              <a:gd name="connsiteY8-1704" fmla="*/ 10131776 h 10132673"/>
              <a:gd name="connsiteX9-1705" fmla="*/ 1869456 w 10128665"/>
              <a:gd name="connsiteY9-1706" fmla="*/ 8152093 h 10132673"/>
              <a:gd name="connsiteX10-1707" fmla="*/ 777 w 10128665"/>
              <a:gd name="connsiteY10-1708" fmla="*/ 5015424 h 10132673"/>
              <a:gd name="connsiteX0-1709" fmla="*/ 777 w 10128665"/>
              <a:gd name="connsiteY0-1710" fmla="*/ 5015424 h 10132673"/>
              <a:gd name="connsiteX1-1711" fmla="*/ 1895582 w 10128665"/>
              <a:gd name="connsiteY1-1712" fmla="*/ 1973361 h 10132673"/>
              <a:gd name="connsiteX2-1713" fmla="*/ 5039552 w 10128665"/>
              <a:gd name="connsiteY2-1714" fmla="*/ 264 h 10132673"/>
              <a:gd name="connsiteX3-1715" fmla="*/ 8068310 w 10128665"/>
              <a:gd name="connsiteY3-1716" fmla="*/ 1807075 h 10132673"/>
              <a:gd name="connsiteX4-1717" fmla="*/ 9524023 w 10128665"/>
              <a:gd name="connsiteY4-1718" fmla="*/ 3279912 h 10132673"/>
              <a:gd name="connsiteX5-1719" fmla="*/ 10127483 w 10128665"/>
              <a:gd name="connsiteY5-1720" fmla="*/ 5095997 h 10132673"/>
              <a:gd name="connsiteX6-1721" fmla="*/ 9663272 w 10128665"/>
              <a:gd name="connsiteY6-1722" fmla="*/ 6635807 h 10132673"/>
              <a:gd name="connsiteX7-1723" fmla="*/ 8262089 w 10128665"/>
              <a:gd name="connsiteY7-1724" fmla="*/ 8127755 h 10132673"/>
              <a:gd name="connsiteX8-1725" fmla="*/ 5178949 w 10128665"/>
              <a:gd name="connsiteY8-1726" fmla="*/ 10131776 h 10132673"/>
              <a:gd name="connsiteX9-1727" fmla="*/ 1869456 w 10128665"/>
              <a:gd name="connsiteY9-1728" fmla="*/ 8152093 h 10132673"/>
              <a:gd name="connsiteX10-1729" fmla="*/ 777 w 10128665"/>
              <a:gd name="connsiteY10-1730" fmla="*/ 5015424 h 10132673"/>
              <a:gd name="connsiteX0-1731" fmla="*/ 777 w 10128665"/>
              <a:gd name="connsiteY0-1732" fmla="*/ 5015424 h 10136221"/>
              <a:gd name="connsiteX1-1733" fmla="*/ 1895582 w 10128665"/>
              <a:gd name="connsiteY1-1734" fmla="*/ 1973361 h 10136221"/>
              <a:gd name="connsiteX2-1735" fmla="*/ 5039552 w 10128665"/>
              <a:gd name="connsiteY2-1736" fmla="*/ 264 h 10136221"/>
              <a:gd name="connsiteX3-1737" fmla="*/ 8068310 w 10128665"/>
              <a:gd name="connsiteY3-1738" fmla="*/ 1807075 h 10136221"/>
              <a:gd name="connsiteX4-1739" fmla="*/ 9524023 w 10128665"/>
              <a:gd name="connsiteY4-1740" fmla="*/ 3279912 h 10136221"/>
              <a:gd name="connsiteX5-1741" fmla="*/ 10127483 w 10128665"/>
              <a:gd name="connsiteY5-1742" fmla="*/ 5095997 h 10136221"/>
              <a:gd name="connsiteX6-1743" fmla="*/ 9663272 w 10128665"/>
              <a:gd name="connsiteY6-1744" fmla="*/ 6635807 h 10136221"/>
              <a:gd name="connsiteX7-1745" fmla="*/ 8262089 w 10128665"/>
              <a:gd name="connsiteY7-1746" fmla="*/ 8127755 h 10136221"/>
              <a:gd name="connsiteX8-1747" fmla="*/ 5178949 w 10128665"/>
              <a:gd name="connsiteY8-1748" fmla="*/ 10131776 h 10136221"/>
              <a:gd name="connsiteX9-1749" fmla="*/ 1869456 w 10128665"/>
              <a:gd name="connsiteY9-1750" fmla="*/ 8152093 h 10136221"/>
              <a:gd name="connsiteX10-1751" fmla="*/ 777 w 10128665"/>
              <a:gd name="connsiteY10-1752" fmla="*/ 5015424 h 10136221"/>
              <a:gd name="connsiteX0-1753" fmla="*/ 777 w 10128665"/>
              <a:gd name="connsiteY0-1754" fmla="*/ 5015424 h 10140893"/>
              <a:gd name="connsiteX1-1755" fmla="*/ 1895582 w 10128665"/>
              <a:gd name="connsiteY1-1756" fmla="*/ 1973361 h 10140893"/>
              <a:gd name="connsiteX2-1757" fmla="*/ 5039552 w 10128665"/>
              <a:gd name="connsiteY2-1758" fmla="*/ 264 h 10140893"/>
              <a:gd name="connsiteX3-1759" fmla="*/ 8068310 w 10128665"/>
              <a:gd name="connsiteY3-1760" fmla="*/ 1807075 h 10140893"/>
              <a:gd name="connsiteX4-1761" fmla="*/ 9524023 w 10128665"/>
              <a:gd name="connsiteY4-1762" fmla="*/ 3279912 h 10140893"/>
              <a:gd name="connsiteX5-1763" fmla="*/ 10127483 w 10128665"/>
              <a:gd name="connsiteY5-1764" fmla="*/ 5095997 h 10140893"/>
              <a:gd name="connsiteX6-1765" fmla="*/ 9663272 w 10128665"/>
              <a:gd name="connsiteY6-1766" fmla="*/ 6635807 h 10140893"/>
              <a:gd name="connsiteX7-1767" fmla="*/ 8262089 w 10128665"/>
              <a:gd name="connsiteY7-1768" fmla="*/ 8127755 h 10140893"/>
              <a:gd name="connsiteX8-1769" fmla="*/ 5178949 w 10128665"/>
              <a:gd name="connsiteY8-1770" fmla="*/ 10131776 h 10140893"/>
              <a:gd name="connsiteX9-1771" fmla="*/ 1869456 w 10128665"/>
              <a:gd name="connsiteY9-1772" fmla="*/ 8152093 h 10140893"/>
              <a:gd name="connsiteX10-1773" fmla="*/ 777 w 10128665"/>
              <a:gd name="connsiteY10-1774" fmla="*/ 5015424 h 10140893"/>
              <a:gd name="connsiteX0-1775" fmla="*/ 777 w 10128665"/>
              <a:gd name="connsiteY0-1776" fmla="*/ 5015424 h 10137040"/>
              <a:gd name="connsiteX1-1777" fmla="*/ 1895582 w 10128665"/>
              <a:gd name="connsiteY1-1778" fmla="*/ 1973361 h 10137040"/>
              <a:gd name="connsiteX2-1779" fmla="*/ 5039552 w 10128665"/>
              <a:gd name="connsiteY2-1780" fmla="*/ 264 h 10137040"/>
              <a:gd name="connsiteX3-1781" fmla="*/ 8068310 w 10128665"/>
              <a:gd name="connsiteY3-1782" fmla="*/ 1807075 h 10137040"/>
              <a:gd name="connsiteX4-1783" fmla="*/ 9524023 w 10128665"/>
              <a:gd name="connsiteY4-1784" fmla="*/ 3279912 h 10137040"/>
              <a:gd name="connsiteX5-1785" fmla="*/ 10127483 w 10128665"/>
              <a:gd name="connsiteY5-1786" fmla="*/ 5095997 h 10137040"/>
              <a:gd name="connsiteX6-1787" fmla="*/ 9663272 w 10128665"/>
              <a:gd name="connsiteY6-1788" fmla="*/ 6635807 h 10137040"/>
              <a:gd name="connsiteX7-1789" fmla="*/ 8262089 w 10128665"/>
              <a:gd name="connsiteY7-1790" fmla="*/ 8127755 h 10137040"/>
              <a:gd name="connsiteX8-1791" fmla="*/ 5178949 w 10128665"/>
              <a:gd name="connsiteY8-1792" fmla="*/ 10131776 h 10137040"/>
              <a:gd name="connsiteX9-1793" fmla="*/ 1869456 w 10128665"/>
              <a:gd name="connsiteY9-1794" fmla="*/ 8152093 h 10137040"/>
              <a:gd name="connsiteX10-1795" fmla="*/ 777 w 10128665"/>
              <a:gd name="connsiteY10-1796" fmla="*/ 5015424 h 10137040"/>
              <a:gd name="connsiteX0-1797" fmla="*/ 777 w 10128665"/>
              <a:gd name="connsiteY0-1798" fmla="*/ 5015424 h 10139847"/>
              <a:gd name="connsiteX1-1799" fmla="*/ 1895582 w 10128665"/>
              <a:gd name="connsiteY1-1800" fmla="*/ 1973361 h 10139847"/>
              <a:gd name="connsiteX2-1801" fmla="*/ 5039552 w 10128665"/>
              <a:gd name="connsiteY2-1802" fmla="*/ 264 h 10139847"/>
              <a:gd name="connsiteX3-1803" fmla="*/ 8068310 w 10128665"/>
              <a:gd name="connsiteY3-1804" fmla="*/ 1807075 h 10139847"/>
              <a:gd name="connsiteX4-1805" fmla="*/ 9524023 w 10128665"/>
              <a:gd name="connsiteY4-1806" fmla="*/ 3279912 h 10139847"/>
              <a:gd name="connsiteX5-1807" fmla="*/ 10127483 w 10128665"/>
              <a:gd name="connsiteY5-1808" fmla="*/ 5095997 h 10139847"/>
              <a:gd name="connsiteX6-1809" fmla="*/ 9663272 w 10128665"/>
              <a:gd name="connsiteY6-1810" fmla="*/ 6635807 h 10139847"/>
              <a:gd name="connsiteX7-1811" fmla="*/ 8262089 w 10128665"/>
              <a:gd name="connsiteY7-1812" fmla="*/ 8127755 h 10139847"/>
              <a:gd name="connsiteX8-1813" fmla="*/ 5178949 w 10128665"/>
              <a:gd name="connsiteY8-1814" fmla="*/ 10131776 h 10139847"/>
              <a:gd name="connsiteX9-1815" fmla="*/ 1869456 w 10128665"/>
              <a:gd name="connsiteY9-1816" fmla="*/ 8152093 h 10139847"/>
              <a:gd name="connsiteX10-1817" fmla="*/ 777 w 10128665"/>
              <a:gd name="connsiteY10-1818" fmla="*/ 5015424 h 10139847"/>
              <a:gd name="connsiteX0-1819" fmla="*/ 777 w 10128665"/>
              <a:gd name="connsiteY0-1820" fmla="*/ 5015424 h 10139847"/>
              <a:gd name="connsiteX1-1821" fmla="*/ 1895582 w 10128665"/>
              <a:gd name="connsiteY1-1822" fmla="*/ 1973361 h 10139847"/>
              <a:gd name="connsiteX2-1823" fmla="*/ 5039552 w 10128665"/>
              <a:gd name="connsiteY2-1824" fmla="*/ 264 h 10139847"/>
              <a:gd name="connsiteX3-1825" fmla="*/ 8068310 w 10128665"/>
              <a:gd name="connsiteY3-1826" fmla="*/ 1807075 h 10139847"/>
              <a:gd name="connsiteX4-1827" fmla="*/ 9524023 w 10128665"/>
              <a:gd name="connsiteY4-1828" fmla="*/ 3279912 h 10139847"/>
              <a:gd name="connsiteX5-1829" fmla="*/ 10127483 w 10128665"/>
              <a:gd name="connsiteY5-1830" fmla="*/ 5095997 h 10139847"/>
              <a:gd name="connsiteX6-1831" fmla="*/ 9663272 w 10128665"/>
              <a:gd name="connsiteY6-1832" fmla="*/ 6635807 h 10139847"/>
              <a:gd name="connsiteX7-1833" fmla="*/ 8262089 w 10128665"/>
              <a:gd name="connsiteY7-1834" fmla="*/ 8127755 h 10139847"/>
              <a:gd name="connsiteX8-1835" fmla="*/ 5178949 w 10128665"/>
              <a:gd name="connsiteY8-1836" fmla="*/ 10131776 h 10139847"/>
              <a:gd name="connsiteX9-1837" fmla="*/ 1869456 w 10128665"/>
              <a:gd name="connsiteY9-1838" fmla="*/ 8152093 h 10139847"/>
              <a:gd name="connsiteX10-1839" fmla="*/ 777 w 10128665"/>
              <a:gd name="connsiteY10-1840" fmla="*/ 5015424 h 10139847"/>
              <a:gd name="connsiteX0-1841" fmla="*/ 777 w 10211929"/>
              <a:gd name="connsiteY0-1842" fmla="*/ 5015424 h 10139847"/>
              <a:gd name="connsiteX1-1843" fmla="*/ 1895582 w 10211929"/>
              <a:gd name="connsiteY1-1844" fmla="*/ 1973361 h 10139847"/>
              <a:gd name="connsiteX2-1845" fmla="*/ 5039552 w 10211929"/>
              <a:gd name="connsiteY2-1846" fmla="*/ 264 h 10139847"/>
              <a:gd name="connsiteX3-1847" fmla="*/ 8068310 w 10211929"/>
              <a:gd name="connsiteY3-1848" fmla="*/ 1807075 h 10139847"/>
              <a:gd name="connsiteX4-1849" fmla="*/ 10127483 w 10211929"/>
              <a:gd name="connsiteY4-1850" fmla="*/ 5095997 h 10139847"/>
              <a:gd name="connsiteX5-1851" fmla="*/ 9663272 w 10211929"/>
              <a:gd name="connsiteY5-1852" fmla="*/ 6635807 h 10139847"/>
              <a:gd name="connsiteX6-1853" fmla="*/ 8262089 w 10211929"/>
              <a:gd name="connsiteY6-1854" fmla="*/ 8127755 h 10139847"/>
              <a:gd name="connsiteX7-1855" fmla="*/ 5178949 w 10211929"/>
              <a:gd name="connsiteY7-1856" fmla="*/ 10131776 h 10139847"/>
              <a:gd name="connsiteX8-1857" fmla="*/ 1869456 w 10211929"/>
              <a:gd name="connsiteY8-1858" fmla="*/ 8152093 h 10139847"/>
              <a:gd name="connsiteX9-1859" fmla="*/ 777 w 10211929"/>
              <a:gd name="connsiteY9-1860" fmla="*/ 5015424 h 10139847"/>
              <a:gd name="connsiteX0-1861" fmla="*/ 777 w 10095194"/>
              <a:gd name="connsiteY0-1862" fmla="*/ 5015424 h 10139847"/>
              <a:gd name="connsiteX1-1863" fmla="*/ 1895582 w 10095194"/>
              <a:gd name="connsiteY1-1864" fmla="*/ 1973361 h 10139847"/>
              <a:gd name="connsiteX2-1865" fmla="*/ 5039552 w 10095194"/>
              <a:gd name="connsiteY2-1866" fmla="*/ 264 h 10139847"/>
              <a:gd name="connsiteX3-1867" fmla="*/ 8068310 w 10095194"/>
              <a:gd name="connsiteY3-1868" fmla="*/ 1807075 h 10139847"/>
              <a:gd name="connsiteX4-1869" fmla="*/ 9989124 w 10095194"/>
              <a:gd name="connsiteY4-1870" fmla="*/ 4086473 h 10139847"/>
              <a:gd name="connsiteX5-1871" fmla="*/ 9663272 w 10095194"/>
              <a:gd name="connsiteY5-1872" fmla="*/ 6635807 h 10139847"/>
              <a:gd name="connsiteX6-1873" fmla="*/ 8262089 w 10095194"/>
              <a:gd name="connsiteY6-1874" fmla="*/ 8127755 h 10139847"/>
              <a:gd name="connsiteX7-1875" fmla="*/ 5178949 w 10095194"/>
              <a:gd name="connsiteY7-1876" fmla="*/ 10131776 h 10139847"/>
              <a:gd name="connsiteX8-1877" fmla="*/ 1869456 w 10095194"/>
              <a:gd name="connsiteY8-1878" fmla="*/ 8152093 h 10139847"/>
              <a:gd name="connsiteX9-1879" fmla="*/ 777 w 10095194"/>
              <a:gd name="connsiteY9-1880" fmla="*/ 5015424 h 10139847"/>
              <a:gd name="connsiteX0-1881" fmla="*/ 777 w 10143243"/>
              <a:gd name="connsiteY0-1882" fmla="*/ 5015424 h 10139847"/>
              <a:gd name="connsiteX1-1883" fmla="*/ 1895582 w 10143243"/>
              <a:gd name="connsiteY1-1884" fmla="*/ 1973361 h 10139847"/>
              <a:gd name="connsiteX2-1885" fmla="*/ 5039552 w 10143243"/>
              <a:gd name="connsiteY2-1886" fmla="*/ 264 h 10139847"/>
              <a:gd name="connsiteX3-1887" fmla="*/ 8068310 w 10143243"/>
              <a:gd name="connsiteY3-1888" fmla="*/ 1807075 h 10139847"/>
              <a:gd name="connsiteX4-1889" fmla="*/ 10047380 w 10143243"/>
              <a:gd name="connsiteY4-1890" fmla="*/ 4369721 h 10139847"/>
              <a:gd name="connsiteX5-1891" fmla="*/ 9663272 w 10143243"/>
              <a:gd name="connsiteY5-1892" fmla="*/ 6635807 h 10139847"/>
              <a:gd name="connsiteX6-1893" fmla="*/ 8262089 w 10143243"/>
              <a:gd name="connsiteY6-1894" fmla="*/ 8127755 h 10139847"/>
              <a:gd name="connsiteX7-1895" fmla="*/ 5178949 w 10143243"/>
              <a:gd name="connsiteY7-1896" fmla="*/ 10131776 h 10139847"/>
              <a:gd name="connsiteX8-1897" fmla="*/ 1869456 w 10143243"/>
              <a:gd name="connsiteY8-1898" fmla="*/ 8152093 h 10139847"/>
              <a:gd name="connsiteX9-1899" fmla="*/ 777 w 10143243"/>
              <a:gd name="connsiteY9-1900" fmla="*/ 5015424 h 10139847"/>
              <a:gd name="connsiteX0-1901" fmla="*/ 777 w 10188867"/>
              <a:gd name="connsiteY0-1902" fmla="*/ 5015424 h 10139847"/>
              <a:gd name="connsiteX1-1903" fmla="*/ 1895582 w 10188867"/>
              <a:gd name="connsiteY1-1904" fmla="*/ 1973361 h 10139847"/>
              <a:gd name="connsiteX2-1905" fmla="*/ 5039552 w 10188867"/>
              <a:gd name="connsiteY2-1906" fmla="*/ 264 h 10139847"/>
              <a:gd name="connsiteX3-1907" fmla="*/ 8068310 w 10188867"/>
              <a:gd name="connsiteY3-1908" fmla="*/ 1807075 h 10139847"/>
              <a:gd name="connsiteX4-1909" fmla="*/ 10100925 w 10188867"/>
              <a:gd name="connsiteY4-1910" fmla="*/ 4654536 h 10139847"/>
              <a:gd name="connsiteX5-1911" fmla="*/ 9663272 w 10188867"/>
              <a:gd name="connsiteY5-1912" fmla="*/ 6635807 h 10139847"/>
              <a:gd name="connsiteX6-1913" fmla="*/ 8262089 w 10188867"/>
              <a:gd name="connsiteY6-1914" fmla="*/ 8127755 h 10139847"/>
              <a:gd name="connsiteX7-1915" fmla="*/ 5178949 w 10188867"/>
              <a:gd name="connsiteY7-1916" fmla="*/ 10131776 h 10139847"/>
              <a:gd name="connsiteX8-1917" fmla="*/ 1869456 w 10188867"/>
              <a:gd name="connsiteY8-1918" fmla="*/ 8152093 h 10139847"/>
              <a:gd name="connsiteX9-1919" fmla="*/ 777 w 10188867"/>
              <a:gd name="connsiteY9-1920" fmla="*/ 5015424 h 10139847"/>
              <a:gd name="connsiteX0-1921" fmla="*/ 777 w 10142580"/>
              <a:gd name="connsiteY0-1922" fmla="*/ 5015424 h 10139847"/>
              <a:gd name="connsiteX1-1923" fmla="*/ 1895582 w 10142580"/>
              <a:gd name="connsiteY1-1924" fmla="*/ 1973361 h 10139847"/>
              <a:gd name="connsiteX2-1925" fmla="*/ 5039552 w 10142580"/>
              <a:gd name="connsiteY2-1926" fmla="*/ 264 h 10139847"/>
              <a:gd name="connsiteX3-1927" fmla="*/ 8068310 w 10142580"/>
              <a:gd name="connsiteY3-1928" fmla="*/ 1807075 h 10139847"/>
              <a:gd name="connsiteX4-1929" fmla="*/ 10100925 w 10142580"/>
              <a:gd name="connsiteY4-1930" fmla="*/ 4654536 h 10139847"/>
              <a:gd name="connsiteX5-1931" fmla="*/ 9663272 w 10142580"/>
              <a:gd name="connsiteY5-1932" fmla="*/ 6635807 h 10139847"/>
              <a:gd name="connsiteX6-1933" fmla="*/ 8262089 w 10142580"/>
              <a:gd name="connsiteY6-1934" fmla="*/ 8127755 h 10139847"/>
              <a:gd name="connsiteX7-1935" fmla="*/ 5178949 w 10142580"/>
              <a:gd name="connsiteY7-1936" fmla="*/ 10131776 h 10139847"/>
              <a:gd name="connsiteX8-1937" fmla="*/ 1869456 w 10142580"/>
              <a:gd name="connsiteY8-1938" fmla="*/ 8152093 h 10139847"/>
              <a:gd name="connsiteX9-1939" fmla="*/ 777 w 10142580"/>
              <a:gd name="connsiteY9-1940" fmla="*/ 5015424 h 10139847"/>
              <a:gd name="connsiteX0-1941" fmla="*/ 777 w 10131835"/>
              <a:gd name="connsiteY0-1942" fmla="*/ 5015424 h 10139847"/>
              <a:gd name="connsiteX1-1943" fmla="*/ 1895582 w 10131835"/>
              <a:gd name="connsiteY1-1944" fmla="*/ 1973361 h 10139847"/>
              <a:gd name="connsiteX2-1945" fmla="*/ 5039552 w 10131835"/>
              <a:gd name="connsiteY2-1946" fmla="*/ 264 h 10139847"/>
              <a:gd name="connsiteX3-1947" fmla="*/ 8068310 w 10131835"/>
              <a:gd name="connsiteY3-1948" fmla="*/ 1807075 h 10139847"/>
              <a:gd name="connsiteX4-1949" fmla="*/ 10100925 w 10131835"/>
              <a:gd name="connsiteY4-1950" fmla="*/ 4654536 h 10139847"/>
              <a:gd name="connsiteX5-1951" fmla="*/ 9663272 w 10131835"/>
              <a:gd name="connsiteY5-1952" fmla="*/ 6635807 h 10139847"/>
              <a:gd name="connsiteX6-1953" fmla="*/ 8262089 w 10131835"/>
              <a:gd name="connsiteY6-1954" fmla="*/ 8127755 h 10139847"/>
              <a:gd name="connsiteX7-1955" fmla="*/ 5178949 w 10131835"/>
              <a:gd name="connsiteY7-1956" fmla="*/ 10131776 h 10139847"/>
              <a:gd name="connsiteX8-1957" fmla="*/ 1869456 w 10131835"/>
              <a:gd name="connsiteY8-1958" fmla="*/ 8152093 h 10139847"/>
              <a:gd name="connsiteX9-1959" fmla="*/ 777 w 10131835"/>
              <a:gd name="connsiteY9-1960" fmla="*/ 5015424 h 10139847"/>
              <a:gd name="connsiteX0-1961" fmla="*/ 14 w 10131072"/>
              <a:gd name="connsiteY0-1962" fmla="*/ 5015424 h 10139742"/>
              <a:gd name="connsiteX1-1963" fmla="*/ 1894819 w 10131072"/>
              <a:gd name="connsiteY1-1964" fmla="*/ 1973361 h 10139742"/>
              <a:gd name="connsiteX2-1965" fmla="*/ 5038789 w 10131072"/>
              <a:gd name="connsiteY2-1966" fmla="*/ 264 h 10139742"/>
              <a:gd name="connsiteX3-1967" fmla="*/ 8067547 w 10131072"/>
              <a:gd name="connsiteY3-1968" fmla="*/ 1807075 h 10139742"/>
              <a:gd name="connsiteX4-1969" fmla="*/ 10100162 w 10131072"/>
              <a:gd name="connsiteY4-1970" fmla="*/ 4654536 h 10139742"/>
              <a:gd name="connsiteX5-1971" fmla="*/ 9662509 w 10131072"/>
              <a:gd name="connsiteY5-1972" fmla="*/ 6635807 h 10139742"/>
              <a:gd name="connsiteX6-1973" fmla="*/ 8261326 w 10131072"/>
              <a:gd name="connsiteY6-1974" fmla="*/ 8127755 h 10139742"/>
              <a:gd name="connsiteX7-1975" fmla="*/ 5178186 w 10131072"/>
              <a:gd name="connsiteY7-1976" fmla="*/ 10131776 h 10139742"/>
              <a:gd name="connsiteX8-1977" fmla="*/ 1868693 w 10131072"/>
              <a:gd name="connsiteY8-1978" fmla="*/ 8133929 h 10139742"/>
              <a:gd name="connsiteX9-1979" fmla="*/ 14 w 10131072"/>
              <a:gd name="connsiteY9-1980" fmla="*/ 5015424 h 10139742"/>
              <a:gd name="connsiteX0-1981" fmla="*/ 2430 w 10133488"/>
              <a:gd name="connsiteY0-1982" fmla="*/ 5015424 h 10139742"/>
              <a:gd name="connsiteX1-1983" fmla="*/ 1897235 w 10133488"/>
              <a:gd name="connsiteY1-1984" fmla="*/ 1973361 h 10139742"/>
              <a:gd name="connsiteX2-1985" fmla="*/ 5041205 w 10133488"/>
              <a:gd name="connsiteY2-1986" fmla="*/ 264 h 10139742"/>
              <a:gd name="connsiteX3-1987" fmla="*/ 8069963 w 10133488"/>
              <a:gd name="connsiteY3-1988" fmla="*/ 1807075 h 10139742"/>
              <a:gd name="connsiteX4-1989" fmla="*/ 10102578 w 10133488"/>
              <a:gd name="connsiteY4-1990" fmla="*/ 4654536 h 10139742"/>
              <a:gd name="connsiteX5-1991" fmla="*/ 9664925 w 10133488"/>
              <a:gd name="connsiteY5-1992" fmla="*/ 6635807 h 10139742"/>
              <a:gd name="connsiteX6-1993" fmla="*/ 8263742 w 10133488"/>
              <a:gd name="connsiteY6-1994" fmla="*/ 8127755 h 10139742"/>
              <a:gd name="connsiteX7-1995" fmla="*/ 5180602 w 10133488"/>
              <a:gd name="connsiteY7-1996" fmla="*/ 10131776 h 10139742"/>
              <a:gd name="connsiteX8-1997" fmla="*/ 1871109 w 10133488"/>
              <a:gd name="connsiteY8-1998" fmla="*/ 8133929 h 10139742"/>
              <a:gd name="connsiteX9-1999" fmla="*/ 2430 w 10133488"/>
              <a:gd name="connsiteY9-2000" fmla="*/ 5015424 h 10139742"/>
              <a:gd name="connsiteX0-2001" fmla="*/ 2430 w 10133488"/>
              <a:gd name="connsiteY0-2002" fmla="*/ 5015424 h 10139742"/>
              <a:gd name="connsiteX1-2003" fmla="*/ 1897235 w 10133488"/>
              <a:gd name="connsiteY1-2004" fmla="*/ 1973361 h 10139742"/>
              <a:gd name="connsiteX2-2005" fmla="*/ 5041205 w 10133488"/>
              <a:gd name="connsiteY2-2006" fmla="*/ 264 h 10139742"/>
              <a:gd name="connsiteX3-2007" fmla="*/ 8069963 w 10133488"/>
              <a:gd name="connsiteY3-2008" fmla="*/ 1807075 h 10139742"/>
              <a:gd name="connsiteX4-2009" fmla="*/ 10102578 w 10133488"/>
              <a:gd name="connsiteY4-2010" fmla="*/ 4654536 h 10139742"/>
              <a:gd name="connsiteX5-2011" fmla="*/ 9664925 w 10133488"/>
              <a:gd name="connsiteY5-2012" fmla="*/ 6635807 h 10139742"/>
              <a:gd name="connsiteX6-2013" fmla="*/ 8263742 w 10133488"/>
              <a:gd name="connsiteY6-2014" fmla="*/ 8127755 h 10139742"/>
              <a:gd name="connsiteX7-2015" fmla="*/ 5180602 w 10133488"/>
              <a:gd name="connsiteY7-2016" fmla="*/ 10131776 h 10139742"/>
              <a:gd name="connsiteX8-2017" fmla="*/ 1871109 w 10133488"/>
              <a:gd name="connsiteY8-2018" fmla="*/ 8133929 h 10139742"/>
              <a:gd name="connsiteX9-2019" fmla="*/ 2430 w 10133488"/>
              <a:gd name="connsiteY9-2020" fmla="*/ 5015424 h 10139742"/>
              <a:gd name="connsiteX0-2021" fmla="*/ 2430 w 10133488"/>
              <a:gd name="connsiteY0-2022" fmla="*/ 5015424 h 10139776"/>
              <a:gd name="connsiteX1-2023" fmla="*/ 1897235 w 10133488"/>
              <a:gd name="connsiteY1-2024" fmla="*/ 1973361 h 10139776"/>
              <a:gd name="connsiteX2-2025" fmla="*/ 5041205 w 10133488"/>
              <a:gd name="connsiteY2-2026" fmla="*/ 264 h 10139776"/>
              <a:gd name="connsiteX3-2027" fmla="*/ 8069963 w 10133488"/>
              <a:gd name="connsiteY3-2028" fmla="*/ 1807075 h 10139776"/>
              <a:gd name="connsiteX4-2029" fmla="*/ 10102578 w 10133488"/>
              <a:gd name="connsiteY4-2030" fmla="*/ 4654536 h 10139776"/>
              <a:gd name="connsiteX5-2031" fmla="*/ 9664925 w 10133488"/>
              <a:gd name="connsiteY5-2032" fmla="*/ 6635807 h 10139776"/>
              <a:gd name="connsiteX6-2033" fmla="*/ 8263742 w 10133488"/>
              <a:gd name="connsiteY6-2034" fmla="*/ 8127755 h 10139776"/>
              <a:gd name="connsiteX7-2035" fmla="*/ 5180602 w 10133488"/>
              <a:gd name="connsiteY7-2036" fmla="*/ 10131776 h 10139776"/>
              <a:gd name="connsiteX8-2037" fmla="*/ 1871109 w 10133488"/>
              <a:gd name="connsiteY8-2038" fmla="*/ 8133929 h 10139776"/>
              <a:gd name="connsiteX9-2039" fmla="*/ 2430 w 10133488"/>
              <a:gd name="connsiteY9-2040" fmla="*/ 5015424 h 10139776"/>
              <a:gd name="connsiteX0-2041" fmla="*/ 797 w 10131855"/>
              <a:gd name="connsiteY0-2042" fmla="*/ 5015424 h 10139776"/>
              <a:gd name="connsiteX1-2043" fmla="*/ 1895602 w 10131855"/>
              <a:gd name="connsiteY1-2044" fmla="*/ 1973361 h 10139776"/>
              <a:gd name="connsiteX2-2045" fmla="*/ 5039572 w 10131855"/>
              <a:gd name="connsiteY2-2046" fmla="*/ 264 h 10139776"/>
              <a:gd name="connsiteX3-2047" fmla="*/ 8068330 w 10131855"/>
              <a:gd name="connsiteY3-2048" fmla="*/ 1807075 h 10139776"/>
              <a:gd name="connsiteX4-2049" fmla="*/ 10100945 w 10131855"/>
              <a:gd name="connsiteY4-2050" fmla="*/ 4654536 h 10139776"/>
              <a:gd name="connsiteX5-2051" fmla="*/ 9663292 w 10131855"/>
              <a:gd name="connsiteY5-2052" fmla="*/ 6635807 h 10139776"/>
              <a:gd name="connsiteX6-2053" fmla="*/ 8262109 w 10131855"/>
              <a:gd name="connsiteY6-2054" fmla="*/ 8127755 h 10139776"/>
              <a:gd name="connsiteX7-2055" fmla="*/ 5178969 w 10131855"/>
              <a:gd name="connsiteY7-2056" fmla="*/ 10131776 h 10139776"/>
              <a:gd name="connsiteX8-2057" fmla="*/ 1869476 w 10131855"/>
              <a:gd name="connsiteY8-2058" fmla="*/ 8133929 h 10139776"/>
              <a:gd name="connsiteX9-2059" fmla="*/ 797 w 10131855"/>
              <a:gd name="connsiteY9-2060" fmla="*/ 5015424 h 10139776"/>
              <a:gd name="connsiteX0-2061" fmla="*/ 797 w 10131855"/>
              <a:gd name="connsiteY0-2062" fmla="*/ 5015424 h 10139776"/>
              <a:gd name="connsiteX1-2063" fmla="*/ 1895602 w 10131855"/>
              <a:gd name="connsiteY1-2064" fmla="*/ 1973361 h 10139776"/>
              <a:gd name="connsiteX2-2065" fmla="*/ 5039572 w 10131855"/>
              <a:gd name="connsiteY2-2066" fmla="*/ 264 h 10139776"/>
              <a:gd name="connsiteX3-2067" fmla="*/ 8068330 w 10131855"/>
              <a:gd name="connsiteY3-2068" fmla="*/ 1807075 h 10139776"/>
              <a:gd name="connsiteX4-2069" fmla="*/ 10100945 w 10131855"/>
              <a:gd name="connsiteY4-2070" fmla="*/ 4654536 h 10139776"/>
              <a:gd name="connsiteX5-2071" fmla="*/ 9663292 w 10131855"/>
              <a:gd name="connsiteY5-2072" fmla="*/ 6635807 h 10139776"/>
              <a:gd name="connsiteX6-2073" fmla="*/ 8262109 w 10131855"/>
              <a:gd name="connsiteY6-2074" fmla="*/ 8127755 h 10139776"/>
              <a:gd name="connsiteX7-2075" fmla="*/ 5178969 w 10131855"/>
              <a:gd name="connsiteY7-2076" fmla="*/ 10131776 h 10139776"/>
              <a:gd name="connsiteX8-2077" fmla="*/ 1869476 w 10131855"/>
              <a:gd name="connsiteY8-2078" fmla="*/ 8133929 h 10139776"/>
              <a:gd name="connsiteX9-2079" fmla="*/ 797 w 10131855"/>
              <a:gd name="connsiteY9-2080" fmla="*/ 5015424 h 10139776"/>
              <a:gd name="connsiteX0-2081" fmla="*/ 809 w 10131867"/>
              <a:gd name="connsiteY0-2082" fmla="*/ 5015424 h 10140107"/>
              <a:gd name="connsiteX1-2083" fmla="*/ 1895614 w 10131867"/>
              <a:gd name="connsiteY1-2084" fmla="*/ 1973361 h 10140107"/>
              <a:gd name="connsiteX2-2085" fmla="*/ 5039584 w 10131867"/>
              <a:gd name="connsiteY2-2086" fmla="*/ 264 h 10140107"/>
              <a:gd name="connsiteX3-2087" fmla="*/ 8068342 w 10131867"/>
              <a:gd name="connsiteY3-2088" fmla="*/ 1807075 h 10140107"/>
              <a:gd name="connsiteX4-2089" fmla="*/ 10100957 w 10131867"/>
              <a:gd name="connsiteY4-2090" fmla="*/ 4654536 h 10140107"/>
              <a:gd name="connsiteX5-2091" fmla="*/ 9663304 w 10131867"/>
              <a:gd name="connsiteY5-2092" fmla="*/ 6635807 h 10140107"/>
              <a:gd name="connsiteX6-2093" fmla="*/ 8262121 w 10131867"/>
              <a:gd name="connsiteY6-2094" fmla="*/ 8127755 h 10140107"/>
              <a:gd name="connsiteX7-2095" fmla="*/ 5178981 w 10131867"/>
              <a:gd name="connsiteY7-2096" fmla="*/ 10131776 h 10140107"/>
              <a:gd name="connsiteX8-2097" fmla="*/ 1869488 w 10131867"/>
              <a:gd name="connsiteY8-2098" fmla="*/ 8133929 h 10140107"/>
              <a:gd name="connsiteX9-2099" fmla="*/ 809 w 10131867"/>
              <a:gd name="connsiteY9-2100" fmla="*/ 5015424 h 10140107"/>
              <a:gd name="connsiteX0-2101" fmla="*/ 189 w 10131247"/>
              <a:gd name="connsiteY0-2102" fmla="*/ 5015424 h 10140107"/>
              <a:gd name="connsiteX1-2103" fmla="*/ 1894994 w 10131247"/>
              <a:gd name="connsiteY1-2104" fmla="*/ 1973361 h 10140107"/>
              <a:gd name="connsiteX2-2105" fmla="*/ 5038964 w 10131247"/>
              <a:gd name="connsiteY2-2106" fmla="*/ 264 h 10140107"/>
              <a:gd name="connsiteX3-2107" fmla="*/ 8067722 w 10131247"/>
              <a:gd name="connsiteY3-2108" fmla="*/ 1807075 h 10140107"/>
              <a:gd name="connsiteX4-2109" fmla="*/ 10100337 w 10131247"/>
              <a:gd name="connsiteY4-2110" fmla="*/ 4654536 h 10140107"/>
              <a:gd name="connsiteX5-2111" fmla="*/ 9662684 w 10131247"/>
              <a:gd name="connsiteY5-2112" fmla="*/ 6635807 h 10140107"/>
              <a:gd name="connsiteX6-2113" fmla="*/ 8261501 w 10131247"/>
              <a:gd name="connsiteY6-2114" fmla="*/ 8127755 h 10140107"/>
              <a:gd name="connsiteX7-2115" fmla="*/ 5178361 w 10131247"/>
              <a:gd name="connsiteY7-2116" fmla="*/ 10131776 h 10140107"/>
              <a:gd name="connsiteX8-2117" fmla="*/ 1868868 w 10131247"/>
              <a:gd name="connsiteY8-2118" fmla="*/ 8133929 h 10140107"/>
              <a:gd name="connsiteX9-2119" fmla="*/ 189 w 10131247"/>
              <a:gd name="connsiteY9-2120" fmla="*/ 5015424 h 10140107"/>
              <a:gd name="connsiteX0-2121" fmla="*/ 349 w 10131407"/>
              <a:gd name="connsiteY0-2122" fmla="*/ 5015424 h 10140107"/>
              <a:gd name="connsiteX1-2123" fmla="*/ 1895154 w 10131407"/>
              <a:gd name="connsiteY1-2124" fmla="*/ 1973361 h 10140107"/>
              <a:gd name="connsiteX2-2125" fmla="*/ 5039124 w 10131407"/>
              <a:gd name="connsiteY2-2126" fmla="*/ 264 h 10140107"/>
              <a:gd name="connsiteX3-2127" fmla="*/ 8067882 w 10131407"/>
              <a:gd name="connsiteY3-2128" fmla="*/ 1807075 h 10140107"/>
              <a:gd name="connsiteX4-2129" fmla="*/ 10100497 w 10131407"/>
              <a:gd name="connsiteY4-2130" fmla="*/ 4654536 h 10140107"/>
              <a:gd name="connsiteX5-2131" fmla="*/ 9662844 w 10131407"/>
              <a:gd name="connsiteY5-2132" fmla="*/ 6635807 h 10140107"/>
              <a:gd name="connsiteX6-2133" fmla="*/ 8261661 w 10131407"/>
              <a:gd name="connsiteY6-2134" fmla="*/ 8127755 h 10140107"/>
              <a:gd name="connsiteX7-2135" fmla="*/ 5178521 w 10131407"/>
              <a:gd name="connsiteY7-2136" fmla="*/ 10131776 h 10140107"/>
              <a:gd name="connsiteX8-2137" fmla="*/ 1869028 w 10131407"/>
              <a:gd name="connsiteY8-2138" fmla="*/ 8133929 h 10140107"/>
              <a:gd name="connsiteX9-2139" fmla="*/ 349 w 10131407"/>
              <a:gd name="connsiteY9-2140" fmla="*/ 5015424 h 10140107"/>
              <a:gd name="connsiteX0-2141" fmla="*/ 354 w 10131412"/>
              <a:gd name="connsiteY0-2142" fmla="*/ 5015424 h 10139997"/>
              <a:gd name="connsiteX1-2143" fmla="*/ 1895159 w 10131412"/>
              <a:gd name="connsiteY1-2144" fmla="*/ 1973361 h 10139997"/>
              <a:gd name="connsiteX2-2145" fmla="*/ 5039129 w 10131412"/>
              <a:gd name="connsiteY2-2146" fmla="*/ 264 h 10139997"/>
              <a:gd name="connsiteX3-2147" fmla="*/ 8067887 w 10131412"/>
              <a:gd name="connsiteY3-2148" fmla="*/ 1807075 h 10139997"/>
              <a:gd name="connsiteX4-2149" fmla="*/ 10100502 w 10131412"/>
              <a:gd name="connsiteY4-2150" fmla="*/ 4654536 h 10139997"/>
              <a:gd name="connsiteX5-2151" fmla="*/ 9662849 w 10131412"/>
              <a:gd name="connsiteY5-2152" fmla="*/ 6635807 h 10139997"/>
              <a:gd name="connsiteX6-2153" fmla="*/ 8261666 w 10131412"/>
              <a:gd name="connsiteY6-2154" fmla="*/ 8127755 h 10139997"/>
              <a:gd name="connsiteX7-2155" fmla="*/ 5178526 w 10131412"/>
              <a:gd name="connsiteY7-2156" fmla="*/ 10131776 h 10139997"/>
              <a:gd name="connsiteX8-2157" fmla="*/ 1869033 w 10131412"/>
              <a:gd name="connsiteY8-2158" fmla="*/ 8133929 h 10139997"/>
              <a:gd name="connsiteX9-2159" fmla="*/ 354 w 10131412"/>
              <a:gd name="connsiteY9-2160" fmla="*/ 5015424 h 10139997"/>
              <a:gd name="connsiteX0-2161" fmla="*/ 354 w 10131412"/>
              <a:gd name="connsiteY0-2162" fmla="*/ 5015424 h 10131802"/>
              <a:gd name="connsiteX1-2163" fmla="*/ 1895159 w 10131412"/>
              <a:gd name="connsiteY1-2164" fmla="*/ 1973361 h 10131802"/>
              <a:gd name="connsiteX2-2165" fmla="*/ 5039129 w 10131412"/>
              <a:gd name="connsiteY2-2166" fmla="*/ 264 h 10131802"/>
              <a:gd name="connsiteX3-2167" fmla="*/ 8067887 w 10131412"/>
              <a:gd name="connsiteY3-2168" fmla="*/ 1807075 h 10131802"/>
              <a:gd name="connsiteX4-2169" fmla="*/ 10100502 w 10131412"/>
              <a:gd name="connsiteY4-2170" fmla="*/ 4654536 h 10131802"/>
              <a:gd name="connsiteX5-2171" fmla="*/ 9662849 w 10131412"/>
              <a:gd name="connsiteY5-2172" fmla="*/ 6635807 h 10131802"/>
              <a:gd name="connsiteX6-2173" fmla="*/ 8261666 w 10131412"/>
              <a:gd name="connsiteY6-2174" fmla="*/ 8127755 h 10131802"/>
              <a:gd name="connsiteX7-2175" fmla="*/ 5178526 w 10131412"/>
              <a:gd name="connsiteY7-2176" fmla="*/ 10131776 h 10131802"/>
              <a:gd name="connsiteX8-2177" fmla="*/ 1869033 w 10131412"/>
              <a:gd name="connsiteY8-2178" fmla="*/ 8133929 h 10131802"/>
              <a:gd name="connsiteX9-2179" fmla="*/ 354 w 10131412"/>
              <a:gd name="connsiteY9-2180" fmla="*/ 5015424 h 10131802"/>
              <a:gd name="connsiteX0-2181" fmla="*/ 354 w 10130848"/>
              <a:gd name="connsiteY0-2182" fmla="*/ 5015424 h 10131802"/>
              <a:gd name="connsiteX1-2183" fmla="*/ 1895159 w 10130848"/>
              <a:gd name="connsiteY1-2184" fmla="*/ 1973361 h 10131802"/>
              <a:gd name="connsiteX2-2185" fmla="*/ 5039129 w 10130848"/>
              <a:gd name="connsiteY2-2186" fmla="*/ 264 h 10131802"/>
              <a:gd name="connsiteX3-2187" fmla="*/ 8067887 w 10130848"/>
              <a:gd name="connsiteY3-2188" fmla="*/ 1807075 h 10131802"/>
              <a:gd name="connsiteX4-2189" fmla="*/ 10100502 w 10130848"/>
              <a:gd name="connsiteY4-2190" fmla="*/ 4654536 h 10131802"/>
              <a:gd name="connsiteX5-2191" fmla="*/ 9662849 w 10130848"/>
              <a:gd name="connsiteY5-2192" fmla="*/ 6635807 h 10131802"/>
              <a:gd name="connsiteX6-2193" fmla="*/ 8279860 w 10130848"/>
              <a:gd name="connsiteY6-2194" fmla="*/ 8139865 h 10131802"/>
              <a:gd name="connsiteX7-2195" fmla="*/ 5178526 w 10130848"/>
              <a:gd name="connsiteY7-2196" fmla="*/ 10131776 h 10131802"/>
              <a:gd name="connsiteX8-2197" fmla="*/ 1869033 w 10130848"/>
              <a:gd name="connsiteY8-2198" fmla="*/ 8133929 h 10131802"/>
              <a:gd name="connsiteX9-2199" fmla="*/ 354 w 10130848"/>
              <a:gd name="connsiteY9-2200" fmla="*/ 5015424 h 10131802"/>
              <a:gd name="connsiteX0-2201" fmla="*/ 354 w 10130848"/>
              <a:gd name="connsiteY0-2202" fmla="*/ 5015424 h 10136015"/>
              <a:gd name="connsiteX1-2203" fmla="*/ 1895159 w 10130848"/>
              <a:gd name="connsiteY1-2204" fmla="*/ 1973361 h 10136015"/>
              <a:gd name="connsiteX2-2205" fmla="*/ 5039129 w 10130848"/>
              <a:gd name="connsiteY2-2206" fmla="*/ 264 h 10136015"/>
              <a:gd name="connsiteX3-2207" fmla="*/ 8067887 w 10130848"/>
              <a:gd name="connsiteY3-2208" fmla="*/ 1807075 h 10136015"/>
              <a:gd name="connsiteX4-2209" fmla="*/ 10100502 w 10130848"/>
              <a:gd name="connsiteY4-2210" fmla="*/ 4654536 h 10136015"/>
              <a:gd name="connsiteX5-2211" fmla="*/ 9662849 w 10130848"/>
              <a:gd name="connsiteY5-2212" fmla="*/ 6635807 h 10136015"/>
              <a:gd name="connsiteX6-2213" fmla="*/ 8279860 w 10130848"/>
              <a:gd name="connsiteY6-2214" fmla="*/ 8139865 h 10136015"/>
              <a:gd name="connsiteX7-2215" fmla="*/ 5178526 w 10130848"/>
              <a:gd name="connsiteY7-2216" fmla="*/ 10131776 h 10136015"/>
              <a:gd name="connsiteX8-2217" fmla="*/ 1869033 w 10130848"/>
              <a:gd name="connsiteY8-2218" fmla="*/ 8133929 h 10136015"/>
              <a:gd name="connsiteX9-2219" fmla="*/ 354 w 10130848"/>
              <a:gd name="connsiteY9-2220" fmla="*/ 5015424 h 10136015"/>
              <a:gd name="connsiteX0-2221" fmla="*/ 390 w 10130884"/>
              <a:gd name="connsiteY0-2222" fmla="*/ 5015424 h 10136191"/>
              <a:gd name="connsiteX1-2223" fmla="*/ 1895195 w 10130884"/>
              <a:gd name="connsiteY1-2224" fmla="*/ 1973361 h 10136191"/>
              <a:gd name="connsiteX2-2225" fmla="*/ 5039165 w 10130884"/>
              <a:gd name="connsiteY2-2226" fmla="*/ 264 h 10136191"/>
              <a:gd name="connsiteX3-2227" fmla="*/ 8067923 w 10130884"/>
              <a:gd name="connsiteY3-2228" fmla="*/ 1807075 h 10136191"/>
              <a:gd name="connsiteX4-2229" fmla="*/ 10100538 w 10130884"/>
              <a:gd name="connsiteY4-2230" fmla="*/ 4654536 h 10136191"/>
              <a:gd name="connsiteX5-2231" fmla="*/ 9662885 w 10130884"/>
              <a:gd name="connsiteY5-2232" fmla="*/ 6635807 h 10136191"/>
              <a:gd name="connsiteX6-2233" fmla="*/ 8279896 w 10130884"/>
              <a:gd name="connsiteY6-2234" fmla="*/ 8139865 h 10136191"/>
              <a:gd name="connsiteX7-2235" fmla="*/ 5178562 w 10130884"/>
              <a:gd name="connsiteY7-2236" fmla="*/ 10131776 h 10136191"/>
              <a:gd name="connsiteX8-2237" fmla="*/ 1869069 w 10130884"/>
              <a:gd name="connsiteY8-2238" fmla="*/ 8133929 h 10136191"/>
              <a:gd name="connsiteX9-2239" fmla="*/ 390 w 10130884"/>
              <a:gd name="connsiteY9-2240" fmla="*/ 5015424 h 10136191"/>
              <a:gd name="connsiteX0-2241" fmla="*/ 390 w 10191597"/>
              <a:gd name="connsiteY0-2242" fmla="*/ 5015424 h 10136191"/>
              <a:gd name="connsiteX1-2243" fmla="*/ 1895195 w 10191597"/>
              <a:gd name="connsiteY1-2244" fmla="*/ 1973361 h 10136191"/>
              <a:gd name="connsiteX2-2245" fmla="*/ 5039165 w 10191597"/>
              <a:gd name="connsiteY2-2246" fmla="*/ 264 h 10136191"/>
              <a:gd name="connsiteX3-2247" fmla="*/ 8067923 w 10191597"/>
              <a:gd name="connsiteY3-2248" fmla="*/ 1807075 h 10136191"/>
              <a:gd name="connsiteX4-2249" fmla="*/ 10100538 w 10191597"/>
              <a:gd name="connsiteY4-2250" fmla="*/ 4654536 h 10136191"/>
              <a:gd name="connsiteX5-2251" fmla="*/ 9682369 w 10191597"/>
              <a:gd name="connsiteY5-2252" fmla="*/ 6642291 h 10136191"/>
              <a:gd name="connsiteX6-2253" fmla="*/ 8279896 w 10191597"/>
              <a:gd name="connsiteY6-2254" fmla="*/ 8139865 h 10136191"/>
              <a:gd name="connsiteX7-2255" fmla="*/ 5178562 w 10191597"/>
              <a:gd name="connsiteY7-2256" fmla="*/ 10131776 h 10136191"/>
              <a:gd name="connsiteX8-2257" fmla="*/ 1869069 w 10191597"/>
              <a:gd name="connsiteY8-2258" fmla="*/ 8133929 h 10136191"/>
              <a:gd name="connsiteX9-2259" fmla="*/ 390 w 10191597"/>
              <a:gd name="connsiteY9-2260" fmla="*/ 5015424 h 10136191"/>
              <a:gd name="connsiteX0-2261" fmla="*/ 390 w 10201626"/>
              <a:gd name="connsiteY0-2262" fmla="*/ 5015424 h 10136191"/>
              <a:gd name="connsiteX1-2263" fmla="*/ 1895195 w 10201626"/>
              <a:gd name="connsiteY1-2264" fmla="*/ 1973361 h 10136191"/>
              <a:gd name="connsiteX2-2265" fmla="*/ 5039165 w 10201626"/>
              <a:gd name="connsiteY2-2266" fmla="*/ 264 h 10136191"/>
              <a:gd name="connsiteX3-2267" fmla="*/ 8067923 w 10201626"/>
              <a:gd name="connsiteY3-2268" fmla="*/ 1807075 h 10136191"/>
              <a:gd name="connsiteX4-2269" fmla="*/ 10100538 w 10201626"/>
              <a:gd name="connsiteY4-2270" fmla="*/ 4654536 h 10136191"/>
              <a:gd name="connsiteX5-2271" fmla="*/ 9682369 w 10201626"/>
              <a:gd name="connsiteY5-2272" fmla="*/ 6642291 h 10136191"/>
              <a:gd name="connsiteX6-2273" fmla="*/ 8279896 w 10201626"/>
              <a:gd name="connsiteY6-2274" fmla="*/ 8139865 h 10136191"/>
              <a:gd name="connsiteX7-2275" fmla="*/ 5178562 w 10201626"/>
              <a:gd name="connsiteY7-2276" fmla="*/ 10131776 h 10136191"/>
              <a:gd name="connsiteX8-2277" fmla="*/ 1869069 w 10201626"/>
              <a:gd name="connsiteY8-2278" fmla="*/ 8133929 h 10136191"/>
              <a:gd name="connsiteX9-2279" fmla="*/ 390 w 10201626"/>
              <a:gd name="connsiteY9-2280" fmla="*/ 5015424 h 10136191"/>
              <a:gd name="connsiteX0-2281" fmla="*/ 390 w 10106208"/>
              <a:gd name="connsiteY0-2282" fmla="*/ 5015424 h 10136191"/>
              <a:gd name="connsiteX1-2283" fmla="*/ 1895195 w 10106208"/>
              <a:gd name="connsiteY1-2284" fmla="*/ 1973361 h 10136191"/>
              <a:gd name="connsiteX2-2285" fmla="*/ 5039165 w 10106208"/>
              <a:gd name="connsiteY2-2286" fmla="*/ 264 h 10136191"/>
              <a:gd name="connsiteX3-2287" fmla="*/ 8067923 w 10106208"/>
              <a:gd name="connsiteY3-2288" fmla="*/ 1807075 h 10136191"/>
              <a:gd name="connsiteX4-2289" fmla="*/ 10100538 w 10106208"/>
              <a:gd name="connsiteY4-2290" fmla="*/ 4654536 h 10136191"/>
              <a:gd name="connsiteX5-2291" fmla="*/ 9682369 w 10106208"/>
              <a:gd name="connsiteY5-2292" fmla="*/ 6642291 h 10136191"/>
              <a:gd name="connsiteX6-2293" fmla="*/ 8279896 w 10106208"/>
              <a:gd name="connsiteY6-2294" fmla="*/ 8139865 h 10136191"/>
              <a:gd name="connsiteX7-2295" fmla="*/ 5178562 w 10106208"/>
              <a:gd name="connsiteY7-2296" fmla="*/ 10131776 h 10136191"/>
              <a:gd name="connsiteX8-2297" fmla="*/ 1869069 w 10106208"/>
              <a:gd name="connsiteY8-2298" fmla="*/ 8133929 h 10136191"/>
              <a:gd name="connsiteX9-2299" fmla="*/ 390 w 10106208"/>
              <a:gd name="connsiteY9-2300" fmla="*/ 5015424 h 10136191"/>
              <a:gd name="connsiteX0-2301" fmla="*/ 390 w 10148981"/>
              <a:gd name="connsiteY0-2302" fmla="*/ 5015424 h 10136191"/>
              <a:gd name="connsiteX1-2303" fmla="*/ 1895195 w 10148981"/>
              <a:gd name="connsiteY1-2304" fmla="*/ 1973361 h 10136191"/>
              <a:gd name="connsiteX2-2305" fmla="*/ 5039165 w 10148981"/>
              <a:gd name="connsiteY2-2306" fmla="*/ 264 h 10136191"/>
              <a:gd name="connsiteX3-2307" fmla="*/ 8067923 w 10148981"/>
              <a:gd name="connsiteY3-2308" fmla="*/ 1807075 h 10136191"/>
              <a:gd name="connsiteX4-2309" fmla="*/ 10146000 w 10148981"/>
              <a:gd name="connsiteY4-2310" fmla="*/ 4913898 h 10136191"/>
              <a:gd name="connsiteX5-2311" fmla="*/ 9682369 w 10148981"/>
              <a:gd name="connsiteY5-2312" fmla="*/ 6642291 h 10136191"/>
              <a:gd name="connsiteX6-2313" fmla="*/ 8279896 w 10148981"/>
              <a:gd name="connsiteY6-2314" fmla="*/ 8139865 h 10136191"/>
              <a:gd name="connsiteX7-2315" fmla="*/ 5178562 w 10148981"/>
              <a:gd name="connsiteY7-2316" fmla="*/ 10131776 h 10136191"/>
              <a:gd name="connsiteX8-2317" fmla="*/ 1869069 w 10148981"/>
              <a:gd name="connsiteY8-2318" fmla="*/ 8133929 h 10136191"/>
              <a:gd name="connsiteX9-2319" fmla="*/ 390 w 10148981"/>
              <a:gd name="connsiteY9-2320" fmla="*/ 5015424 h 10136191"/>
              <a:gd name="connsiteX0-2321" fmla="*/ 390 w 10146062"/>
              <a:gd name="connsiteY0-2322" fmla="*/ 5015424 h 10136191"/>
              <a:gd name="connsiteX1-2323" fmla="*/ 1895195 w 10146062"/>
              <a:gd name="connsiteY1-2324" fmla="*/ 1973361 h 10136191"/>
              <a:gd name="connsiteX2-2325" fmla="*/ 5039165 w 10146062"/>
              <a:gd name="connsiteY2-2326" fmla="*/ 264 h 10136191"/>
              <a:gd name="connsiteX3-2327" fmla="*/ 8067923 w 10146062"/>
              <a:gd name="connsiteY3-2328" fmla="*/ 1807075 h 10136191"/>
              <a:gd name="connsiteX4-2329" fmla="*/ 10146000 w 10146062"/>
              <a:gd name="connsiteY4-2330" fmla="*/ 4913898 h 10136191"/>
              <a:gd name="connsiteX5-2331" fmla="*/ 9682369 w 10146062"/>
              <a:gd name="connsiteY5-2332" fmla="*/ 6642291 h 10136191"/>
              <a:gd name="connsiteX6-2333" fmla="*/ 8279896 w 10146062"/>
              <a:gd name="connsiteY6-2334" fmla="*/ 8139865 h 10136191"/>
              <a:gd name="connsiteX7-2335" fmla="*/ 5178562 w 10146062"/>
              <a:gd name="connsiteY7-2336" fmla="*/ 10131776 h 10136191"/>
              <a:gd name="connsiteX8-2337" fmla="*/ 1869069 w 10146062"/>
              <a:gd name="connsiteY8-2338" fmla="*/ 8133929 h 10136191"/>
              <a:gd name="connsiteX9-2339" fmla="*/ 390 w 10146062"/>
              <a:gd name="connsiteY9-2340" fmla="*/ 5015424 h 10136191"/>
              <a:gd name="connsiteX0-2341" fmla="*/ 390 w 10146514"/>
              <a:gd name="connsiteY0-2342" fmla="*/ 5015424 h 10136191"/>
              <a:gd name="connsiteX1-2343" fmla="*/ 1895195 w 10146514"/>
              <a:gd name="connsiteY1-2344" fmla="*/ 1973361 h 10136191"/>
              <a:gd name="connsiteX2-2345" fmla="*/ 5039165 w 10146514"/>
              <a:gd name="connsiteY2-2346" fmla="*/ 264 h 10136191"/>
              <a:gd name="connsiteX3-2347" fmla="*/ 8067923 w 10146514"/>
              <a:gd name="connsiteY3-2348" fmla="*/ 1807075 h 10136191"/>
              <a:gd name="connsiteX4-2349" fmla="*/ 10146000 w 10146514"/>
              <a:gd name="connsiteY4-2350" fmla="*/ 4913898 h 10136191"/>
              <a:gd name="connsiteX5-2351" fmla="*/ 9682369 w 10146514"/>
              <a:gd name="connsiteY5-2352" fmla="*/ 6642291 h 10136191"/>
              <a:gd name="connsiteX6-2353" fmla="*/ 8279896 w 10146514"/>
              <a:gd name="connsiteY6-2354" fmla="*/ 8139865 h 10136191"/>
              <a:gd name="connsiteX7-2355" fmla="*/ 5178562 w 10146514"/>
              <a:gd name="connsiteY7-2356" fmla="*/ 10131776 h 10136191"/>
              <a:gd name="connsiteX8-2357" fmla="*/ 1869069 w 10146514"/>
              <a:gd name="connsiteY8-2358" fmla="*/ 8133929 h 10136191"/>
              <a:gd name="connsiteX9-2359" fmla="*/ 390 w 10146514"/>
              <a:gd name="connsiteY9-2360" fmla="*/ 5015424 h 10136191"/>
              <a:gd name="connsiteX0-2361" fmla="*/ 390 w 10146062"/>
              <a:gd name="connsiteY0-2362" fmla="*/ 5015424 h 10136191"/>
              <a:gd name="connsiteX1-2363" fmla="*/ 1895195 w 10146062"/>
              <a:gd name="connsiteY1-2364" fmla="*/ 1973361 h 10136191"/>
              <a:gd name="connsiteX2-2365" fmla="*/ 5039165 w 10146062"/>
              <a:gd name="connsiteY2-2366" fmla="*/ 264 h 10136191"/>
              <a:gd name="connsiteX3-2367" fmla="*/ 8067923 w 10146062"/>
              <a:gd name="connsiteY3-2368" fmla="*/ 1807075 h 10136191"/>
              <a:gd name="connsiteX4-2369" fmla="*/ 10146000 w 10146062"/>
              <a:gd name="connsiteY4-2370" fmla="*/ 4913898 h 10136191"/>
              <a:gd name="connsiteX5-2371" fmla="*/ 9682369 w 10146062"/>
              <a:gd name="connsiteY5-2372" fmla="*/ 6642291 h 10136191"/>
              <a:gd name="connsiteX6-2373" fmla="*/ 8279896 w 10146062"/>
              <a:gd name="connsiteY6-2374" fmla="*/ 8139865 h 10136191"/>
              <a:gd name="connsiteX7-2375" fmla="*/ 5178562 w 10146062"/>
              <a:gd name="connsiteY7-2376" fmla="*/ 10131776 h 10136191"/>
              <a:gd name="connsiteX8-2377" fmla="*/ 1869069 w 10146062"/>
              <a:gd name="connsiteY8-2378" fmla="*/ 8133929 h 10136191"/>
              <a:gd name="connsiteX9-2379" fmla="*/ 390 w 10146062"/>
              <a:gd name="connsiteY9-2380" fmla="*/ 5015424 h 10136191"/>
              <a:gd name="connsiteX0-2381" fmla="*/ 390 w 10146062"/>
              <a:gd name="connsiteY0-2382" fmla="*/ 5015424 h 10136191"/>
              <a:gd name="connsiteX1-2383" fmla="*/ 1895195 w 10146062"/>
              <a:gd name="connsiteY1-2384" fmla="*/ 1973361 h 10136191"/>
              <a:gd name="connsiteX2-2385" fmla="*/ 5039165 w 10146062"/>
              <a:gd name="connsiteY2-2386" fmla="*/ 264 h 10136191"/>
              <a:gd name="connsiteX3-2387" fmla="*/ 8067923 w 10146062"/>
              <a:gd name="connsiteY3-2388" fmla="*/ 1807075 h 10136191"/>
              <a:gd name="connsiteX4-2389" fmla="*/ 10146000 w 10146062"/>
              <a:gd name="connsiteY4-2390" fmla="*/ 4913898 h 10136191"/>
              <a:gd name="connsiteX5-2391" fmla="*/ 9682369 w 10146062"/>
              <a:gd name="connsiteY5-2392" fmla="*/ 6642291 h 10136191"/>
              <a:gd name="connsiteX6-2393" fmla="*/ 8279896 w 10146062"/>
              <a:gd name="connsiteY6-2394" fmla="*/ 8139865 h 10136191"/>
              <a:gd name="connsiteX7-2395" fmla="*/ 5178562 w 10146062"/>
              <a:gd name="connsiteY7-2396" fmla="*/ 10131776 h 10136191"/>
              <a:gd name="connsiteX8-2397" fmla="*/ 1869069 w 10146062"/>
              <a:gd name="connsiteY8-2398" fmla="*/ 8133929 h 10136191"/>
              <a:gd name="connsiteX9-2399" fmla="*/ 390 w 10146062"/>
              <a:gd name="connsiteY9-2400" fmla="*/ 5015424 h 10136191"/>
              <a:gd name="connsiteX0-2401" fmla="*/ 390 w 10146020"/>
              <a:gd name="connsiteY0-2402" fmla="*/ 5015424 h 10136191"/>
              <a:gd name="connsiteX1-2403" fmla="*/ 1895195 w 10146020"/>
              <a:gd name="connsiteY1-2404" fmla="*/ 1973361 h 10136191"/>
              <a:gd name="connsiteX2-2405" fmla="*/ 5039165 w 10146020"/>
              <a:gd name="connsiteY2-2406" fmla="*/ 264 h 10136191"/>
              <a:gd name="connsiteX3-2407" fmla="*/ 8067923 w 10146020"/>
              <a:gd name="connsiteY3-2408" fmla="*/ 1807075 h 10136191"/>
              <a:gd name="connsiteX4-2409" fmla="*/ 10146000 w 10146020"/>
              <a:gd name="connsiteY4-2410" fmla="*/ 4913898 h 10136191"/>
              <a:gd name="connsiteX5-2411" fmla="*/ 9682369 w 10146020"/>
              <a:gd name="connsiteY5-2412" fmla="*/ 6642291 h 10136191"/>
              <a:gd name="connsiteX6-2413" fmla="*/ 8279896 w 10146020"/>
              <a:gd name="connsiteY6-2414" fmla="*/ 8139865 h 10136191"/>
              <a:gd name="connsiteX7-2415" fmla="*/ 5178562 w 10146020"/>
              <a:gd name="connsiteY7-2416" fmla="*/ 10131776 h 10136191"/>
              <a:gd name="connsiteX8-2417" fmla="*/ 1869069 w 10146020"/>
              <a:gd name="connsiteY8-2418" fmla="*/ 8133929 h 10136191"/>
              <a:gd name="connsiteX9-2419" fmla="*/ 390 w 10146020"/>
              <a:gd name="connsiteY9-2420" fmla="*/ 5015424 h 10136191"/>
              <a:gd name="connsiteX0-2421" fmla="*/ 390 w 10146020"/>
              <a:gd name="connsiteY0-2422" fmla="*/ 5015424 h 10136191"/>
              <a:gd name="connsiteX1-2423" fmla="*/ 1895195 w 10146020"/>
              <a:gd name="connsiteY1-2424" fmla="*/ 1973361 h 10136191"/>
              <a:gd name="connsiteX2-2425" fmla="*/ 5039165 w 10146020"/>
              <a:gd name="connsiteY2-2426" fmla="*/ 264 h 10136191"/>
              <a:gd name="connsiteX3-2427" fmla="*/ 8067923 w 10146020"/>
              <a:gd name="connsiteY3-2428" fmla="*/ 1807075 h 10136191"/>
              <a:gd name="connsiteX4-2429" fmla="*/ 10146000 w 10146020"/>
              <a:gd name="connsiteY4-2430" fmla="*/ 4913898 h 10136191"/>
              <a:gd name="connsiteX5-2431" fmla="*/ 9682369 w 10146020"/>
              <a:gd name="connsiteY5-2432" fmla="*/ 6642291 h 10136191"/>
              <a:gd name="connsiteX6-2433" fmla="*/ 8279896 w 10146020"/>
              <a:gd name="connsiteY6-2434" fmla="*/ 8139865 h 10136191"/>
              <a:gd name="connsiteX7-2435" fmla="*/ 5178562 w 10146020"/>
              <a:gd name="connsiteY7-2436" fmla="*/ 10131776 h 10136191"/>
              <a:gd name="connsiteX8-2437" fmla="*/ 1869069 w 10146020"/>
              <a:gd name="connsiteY8-2438" fmla="*/ 8133929 h 10136191"/>
              <a:gd name="connsiteX9-2439" fmla="*/ 390 w 10146020"/>
              <a:gd name="connsiteY9-2440" fmla="*/ 5015424 h 10136191"/>
              <a:gd name="connsiteX0-2441" fmla="*/ 390 w 10146062"/>
              <a:gd name="connsiteY0-2442" fmla="*/ 5015424 h 10136191"/>
              <a:gd name="connsiteX1-2443" fmla="*/ 1895195 w 10146062"/>
              <a:gd name="connsiteY1-2444" fmla="*/ 1973361 h 10136191"/>
              <a:gd name="connsiteX2-2445" fmla="*/ 5039165 w 10146062"/>
              <a:gd name="connsiteY2-2446" fmla="*/ 264 h 10136191"/>
              <a:gd name="connsiteX3-2447" fmla="*/ 8067923 w 10146062"/>
              <a:gd name="connsiteY3-2448" fmla="*/ 1807075 h 10136191"/>
              <a:gd name="connsiteX4-2449" fmla="*/ 10146000 w 10146062"/>
              <a:gd name="connsiteY4-2450" fmla="*/ 4913898 h 10136191"/>
              <a:gd name="connsiteX5-2451" fmla="*/ 9682369 w 10146062"/>
              <a:gd name="connsiteY5-2452" fmla="*/ 6642291 h 10136191"/>
              <a:gd name="connsiteX6-2453" fmla="*/ 8279896 w 10146062"/>
              <a:gd name="connsiteY6-2454" fmla="*/ 8139865 h 10136191"/>
              <a:gd name="connsiteX7-2455" fmla="*/ 5178562 w 10146062"/>
              <a:gd name="connsiteY7-2456" fmla="*/ 10131776 h 10136191"/>
              <a:gd name="connsiteX8-2457" fmla="*/ 1869069 w 10146062"/>
              <a:gd name="connsiteY8-2458" fmla="*/ 8133929 h 10136191"/>
              <a:gd name="connsiteX9-2459" fmla="*/ 390 w 10146062"/>
              <a:gd name="connsiteY9-2460" fmla="*/ 5015424 h 10136191"/>
              <a:gd name="connsiteX0-2461" fmla="*/ 390 w 10218833"/>
              <a:gd name="connsiteY0-2462" fmla="*/ 5015747 h 10136514"/>
              <a:gd name="connsiteX1-2463" fmla="*/ 1895195 w 10218833"/>
              <a:gd name="connsiteY1-2464" fmla="*/ 1973684 h 10136514"/>
              <a:gd name="connsiteX2-2465" fmla="*/ 5039165 w 10218833"/>
              <a:gd name="connsiteY2-2466" fmla="*/ 587 h 10136514"/>
              <a:gd name="connsiteX3-2467" fmla="*/ 8074417 w 10218833"/>
              <a:gd name="connsiteY3-2468" fmla="*/ 1787947 h 10136514"/>
              <a:gd name="connsiteX4-2469" fmla="*/ 10146000 w 10218833"/>
              <a:gd name="connsiteY4-2470" fmla="*/ 4914221 h 10136514"/>
              <a:gd name="connsiteX5-2471" fmla="*/ 9682369 w 10218833"/>
              <a:gd name="connsiteY5-2472" fmla="*/ 6642614 h 10136514"/>
              <a:gd name="connsiteX6-2473" fmla="*/ 8279896 w 10218833"/>
              <a:gd name="connsiteY6-2474" fmla="*/ 8140188 h 10136514"/>
              <a:gd name="connsiteX7-2475" fmla="*/ 5178562 w 10218833"/>
              <a:gd name="connsiteY7-2476" fmla="*/ 10132099 h 10136514"/>
              <a:gd name="connsiteX8-2477" fmla="*/ 1869069 w 10218833"/>
              <a:gd name="connsiteY8-2478" fmla="*/ 8134252 h 10136514"/>
              <a:gd name="connsiteX9-2479" fmla="*/ 390 w 10218833"/>
              <a:gd name="connsiteY9-2480" fmla="*/ 5015747 h 10136514"/>
              <a:gd name="connsiteX0-2481" fmla="*/ 390 w 10218833"/>
              <a:gd name="connsiteY0-2482" fmla="*/ 5015825 h 10136592"/>
              <a:gd name="connsiteX1-2483" fmla="*/ 1895195 w 10218833"/>
              <a:gd name="connsiteY1-2484" fmla="*/ 1973762 h 10136592"/>
              <a:gd name="connsiteX2-2485" fmla="*/ 5039165 w 10218833"/>
              <a:gd name="connsiteY2-2486" fmla="*/ 665 h 10136592"/>
              <a:gd name="connsiteX3-2487" fmla="*/ 8074417 w 10218833"/>
              <a:gd name="connsiteY3-2488" fmla="*/ 1788025 h 10136592"/>
              <a:gd name="connsiteX4-2489" fmla="*/ 10146000 w 10218833"/>
              <a:gd name="connsiteY4-2490" fmla="*/ 4914299 h 10136592"/>
              <a:gd name="connsiteX5-2491" fmla="*/ 9682369 w 10218833"/>
              <a:gd name="connsiteY5-2492" fmla="*/ 6642692 h 10136592"/>
              <a:gd name="connsiteX6-2493" fmla="*/ 8279896 w 10218833"/>
              <a:gd name="connsiteY6-2494" fmla="*/ 8140266 h 10136592"/>
              <a:gd name="connsiteX7-2495" fmla="*/ 5178562 w 10218833"/>
              <a:gd name="connsiteY7-2496" fmla="*/ 10132177 h 10136592"/>
              <a:gd name="connsiteX8-2497" fmla="*/ 1869069 w 10218833"/>
              <a:gd name="connsiteY8-2498" fmla="*/ 8134330 h 10136592"/>
              <a:gd name="connsiteX9-2499" fmla="*/ 390 w 10218833"/>
              <a:gd name="connsiteY9-2500" fmla="*/ 5015825 h 10136592"/>
              <a:gd name="connsiteX0-2501" fmla="*/ 390 w 10218833"/>
              <a:gd name="connsiteY0-2502" fmla="*/ 5015179 h 10135946"/>
              <a:gd name="connsiteX1-2503" fmla="*/ 1895195 w 10218833"/>
              <a:gd name="connsiteY1-2504" fmla="*/ 1973116 h 10135946"/>
              <a:gd name="connsiteX2-2505" fmla="*/ 5039165 w 10218833"/>
              <a:gd name="connsiteY2-2506" fmla="*/ 19 h 10135946"/>
              <a:gd name="connsiteX3-2507" fmla="*/ 8074417 w 10218833"/>
              <a:gd name="connsiteY3-2508" fmla="*/ 1787379 h 10135946"/>
              <a:gd name="connsiteX4-2509" fmla="*/ 10146000 w 10218833"/>
              <a:gd name="connsiteY4-2510" fmla="*/ 4913653 h 10135946"/>
              <a:gd name="connsiteX5-2511" fmla="*/ 9682369 w 10218833"/>
              <a:gd name="connsiteY5-2512" fmla="*/ 6642046 h 10135946"/>
              <a:gd name="connsiteX6-2513" fmla="*/ 8279896 w 10218833"/>
              <a:gd name="connsiteY6-2514" fmla="*/ 8139620 h 10135946"/>
              <a:gd name="connsiteX7-2515" fmla="*/ 5178562 w 10218833"/>
              <a:gd name="connsiteY7-2516" fmla="*/ 10131531 h 10135946"/>
              <a:gd name="connsiteX8-2517" fmla="*/ 1869069 w 10218833"/>
              <a:gd name="connsiteY8-2518" fmla="*/ 8133684 h 10135946"/>
              <a:gd name="connsiteX9-2519" fmla="*/ 390 w 10218833"/>
              <a:gd name="connsiteY9-2520" fmla="*/ 5015179 h 10135946"/>
              <a:gd name="connsiteX0-2521" fmla="*/ 390 w 10218833"/>
              <a:gd name="connsiteY0-2522" fmla="*/ 5015637 h 10136404"/>
              <a:gd name="connsiteX1-2523" fmla="*/ 1895195 w 10218833"/>
              <a:gd name="connsiteY1-2524" fmla="*/ 1973574 h 10136404"/>
              <a:gd name="connsiteX2-2525" fmla="*/ 5039165 w 10218833"/>
              <a:gd name="connsiteY2-2526" fmla="*/ 477 h 10136404"/>
              <a:gd name="connsiteX3-2527" fmla="*/ 8074417 w 10218833"/>
              <a:gd name="connsiteY3-2528" fmla="*/ 1787837 h 10136404"/>
              <a:gd name="connsiteX4-2529" fmla="*/ 10146000 w 10218833"/>
              <a:gd name="connsiteY4-2530" fmla="*/ 4914111 h 10136404"/>
              <a:gd name="connsiteX5-2531" fmla="*/ 9682369 w 10218833"/>
              <a:gd name="connsiteY5-2532" fmla="*/ 6642504 h 10136404"/>
              <a:gd name="connsiteX6-2533" fmla="*/ 8279896 w 10218833"/>
              <a:gd name="connsiteY6-2534" fmla="*/ 8140078 h 10136404"/>
              <a:gd name="connsiteX7-2535" fmla="*/ 5178562 w 10218833"/>
              <a:gd name="connsiteY7-2536" fmla="*/ 10131989 h 10136404"/>
              <a:gd name="connsiteX8-2537" fmla="*/ 1869069 w 10218833"/>
              <a:gd name="connsiteY8-2538" fmla="*/ 8134142 h 10136404"/>
              <a:gd name="connsiteX9-2539" fmla="*/ 390 w 10218833"/>
              <a:gd name="connsiteY9-2540" fmla="*/ 5015637 h 10136404"/>
              <a:gd name="connsiteX0-2541" fmla="*/ 390 w 10218833"/>
              <a:gd name="connsiteY0-2542" fmla="*/ 5015162 h 10135929"/>
              <a:gd name="connsiteX1-2543" fmla="*/ 1895195 w 10218833"/>
              <a:gd name="connsiteY1-2544" fmla="*/ 1973099 h 10135929"/>
              <a:gd name="connsiteX2-2545" fmla="*/ 5039165 w 10218833"/>
              <a:gd name="connsiteY2-2546" fmla="*/ 2 h 10135929"/>
              <a:gd name="connsiteX3-2547" fmla="*/ 8074417 w 10218833"/>
              <a:gd name="connsiteY3-2548" fmla="*/ 1787362 h 10135929"/>
              <a:gd name="connsiteX4-2549" fmla="*/ 10146000 w 10218833"/>
              <a:gd name="connsiteY4-2550" fmla="*/ 4913636 h 10135929"/>
              <a:gd name="connsiteX5-2551" fmla="*/ 9682369 w 10218833"/>
              <a:gd name="connsiteY5-2552" fmla="*/ 6642029 h 10135929"/>
              <a:gd name="connsiteX6-2553" fmla="*/ 8279896 w 10218833"/>
              <a:gd name="connsiteY6-2554" fmla="*/ 8139603 h 10135929"/>
              <a:gd name="connsiteX7-2555" fmla="*/ 5178562 w 10218833"/>
              <a:gd name="connsiteY7-2556" fmla="*/ 10131514 h 10135929"/>
              <a:gd name="connsiteX8-2557" fmla="*/ 1869069 w 10218833"/>
              <a:gd name="connsiteY8-2558" fmla="*/ 8133667 h 10135929"/>
              <a:gd name="connsiteX9-2559" fmla="*/ 390 w 10218833"/>
              <a:gd name="connsiteY9-2560" fmla="*/ 5015162 h 10135929"/>
              <a:gd name="connsiteX0-2561" fmla="*/ 390 w 10218833"/>
              <a:gd name="connsiteY0-2562" fmla="*/ 5015162 h 10135929"/>
              <a:gd name="connsiteX1-2563" fmla="*/ 1895195 w 10218833"/>
              <a:gd name="connsiteY1-2564" fmla="*/ 1973099 h 10135929"/>
              <a:gd name="connsiteX2-2565" fmla="*/ 5039165 w 10218833"/>
              <a:gd name="connsiteY2-2566" fmla="*/ 2 h 10135929"/>
              <a:gd name="connsiteX3-2567" fmla="*/ 8074417 w 10218833"/>
              <a:gd name="connsiteY3-2568" fmla="*/ 1787362 h 10135929"/>
              <a:gd name="connsiteX4-2569" fmla="*/ 10146000 w 10218833"/>
              <a:gd name="connsiteY4-2570" fmla="*/ 4913636 h 10135929"/>
              <a:gd name="connsiteX5-2571" fmla="*/ 9682369 w 10218833"/>
              <a:gd name="connsiteY5-2572" fmla="*/ 6642029 h 10135929"/>
              <a:gd name="connsiteX6-2573" fmla="*/ 8279896 w 10218833"/>
              <a:gd name="connsiteY6-2574" fmla="*/ 8139603 h 10135929"/>
              <a:gd name="connsiteX7-2575" fmla="*/ 5178562 w 10218833"/>
              <a:gd name="connsiteY7-2576" fmla="*/ 10131514 h 10135929"/>
              <a:gd name="connsiteX8-2577" fmla="*/ 1869069 w 10218833"/>
              <a:gd name="connsiteY8-2578" fmla="*/ 8133667 h 10135929"/>
              <a:gd name="connsiteX9-2579" fmla="*/ 390 w 10218833"/>
              <a:gd name="connsiteY9-2580" fmla="*/ 5015162 h 10135929"/>
              <a:gd name="connsiteX0-2581" fmla="*/ 390 w 10156825"/>
              <a:gd name="connsiteY0-2582" fmla="*/ 5015162 h 10135929"/>
              <a:gd name="connsiteX1-2583" fmla="*/ 1895195 w 10156825"/>
              <a:gd name="connsiteY1-2584" fmla="*/ 1973099 h 10135929"/>
              <a:gd name="connsiteX2-2585" fmla="*/ 5039165 w 10156825"/>
              <a:gd name="connsiteY2-2586" fmla="*/ 2 h 10135929"/>
              <a:gd name="connsiteX3-2587" fmla="*/ 8074417 w 10156825"/>
              <a:gd name="connsiteY3-2588" fmla="*/ 1787362 h 10135929"/>
              <a:gd name="connsiteX4-2589" fmla="*/ 10061209 w 10156825"/>
              <a:gd name="connsiteY4-2590" fmla="*/ 4321069 h 10135929"/>
              <a:gd name="connsiteX5-2591" fmla="*/ 9682369 w 10156825"/>
              <a:gd name="connsiteY5-2592" fmla="*/ 6642029 h 10135929"/>
              <a:gd name="connsiteX6-2593" fmla="*/ 8279896 w 10156825"/>
              <a:gd name="connsiteY6-2594" fmla="*/ 8139603 h 10135929"/>
              <a:gd name="connsiteX7-2595" fmla="*/ 5178562 w 10156825"/>
              <a:gd name="connsiteY7-2596" fmla="*/ 10131514 h 10135929"/>
              <a:gd name="connsiteX8-2597" fmla="*/ 1869069 w 10156825"/>
              <a:gd name="connsiteY8-2598" fmla="*/ 8133667 h 10135929"/>
              <a:gd name="connsiteX9-2599" fmla="*/ 390 w 10156825"/>
              <a:gd name="connsiteY9-2600" fmla="*/ 5015162 h 10135929"/>
              <a:gd name="connsiteX0-2601" fmla="*/ 390 w 10159874"/>
              <a:gd name="connsiteY0-2602" fmla="*/ 5015162 h 10135929"/>
              <a:gd name="connsiteX1-2603" fmla="*/ 1895195 w 10159874"/>
              <a:gd name="connsiteY1-2604" fmla="*/ 1973099 h 10135929"/>
              <a:gd name="connsiteX2-2605" fmla="*/ 5039165 w 10159874"/>
              <a:gd name="connsiteY2-2606" fmla="*/ 2 h 10135929"/>
              <a:gd name="connsiteX3-2607" fmla="*/ 8074417 w 10159874"/>
              <a:gd name="connsiteY3-2608" fmla="*/ 1787362 h 10135929"/>
              <a:gd name="connsiteX4-2609" fmla="*/ 10061209 w 10159874"/>
              <a:gd name="connsiteY4-2610" fmla="*/ 4321069 h 10135929"/>
              <a:gd name="connsiteX5-2611" fmla="*/ 9682369 w 10159874"/>
              <a:gd name="connsiteY5-2612" fmla="*/ 6642029 h 10135929"/>
              <a:gd name="connsiteX6-2613" fmla="*/ 8279896 w 10159874"/>
              <a:gd name="connsiteY6-2614" fmla="*/ 8139603 h 10135929"/>
              <a:gd name="connsiteX7-2615" fmla="*/ 5178562 w 10159874"/>
              <a:gd name="connsiteY7-2616" fmla="*/ 10131514 h 10135929"/>
              <a:gd name="connsiteX8-2617" fmla="*/ 1869069 w 10159874"/>
              <a:gd name="connsiteY8-2618" fmla="*/ 8133667 h 10135929"/>
              <a:gd name="connsiteX9-2619" fmla="*/ 390 w 10159874"/>
              <a:gd name="connsiteY9-2620" fmla="*/ 5015162 h 10135929"/>
              <a:gd name="connsiteX0-2621" fmla="*/ 390 w 10159874"/>
              <a:gd name="connsiteY0-2622" fmla="*/ 5015162 h 10135929"/>
              <a:gd name="connsiteX1-2623" fmla="*/ 1895195 w 10159874"/>
              <a:gd name="connsiteY1-2624" fmla="*/ 1973099 h 10135929"/>
              <a:gd name="connsiteX2-2625" fmla="*/ 5039165 w 10159874"/>
              <a:gd name="connsiteY2-2626" fmla="*/ 2 h 10135929"/>
              <a:gd name="connsiteX3-2627" fmla="*/ 8074417 w 10159874"/>
              <a:gd name="connsiteY3-2628" fmla="*/ 1787362 h 10135929"/>
              <a:gd name="connsiteX4-2629" fmla="*/ 10061209 w 10159874"/>
              <a:gd name="connsiteY4-2630" fmla="*/ 4321069 h 10135929"/>
              <a:gd name="connsiteX5-2631" fmla="*/ 9682369 w 10159874"/>
              <a:gd name="connsiteY5-2632" fmla="*/ 6642029 h 10135929"/>
              <a:gd name="connsiteX6-2633" fmla="*/ 8279896 w 10159874"/>
              <a:gd name="connsiteY6-2634" fmla="*/ 8139603 h 10135929"/>
              <a:gd name="connsiteX7-2635" fmla="*/ 5178562 w 10159874"/>
              <a:gd name="connsiteY7-2636" fmla="*/ 10131514 h 10135929"/>
              <a:gd name="connsiteX8-2637" fmla="*/ 1869069 w 10159874"/>
              <a:gd name="connsiteY8-2638" fmla="*/ 8133667 h 10135929"/>
              <a:gd name="connsiteX9-2639" fmla="*/ 390 w 10159874"/>
              <a:gd name="connsiteY9-2640" fmla="*/ 5015162 h 10135929"/>
              <a:gd name="connsiteX0-2641" fmla="*/ 385 w 10159869"/>
              <a:gd name="connsiteY0-2642" fmla="*/ 5015162 h 10136006"/>
              <a:gd name="connsiteX1-2643" fmla="*/ 1895190 w 10159869"/>
              <a:gd name="connsiteY1-2644" fmla="*/ 1973099 h 10136006"/>
              <a:gd name="connsiteX2-2645" fmla="*/ 5039160 w 10159869"/>
              <a:gd name="connsiteY2-2646" fmla="*/ 2 h 10136006"/>
              <a:gd name="connsiteX3-2647" fmla="*/ 8074412 w 10159869"/>
              <a:gd name="connsiteY3-2648" fmla="*/ 1787362 h 10136006"/>
              <a:gd name="connsiteX4-2649" fmla="*/ 10061204 w 10159869"/>
              <a:gd name="connsiteY4-2650" fmla="*/ 4321069 h 10136006"/>
              <a:gd name="connsiteX5-2651" fmla="*/ 9682364 w 10159869"/>
              <a:gd name="connsiteY5-2652" fmla="*/ 6642029 h 10136006"/>
              <a:gd name="connsiteX6-2653" fmla="*/ 8279891 w 10159869"/>
              <a:gd name="connsiteY6-2654" fmla="*/ 8139603 h 10136006"/>
              <a:gd name="connsiteX7-2655" fmla="*/ 5178557 w 10159869"/>
              <a:gd name="connsiteY7-2656" fmla="*/ 10131514 h 10136006"/>
              <a:gd name="connsiteX8-2657" fmla="*/ 1869064 w 10159869"/>
              <a:gd name="connsiteY8-2658" fmla="*/ 8133667 h 10136006"/>
              <a:gd name="connsiteX9-2659" fmla="*/ 385 w 10159869"/>
              <a:gd name="connsiteY9-2660" fmla="*/ 5015162 h 10136006"/>
              <a:gd name="connsiteX0-2661" fmla="*/ 385 w 10159869"/>
              <a:gd name="connsiteY0-2662" fmla="*/ 5015162 h 10135891"/>
              <a:gd name="connsiteX1-2663" fmla="*/ 1895190 w 10159869"/>
              <a:gd name="connsiteY1-2664" fmla="*/ 1973099 h 10135891"/>
              <a:gd name="connsiteX2-2665" fmla="*/ 5039160 w 10159869"/>
              <a:gd name="connsiteY2-2666" fmla="*/ 2 h 10135891"/>
              <a:gd name="connsiteX3-2667" fmla="*/ 8074412 w 10159869"/>
              <a:gd name="connsiteY3-2668" fmla="*/ 1787362 h 10135891"/>
              <a:gd name="connsiteX4-2669" fmla="*/ 10061204 w 10159869"/>
              <a:gd name="connsiteY4-2670" fmla="*/ 4321069 h 10135891"/>
              <a:gd name="connsiteX5-2671" fmla="*/ 9682364 w 10159869"/>
              <a:gd name="connsiteY5-2672" fmla="*/ 6642029 h 10135891"/>
              <a:gd name="connsiteX6-2673" fmla="*/ 8279891 w 10159869"/>
              <a:gd name="connsiteY6-2674" fmla="*/ 8139603 h 10135891"/>
              <a:gd name="connsiteX7-2675" fmla="*/ 5178557 w 10159869"/>
              <a:gd name="connsiteY7-2676" fmla="*/ 10131514 h 10135891"/>
              <a:gd name="connsiteX8-2677" fmla="*/ 1869064 w 10159869"/>
              <a:gd name="connsiteY8-2678" fmla="*/ 8133667 h 10135891"/>
              <a:gd name="connsiteX9-2679" fmla="*/ 385 w 10159869"/>
              <a:gd name="connsiteY9-2680" fmla="*/ 5015162 h 101358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41" y="connsiteY5-142"/>
              </a:cxn>
              <a:cxn ang="0">
                <a:pos x="connsiteX6-167" y="connsiteY6-168"/>
              </a:cxn>
              <a:cxn ang="0">
                <a:pos x="connsiteX7-253" y="connsiteY7-254"/>
              </a:cxn>
              <a:cxn ang="0">
                <a:pos x="connsiteX8-431" y="connsiteY8-432"/>
              </a:cxn>
              <a:cxn ang="0">
                <a:pos x="connsiteX9-1171" y="connsiteY9-1172"/>
              </a:cxn>
            </a:cxnLst>
            <a:rect l="l" t="t" r="r" b="b"/>
            <a:pathLst>
              <a:path w="10159869" h="10135891">
                <a:moveTo>
                  <a:pt x="385" y="5015162"/>
                </a:moveTo>
                <a:cubicBezTo>
                  <a:pt x="22934" y="3497975"/>
                  <a:pt x="1088954" y="2837629"/>
                  <a:pt x="1895190" y="1973099"/>
                </a:cubicBezTo>
                <a:cubicBezTo>
                  <a:pt x="2822504" y="1130285"/>
                  <a:pt x="3502711" y="-1462"/>
                  <a:pt x="5039160" y="2"/>
                </a:cubicBezTo>
                <a:cubicBezTo>
                  <a:pt x="6575609" y="1466"/>
                  <a:pt x="7293162" y="1031871"/>
                  <a:pt x="8074412" y="1787362"/>
                </a:cubicBezTo>
                <a:cubicBezTo>
                  <a:pt x="8922400" y="2636651"/>
                  <a:pt x="9786001" y="3288795"/>
                  <a:pt x="10061204" y="4321069"/>
                </a:cubicBezTo>
                <a:cubicBezTo>
                  <a:pt x="10336407" y="5353343"/>
                  <a:pt x="9979249" y="6171180"/>
                  <a:pt x="9682364" y="6642029"/>
                </a:cubicBezTo>
                <a:cubicBezTo>
                  <a:pt x="9385479" y="7112878"/>
                  <a:pt x="8930578" y="7471689"/>
                  <a:pt x="8279891" y="8139603"/>
                </a:cubicBezTo>
                <a:cubicBezTo>
                  <a:pt x="7004670" y="9324142"/>
                  <a:pt x="6673468" y="10046470"/>
                  <a:pt x="5178557" y="10131514"/>
                </a:cubicBezTo>
                <a:cubicBezTo>
                  <a:pt x="3683646" y="10216558"/>
                  <a:pt x="2786820" y="9045090"/>
                  <a:pt x="1869064" y="8133667"/>
                </a:cubicBezTo>
                <a:cubicBezTo>
                  <a:pt x="951308" y="7222244"/>
                  <a:pt x="-22164" y="6532349"/>
                  <a:pt x="385" y="5015162"/>
                </a:cubicBezTo>
                <a:close/>
              </a:path>
            </a:pathLst>
          </a:custGeom>
          <a:noFill/>
          <a:ln w="12700">
            <a:noFill/>
            <a:miter lim="400000"/>
          </a:ln>
        </p:spPr>
        <p:txBody>
          <a:bodyPr/>
          <a:lstStyle>
            <a:lvl1pPr>
              <a:defRPr/>
            </a:lvl1pPr>
          </a:lstStyle>
          <a:p>
            <a:endParaRPr lang="en-US" dirty="0"/>
          </a:p>
        </p:txBody>
      </p:sp>
      <p:sp>
        <p:nvSpPr>
          <p:cNvPr id="544" name="Shape 544"/>
          <p:cNvSpPr>
            <a:spLocks noGrp="1"/>
          </p:cNvSpPr>
          <p:nvPr>
            <p:ph type="sldNum" sz="quarter" idx="2"/>
          </p:nvPr>
        </p:nvSpPr>
        <p:spPr>
          <a:prstGeom prst="rect">
            <a:avLst/>
          </a:prstGeom>
        </p:spPr>
        <p:txBody>
          <a:bodyPr/>
          <a:lstStyle>
            <a:lvl1pPr>
              <a:defRPr/>
            </a:lvl1pPr>
          </a:lstStyle>
          <a:p>
            <a:fld id="{86CB4B4D-7CA3-9044-876B-883B54F8677D}" type="slidenum">
              <a:rPr lang="en-US" altLang="zh-CN" smtClean="0"/>
              <a:t>‹#›</a:t>
            </a:fld>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Team (1)">
    <p:spTree>
      <p:nvGrpSpPr>
        <p:cNvPr id="1" name=""/>
        <p:cNvGrpSpPr/>
        <p:nvPr/>
      </p:nvGrpSpPr>
      <p:grpSpPr>
        <a:xfrm>
          <a:off x="0" y="0"/>
          <a:ext cx="0" cy="0"/>
          <a:chOff x="0" y="0"/>
          <a:chExt cx="0" cy="0"/>
        </a:xfrm>
      </p:grpSpPr>
      <p:sp>
        <p:nvSpPr>
          <p:cNvPr id="107" name="Shape 107"/>
          <p:cNvSpPr>
            <a:spLocks noGrp="1"/>
          </p:cNvSpPr>
          <p:nvPr>
            <p:ph type="pic" sz="quarter" idx="13"/>
          </p:nvPr>
        </p:nvSpPr>
        <p:spPr>
          <a:xfrm>
            <a:off x="1894" y="4461378"/>
            <a:ext cx="4064001" cy="2404234"/>
          </a:xfrm>
          <a:prstGeom prst="rect">
            <a:avLst/>
          </a:prstGeom>
        </p:spPr>
        <p:txBody>
          <a:bodyPr lIns="91439" tIns="45719" rIns="91439" bIns="45719" anchor="t">
            <a:noAutofit/>
          </a:bodyPr>
          <a:lstStyle>
            <a:lvl1pPr>
              <a:defRPr/>
            </a:lvl1pPr>
          </a:lstStyle>
          <a:p>
            <a:endParaRPr dirty="0"/>
          </a:p>
        </p:txBody>
      </p:sp>
      <p:sp>
        <p:nvSpPr>
          <p:cNvPr id="108" name="Shape 108"/>
          <p:cNvSpPr>
            <a:spLocks noGrp="1"/>
          </p:cNvSpPr>
          <p:nvPr>
            <p:ph type="pic" sz="quarter" idx="14"/>
          </p:nvPr>
        </p:nvSpPr>
        <p:spPr>
          <a:xfrm>
            <a:off x="4063000" y="4461217"/>
            <a:ext cx="4064001" cy="2404386"/>
          </a:xfrm>
          <a:prstGeom prst="rect">
            <a:avLst/>
          </a:prstGeom>
        </p:spPr>
        <p:txBody>
          <a:bodyPr lIns="91439" tIns="45719" rIns="91439" bIns="45719" anchor="t">
            <a:noAutofit/>
          </a:bodyPr>
          <a:lstStyle>
            <a:lvl1pPr>
              <a:defRPr/>
            </a:lvl1pPr>
          </a:lstStyle>
          <a:p>
            <a:endParaRPr dirty="0"/>
          </a:p>
        </p:txBody>
      </p:sp>
      <p:sp>
        <p:nvSpPr>
          <p:cNvPr id="109" name="Shape 109"/>
          <p:cNvSpPr>
            <a:spLocks noGrp="1"/>
          </p:cNvSpPr>
          <p:nvPr>
            <p:ph type="pic" sz="quarter" idx="15"/>
          </p:nvPr>
        </p:nvSpPr>
        <p:spPr>
          <a:xfrm>
            <a:off x="8126615" y="4460547"/>
            <a:ext cx="4064001" cy="2405056"/>
          </a:xfrm>
          <a:prstGeom prst="rect">
            <a:avLst/>
          </a:prstGeom>
        </p:spPr>
        <p:txBody>
          <a:bodyPr lIns="91439" tIns="45719" rIns="91439" bIns="45719" anchor="t">
            <a:noAutofit/>
          </a:bodyPr>
          <a:lstStyle>
            <a:lvl1pPr>
              <a:defRPr/>
            </a:lvl1pPr>
          </a:lstStyle>
          <a:p>
            <a:endParaRPr dirty="0"/>
          </a:p>
        </p:txBody>
      </p:sp>
      <p:sp>
        <p:nvSpPr>
          <p:cNvPr id="110" name="Shape 110"/>
          <p:cNvSpPr>
            <a:spLocks noGrp="1"/>
          </p:cNvSpPr>
          <p:nvPr>
            <p:ph type="body" sz="quarter" idx="1" hasCustomPrompt="1"/>
          </p:nvPr>
        </p:nvSpPr>
        <p:spPr>
          <a:xfrm>
            <a:off x="4048472" y="2341767"/>
            <a:ext cx="4095056" cy="898859"/>
          </a:xfrm>
          <a:prstGeom prst="rect">
            <a:avLst/>
          </a:prstGeom>
        </p:spPr>
        <p:txBody>
          <a:bodyPr anchor="t">
            <a:noAutofit/>
          </a:bodyPr>
          <a:lstStyle>
            <a:lvl1pPr marL="0" indent="0" algn="ctr">
              <a:lnSpc>
                <a:spcPct val="150000"/>
              </a:lnSpc>
              <a:spcBef>
                <a:spcPts val="0"/>
              </a:spcBef>
              <a:buSzTx/>
              <a:buNone/>
              <a:defRPr/>
            </a:lvl1pPr>
            <a:lvl2pPr marL="0" indent="114300" algn="ctr">
              <a:lnSpc>
                <a:spcPct val="150000"/>
              </a:lnSpc>
              <a:spcBef>
                <a:spcPts val="0"/>
              </a:spcBef>
              <a:buSzTx/>
              <a:buNone/>
              <a:defRPr/>
            </a:lvl2pPr>
            <a:lvl3pPr marL="0" indent="228600" algn="ctr">
              <a:lnSpc>
                <a:spcPct val="150000"/>
              </a:lnSpc>
              <a:spcBef>
                <a:spcPts val="0"/>
              </a:spcBef>
              <a:buSzTx/>
              <a:buNone/>
              <a:defRPr/>
            </a:lvl3pPr>
            <a:lvl4pPr marL="0" indent="342900" algn="ctr">
              <a:lnSpc>
                <a:spcPct val="150000"/>
              </a:lnSpc>
              <a:spcBef>
                <a:spcPts val="0"/>
              </a:spcBef>
              <a:buSzTx/>
              <a:buNone/>
            </a:lvl4pPr>
            <a:lvl5pPr marL="0" indent="457200" algn="ctr">
              <a:lnSpc>
                <a:spcPct val="150000"/>
              </a:lnSpc>
              <a:spcBef>
                <a:spcPts val="0"/>
              </a:spcBef>
              <a:buSzTx/>
              <a:buNone/>
            </a:lvl5pPr>
          </a:lstStyle>
          <a:p>
            <a:r>
              <a:rPr dirty="0"/>
              <a:t>Body Level One</a:t>
            </a:r>
          </a:p>
          <a:p>
            <a:pPr lvl="1"/>
            <a:r>
              <a:rPr dirty="0"/>
              <a:t>Body Level Two</a:t>
            </a:r>
          </a:p>
          <a:p>
            <a:pPr lvl="2"/>
            <a:r>
              <a:rPr dirty="0"/>
              <a:t>Body Level Three</a:t>
            </a:r>
          </a:p>
        </p:txBody>
      </p:sp>
      <p:sp>
        <p:nvSpPr>
          <p:cNvPr id="111" name="Shape 111"/>
          <p:cNvSpPr>
            <a:spLocks noGrp="1"/>
          </p:cNvSpPr>
          <p:nvPr>
            <p:ph type="title" hasCustomPrompt="1"/>
          </p:nvPr>
        </p:nvSpPr>
        <p:spPr>
          <a:xfrm>
            <a:off x="2848339" y="788620"/>
            <a:ext cx="6495323" cy="853216"/>
          </a:xfrm>
          <a:prstGeom prst="rect">
            <a:avLst/>
          </a:prstGeom>
        </p:spPr>
        <p:txBody>
          <a:bodyPr/>
          <a:lstStyle>
            <a:lvl1pPr>
              <a:defRPr sz="3500"/>
            </a:lvl1pPr>
          </a:lstStyle>
          <a:p>
            <a:r>
              <a:rPr dirty="0"/>
              <a:t>Title Text</a:t>
            </a:r>
          </a:p>
        </p:txBody>
      </p:sp>
      <p:sp>
        <p:nvSpPr>
          <p:cNvPr id="112" name="Shape 112"/>
          <p:cNvSpPr/>
          <p:nvPr/>
        </p:nvSpPr>
        <p:spPr>
          <a:xfrm>
            <a:off x="5368164" y="1898060"/>
            <a:ext cx="539675" cy="1"/>
          </a:xfrm>
          <a:prstGeom prst="line">
            <a:avLst/>
          </a:prstGeom>
          <a:ln w="63500">
            <a:solidFill>
              <a:srgbClr val="E8E9EB"/>
            </a:solidFill>
            <a:miter lim="400000"/>
          </a:ln>
        </p:spPr>
        <p:txBody>
          <a:bodyPr lIns="25400" tIns="25400" rIns="25400" bIns="25400" anchor="ctr"/>
          <a:lstStyle/>
          <a:p>
            <a:pPr>
              <a:lnSpc>
                <a:spcPct val="100000"/>
              </a:lnSpc>
              <a:defRPr sz="3200">
                <a:solidFill>
                  <a:srgbClr val="000000"/>
                </a:solidFill>
                <a:latin typeface="Helvetica Light"/>
                <a:ea typeface="Helvetica Light"/>
                <a:cs typeface="Helvetica Light"/>
                <a:sym typeface="Helvetica Light"/>
              </a:defRPr>
            </a:pPr>
            <a:endParaRPr sz="1600"/>
          </a:p>
        </p:txBody>
      </p:sp>
      <p:sp>
        <p:nvSpPr>
          <p:cNvPr id="113" name="Shape 113"/>
          <p:cNvSpPr/>
          <p:nvPr/>
        </p:nvSpPr>
        <p:spPr>
          <a:xfrm>
            <a:off x="5902106" y="1882225"/>
            <a:ext cx="921731" cy="31751"/>
          </a:xfrm>
          <a:prstGeom prst="rect">
            <a:avLst/>
          </a:prstGeom>
          <a:gradFill>
            <a:gsLst>
              <a:gs pos="0">
                <a:srgbClr val="4875D8"/>
              </a:gs>
              <a:gs pos="30789">
                <a:srgbClr val="7AAAE8"/>
              </a:gs>
              <a:gs pos="72165">
                <a:srgbClr val="75BDEA"/>
              </a:gs>
              <a:gs pos="100000">
                <a:srgbClr val="81E0F1"/>
              </a:gs>
            </a:gsLst>
            <a:lin ang="9203766"/>
          </a:gradFill>
          <a:ln w="12700">
            <a:miter lim="400000"/>
          </a:ln>
        </p:spPr>
        <p:txBody>
          <a:bodyPr lIns="25400" tIns="25400" rIns="25400" bIns="25400" anchor="ctr"/>
          <a:lstStyle/>
          <a:p>
            <a:pPr>
              <a:lnSpc>
                <a:spcPct val="100000"/>
              </a:lnSpc>
              <a:defRPr sz="3200">
                <a:solidFill>
                  <a:srgbClr val="FFFFFF"/>
                </a:solidFill>
              </a:defRPr>
            </a:pPr>
            <a:endParaRPr sz="1600" dirty="0">
              <a:latin typeface="仓耳玄三M W05" panose="02020400000000000000" pitchFamily="18" charset="-122"/>
              <a:ea typeface="仓耳玄三M W05" panose="02020400000000000000" pitchFamily="18" charset="-122"/>
            </a:endParaRPr>
          </a:p>
        </p:txBody>
      </p:sp>
      <p:sp>
        <p:nvSpPr>
          <p:cNvPr id="114" name="Shape 114"/>
          <p:cNvSpPr>
            <a:spLocks noGrp="1"/>
          </p:cNvSpPr>
          <p:nvPr>
            <p:ph type="sldNum" sz="quarter" idx="2"/>
          </p:nvPr>
        </p:nvSpPr>
        <p:spPr>
          <a:xfrm>
            <a:off x="9820787" y="4632180"/>
            <a:ext cx="1572546" cy="1256754"/>
          </a:xfrm>
          <a:prstGeom prst="rect">
            <a:avLst/>
          </a:prstGeom>
        </p:spPr>
        <p:txBody>
          <a:bodyPr/>
          <a:lstStyle>
            <a:lvl1pPr algn="r">
              <a:defRPr>
                <a:solidFill>
                  <a:srgbClr val="43474F"/>
                </a:solidFill>
              </a:defRPr>
            </a:lvl1pPr>
          </a:lstStyle>
          <a:p>
            <a:fld id="{86CB4B4D-7CA3-9044-876B-883B54F8677D}" type="slidenum">
              <a:rPr lang="en-US" altLang="zh-CN" smtClean="0"/>
              <a:t>‹#›</a:t>
            </a:fld>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2023/12/29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5409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2023/12/29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23350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09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A00A2AD-B2CE-DC4F-8015-E18525983D45}" type="datetimeFigureOut">
              <a:rPr kumimoji="1" lang="zh-CN" altLang="en-US" smtClean="0"/>
              <a:t>2023/12/29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ECCDFA6-1E83-B64A-81A1-D9DB674537E5}" type="slidenum">
              <a:rPr kumimoji="1" lang="zh-CN" altLang="en-US" smtClean="0"/>
              <a:t>‹#›</a:t>
            </a:fld>
            <a:endParaRPr kumimoji="1"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0A2AD-B2CE-DC4F-8015-E18525983D45}" type="datetimeFigureOut">
              <a:rPr kumimoji="1" lang="zh-CN" altLang="en-US" smtClean="0"/>
              <a:t>2023/12/29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CDFA6-1E83-B64A-81A1-D9DB674537E5}"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661" r:id="rId56"/>
    <p:sldLayoutId id="2147483662" r:id="rId5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4722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32426" y="2557670"/>
            <a:ext cx="9212778" cy="769441"/>
          </a:xfrm>
          <a:prstGeom prst="rect">
            <a:avLst/>
          </a:prstGeom>
          <a:noFill/>
        </p:spPr>
        <p:txBody>
          <a:bodyPr wrap="none" rtlCol="0">
            <a:spAutoFit/>
          </a:bodyPr>
          <a:lstStyle/>
          <a:p>
            <a:r>
              <a:rPr kumimoji="1" lang="zh-CN" altLang="en-US" sz="4400" dirty="0">
                <a:solidFill>
                  <a:schemeClr val="tx1">
                    <a:lumMod val="75000"/>
                    <a:lumOff val="25000"/>
                  </a:schemeClr>
                </a:solidFill>
                <a:cs typeface="+mn-ea"/>
                <a:sym typeface="+mn-lt"/>
              </a:rPr>
              <a:t>基于社交网络数据的抑郁症用户识别</a:t>
            </a:r>
          </a:p>
        </p:txBody>
      </p:sp>
      <p:sp>
        <p:nvSpPr>
          <p:cNvPr id="3" name="文本框 2"/>
          <p:cNvSpPr txBox="1"/>
          <p:nvPr/>
        </p:nvSpPr>
        <p:spPr>
          <a:xfrm>
            <a:off x="4822979" y="1944684"/>
            <a:ext cx="2451653" cy="400110"/>
          </a:xfrm>
          <a:prstGeom prst="rect">
            <a:avLst/>
          </a:prstGeom>
          <a:noFill/>
        </p:spPr>
        <p:txBody>
          <a:bodyPr wrap="square" rtlCol="0">
            <a:spAutoFit/>
          </a:bodyPr>
          <a:lstStyle/>
          <a:p>
            <a:pPr algn="dist"/>
            <a:r>
              <a:rPr kumimoji="1" lang="en-US" altLang="zh-CN" sz="2000" dirty="0">
                <a:solidFill>
                  <a:schemeClr val="tx1">
                    <a:lumMod val="75000"/>
                    <a:lumOff val="25000"/>
                  </a:schemeClr>
                </a:solidFill>
                <a:cs typeface="+mn-ea"/>
                <a:sym typeface="+mn-lt"/>
              </a:rPr>
              <a:t>2023</a:t>
            </a:r>
            <a:r>
              <a:rPr kumimoji="1" lang="zh-CN" altLang="en-US" sz="2000" dirty="0">
                <a:solidFill>
                  <a:schemeClr val="tx1">
                    <a:lumMod val="75000"/>
                    <a:lumOff val="25000"/>
                  </a:schemeClr>
                </a:solidFill>
                <a:cs typeface="+mn-ea"/>
                <a:sym typeface="+mn-lt"/>
              </a:rPr>
              <a:t>年</a:t>
            </a:r>
            <a:r>
              <a:rPr kumimoji="1" lang="en-US" altLang="zh-CN" sz="2000" dirty="0">
                <a:solidFill>
                  <a:schemeClr val="tx1">
                    <a:lumMod val="75000"/>
                    <a:lumOff val="25000"/>
                  </a:schemeClr>
                </a:solidFill>
                <a:cs typeface="+mn-ea"/>
                <a:sym typeface="+mn-lt"/>
              </a:rPr>
              <a:t>12</a:t>
            </a:r>
            <a:r>
              <a:rPr kumimoji="1" lang="zh-CN" altLang="en-US" sz="2000" dirty="0">
                <a:solidFill>
                  <a:schemeClr val="tx1">
                    <a:lumMod val="75000"/>
                    <a:lumOff val="25000"/>
                  </a:schemeClr>
                </a:solidFill>
                <a:cs typeface="+mn-ea"/>
                <a:sym typeface="+mn-lt"/>
              </a:rPr>
              <a:t>月</a:t>
            </a:r>
            <a:r>
              <a:rPr kumimoji="1" lang="en-US" altLang="zh-CN" sz="2000" dirty="0">
                <a:solidFill>
                  <a:schemeClr val="tx1">
                    <a:lumMod val="75000"/>
                    <a:lumOff val="25000"/>
                  </a:schemeClr>
                </a:solidFill>
                <a:cs typeface="+mn-ea"/>
                <a:sym typeface="+mn-lt"/>
              </a:rPr>
              <a:t>29</a:t>
            </a:r>
            <a:r>
              <a:rPr kumimoji="1" lang="zh-CN" altLang="en-US" sz="2000" dirty="0">
                <a:solidFill>
                  <a:schemeClr val="tx1">
                    <a:lumMod val="75000"/>
                    <a:lumOff val="25000"/>
                  </a:schemeClr>
                </a:solidFill>
                <a:cs typeface="+mn-ea"/>
                <a:sym typeface="+mn-lt"/>
              </a:rPr>
              <a:t>日</a:t>
            </a:r>
          </a:p>
        </p:txBody>
      </p:sp>
      <p:sp>
        <p:nvSpPr>
          <p:cNvPr id="5" name="文本框 4"/>
          <p:cNvSpPr txBox="1"/>
          <p:nvPr/>
        </p:nvSpPr>
        <p:spPr>
          <a:xfrm>
            <a:off x="3494893" y="4492486"/>
            <a:ext cx="5887843" cy="369332"/>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cs typeface="+mn-ea"/>
                <a:sym typeface="+mn-lt"/>
              </a:rPr>
              <a:t>汇报人：曹伊凡、陈时律、兰子豪、黄斌</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1825"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2</a:t>
            </a:r>
          </a:p>
          <a:p>
            <a:pPr algn="ctr"/>
            <a:r>
              <a:rPr kumimoji="1" lang="zh-CN" altLang="en-US" sz="6000" dirty="0">
                <a:solidFill>
                  <a:schemeClr val="tx1">
                    <a:lumMod val="75000"/>
                    <a:lumOff val="25000"/>
                  </a:schemeClr>
                </a:solidFill>
                <a:cs typeface="+mn-ea"/>
                <a:sym typeface="+mn-lt"/>
              </a:rPr>
              <a:t>数据处理</a:t>
            </a:r>
          </a:p>
        </p:txBody>
      </p:sp>
    </p:spTree>
    <p:extLst>
      <p:ext uri="{BB962C8B-B14F-4D97-AF65-F5344CB8AC3E}">
        <p14:creationId xmlns:p14="http://schemas.microsoft.com/office/powerpoint/2010/main" val="6721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70934"/>
            <a:ext cx="1902690"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数据来源</a:t>
            </a:r>
          </a:p>
        </p:txBody>
      </p:sp>
      <p:sp>
        <p:nvSpPr>
          <p:cNvPr id="14" name="íṣļïḑè"/>
          <p:cNvSpPr/>
          <p:nvPr/>
        </p:nvSpPr>
        <p:spPr bwMode="auto">
          <a:xfrm>
            <a:off x="10589754" y="4649596"/>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18" name="矩形 47"/>
          <p:cNvSpPr>
            <a:spLocks noChangeArrowheads="1"/>
          </p:cNvSpPr>
          <p:nvPr/>
        </p:nvSpPr>
        <p:spPr bwMode="auto">
          <a:xfrm>
            <a:off x="1172970" y="1135803"/>
            <a:ext cx="5144654" cy="50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400" b="1" dirty="0">
                <a:solidFill>
                  <a:schemeClr val="tx1">
                    <a:lumMod val="75000"/>
                    <a:lumOff val="25000"/>
                  </a:schemeClr>
                </a:solidFill>
                <a:latin typeface="+mn-lt"/>
                <a:ea typeface="+mn-ea"/>
                <a:cs typeface="+mn-ea"/>
                <a:sym typeface="+mn-lt"/>
              </a:rPr>
              <a:t>训练数据集</a:t>
            </a:r>
            <a:endParaRPr lang="en-US" altLang="zh-CN" sz="2400" b="1" dirty="0">
              <a:solidFill>
                <a:schemeClr val="tx1">
                  <a:lumMod val="75000"/>
                  <a:lumOff val="25000"/>
                </a:schemeClr>
              </a:solidFill>
              <a:latin typeface="+mn-lt"/>
              <a:ea typeface="+mn-ea"/>
              <a:cs typeface="+mn-ea"/>
              <a:sym typeface="+mn-lt"/>
            </a:endParaRPr>
          </a:p>
        </p:txBody>
      </p:sp>
      <p:sp>
        <p:nvSpPr>
          <p:cNvPr id="3" name="文本框 2">
            <a:extLst>
              <a:ext uri="{FF2B5EF4-FFF2-40B4-BE49-F238E27FC236}">
                <a16:creationId xmlns:a16="http://schemas.microsoft.com/office/drawing/2014/main" id="{11C68342-559A-2920-EF0B-7811D61951BB}"/>
              </a:ext>
            </a:extLst>
          </p:cNvPr>
          <p:cNvSpPr txBox="1"/>
          <p:nvPr/>
        </p:nvSpPr>
        <p:spPr>
          <a:xfrm>
            <a:off x="1729273" y="1894173"/>
            <a:ext cx="8521959" cy="400110"/>
          </a:xfrm>
          <a:prstGeom prst="rect">
            <a:avLst/>
          </a:prstGeom>
          <a:noFill/>
        </p:spPr>
        <p:txBody>
          <a:bodyPr wrap="square" rtlCol="0">
            <a:spAutoFit/>
          </a:bodyPr>
          <a:lstStyle/>
          <a:p>
            <a:r>
              <a:rPr lang="zh-CN" altLang="en-US" sz="2000" dirty="0">
                <a:solidFill>
                  <a:schemeClr val="tx1">
                    <a:lumMod val="75000"/>
                    <a:lumOff val="25000"/>
                  </a:schemeClr>
                </a:solidFill>
                <a:latin typeface="+mn-lt"/>
                <a:ea typeface="+mn-ea"/>
                <a:cs typeface="+mn-ea"/>
                <a:sym typeface="+mn-lt"/>
              </a:rPr>
              <a:t>训练数据集来自开源数据集，我们从</a:t>
            </a:r>
            <a:r>
              <a:rPr lang="en-US" altLang="zh-CN" sz="2000" dirty="0" err="1">
                <a:solidFill>
                  <a:schemeClr val="tx1">
                    <a:lumMod val="75000"/>
                    <a:lumOff val="25000"/>
                  </a:schemeClr>
                </a:solidFill>
                <a:latin typeface="+mn-lt"/>
                <a:ea typeface="+mn-ea"/>
                <a:cs typeface="+mn-ea"/>
                <a:sym typeface="+mn-lt"/>
              </a:rPr>
              <a:t>github</a:t>
            </a:r>
            <a:r>
              <a:rPr lang="zh-CN" altLang="en-US" sz="2000" dirty="0">
                <a:solidFill>
                  <a:schemeClr val="tx1">
                    <a:lumMod val="75000"/>
                    <a:lumOff val="25000"/>
                  </a:schemeClr>
                </a:solidFill>
                <a:latin typeface="+mn-lt"/>
                <a:ea typeface="+mn-ea"/>
                <a:cs typeface="+mn-ea"/>
                <a:sym typeface="+mn-lt"/>
              </a:rPr>
              <a:t>上找到了微博抑郁症检测数据集</a:t>
            </a:r>
            <a:endParaRPr lang="zh-CN" altLang="en-US" sz="2000" dirty="0"/>
          </a:p>
        </p:txBody>
      </p:sp>
      <p:pic>
        <p:nvPicPr>
          <p:cNvPr id="5" name="图片 4">
            <a:extLst>
              <a:ext uri="{FF2B5EF4-FFF2-40B4-BE49-F238E27FC236}">
                <a16:creationId xmlns:a16="http://schemas.microsoft.com/office/drawing/2014/main" id="{AD4E6179-88C2-AA1A-9E62-2E3CD92133FC}"/>
              </a:ext>
            </a:extLst>
          </p:cNvPr>
          <p:cNvPicPr>
            <a:picLocks noChangeAspect="1"/>
          </p:cNvPicPr>
          <p:nvPr/>
        </p:nvPicPr>
        <p:blipFill>
          <a:blip r:embed="rId3"/>
          <a:stretch>
            <a:fillRect/>
          </a:stretch>
        </p:blipFill>
        <p:spPr>
          <a:xfrm>
            <a:off x="2509434" y="2548421"/>
            <a:ext cx="5944100" cy="4062623"/>
          </a:xfrm>
          <a:prstGeom prst="rect">
            <a:avLst/>
          </a:prstGeom>
        </p:spPr>
      </p:pic>
    </p:spTree>
    <p:extLst>
      <p:ext uri="{BB962C8B-B14F-4D97-AF65-F5344CB8AC3E}">
        <p14:creationId xmlns:p14="http://schemas.microsoft.com/office/powerpoint/2010/main" val="1134496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70934"/>
            <a:ext cx="1902690"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数据来源</a:t>
            </a:r>
          </a:p>
        </p:txBody>
      </p:sp>
      <p:sp>
        <p:nvSpPr>
          <p:cNvPr id="14" name="íṣļïḑè"/>
          <p:cNvSpPr/>
          <p:nvPr/>
        </p:nvSpPr>
        <p:spPr bwMode="auto">
          <a:xfrm>
            <a:off x="10589754" y="4649596"/>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18" name="矩形 47"/>
          <p:cNvSpPr>
            <a:spLocks noChangeArrowheads="1"/>
          </p:cNvSpPr>
          <p:nvPr/>
        </p:nvSpPr>
        <p:spPr bwMode="auto">
          <a:xfrm>
            <a:off x="1172970" y="1135803"/>
            <a:ext cx="5144654" cy="50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400" b="1" dirty="0">
                <a:solidFill>
                  <a:schemeClr val="tx1">
                    <a:lumMod val="75000"/>
                    <a:lumOff val="25000"/>
                  </a:schemeClr>
                </a:solidFill>
                <a:latin typeface="+mn-lt"/>
                <a:ea typeface="+mn-ea"/>
                <a:cs typeface="+mn-ea"/>
                <a:sym typeface="+mn-lt"/>
              </a:rPr>
              <a:t>测试数据集</a:t>
            </a:r>
            <a:endParaRPr lang="en-US" altLang="zh-CN" sz="2400" b="1" dirty="0">
              <a:solidFill>
                <a:schemeClr val="tx1">
                  <a:lumMod val="75000"/>
                  <a:lumOff val="25000"/>
                </a:schemeClr>
              </a:solidFill>
              <a:latin typeface="+mn-lt"/>
              <a:ea typeface="+mn-ea"/>
              <a:cs typeface="+mn-ea"/>
              <a:sym typeface="+mn-lt"/>
            </a:endParaRPr>
          </a:p>
        </p:txBody>
      </p:sp>
      <p:sp>
        <p:nvSpPr>
          <p:cNvPr id="3" name="文本框 2">
            <a:extLst>
              <a:ext uri="{FF2B5EF4-FFF2-40B4-BE49-F238E27FC236}">
                <a16:creationId xmlns:a16="http://schemas.microsoft.com/office/drawing/2014/main" id="{11C68342-559A-2920-EF0B-7811D61951BB}"/>
              </a:ext>
            </a:extLst>
          </p:cNvPr>
          <p:cNvSpPr txBox="1"/>
          <p:nvPr/>
        </p:nvSpPr>
        <p:spPr>
          <a:xfrm>
            <a:off x="1754155" y="2046514"/>
            <a:ext cx="8521959" cy="1428211"/>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mn-lt"/>
                <a:ea typeface="+mn-ea"/>
                <a:cs typeface="+mn-ea"/>
                <a:sym typeface="+mn-lt"/>
              </a:rPr>
              <a:t>测试数据集我们从微博上爬取，爬取的特征如下图，测试数据数据量较少，我们可以从微博抑郁超话里面选取有严重抑郁倾向的用户，爬取它们的评论。正常的评论就随机从主页里面选择用户爬取。</a:t>
            </a:r>
            <a:endParaRPr lang="zh-CN" altLang="en-US" sz="2000" dirty="0"/>
          </a:p>
        </p:txBody>
      </p:sp>
      <p:pic>
        <p:nvPicPr>
          <p:cNvPr id="4" name="图片 3" descr="表格&#10;&#10;描述已自动生成">
            <a:extLst>
              <a:ext uri="{FF2B5EF4-FFF2-40B4-BE49-F238E27FC236}">
                <a16:creationId xmlns:a16="http://schemas.microsoft.com/office/drawing/2014/main" id="{45C9B54C-B99D-82A0-9628-F4AB1DE4B6C4}"/>
              </a:ext>
            </a:extLst>
          </p:cNvPr>
          <p:cNvPicPr>
            <a:picLocks noChangeAspect="1"/>
          </p:cNvPicPr>
          <p:nvPr/>
        </p:nvPicPr>
        <p:blipFill>
          <a:blip r:embed="rId3"/>
          <a:stretch>
            <a:fillRect/>
          </a:stretch>
        </p:blipFill>
        <p:spPr>
          <a:xfrm>
            <a:off x="1235383" y="3870799"/>
            <a:ext cx="9878007" cy="2117855"/>
          </a:xfrm>
          <a:prstGeom prst="rect">
            <a:avLst/>
          </a:prstGeom>
        </p:spPr>
      </p:pic>
    </p:spTree>
    <p:extLst>
      <p:ext uri="{BB962C8B-B14F-4D97-AF65-F5344CB8AC3E}">
        <p14:creationId xmlns:p14="http://schemas.microsoft.com/office/powerpoint/2010/main" val="3615627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数据预处理</a:t>
            </a:r>
          </a:p>
        </p:txBody>
      </p:sp>
      <p:sp>
        <p:nvSpPr>
          <p:cNvPr id="18" name="矩形 47"/>
          <p:cNvSpPr>
            <a:spLocks noChangeArrowheads="1"/>
          </p:cNvSpPr>
          <p:nvPr/>
        </p:nvSpPr>
        <p:spPr bwMode="auto">
          <a:xfrm>
            <a:off x="949034" y="694154"/>
            <a:ext cx="9389283" cy="221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b="1" dirty="0">
                <a:solidFill>
                  <a:schemeClr val="tx1">
                    <a:lumMod val="75000"/>
                    <a:lumOff val="25000"/>
                  </a:schemeClr>
                </a:solidFill>
                <a:latin typeface="+mn-lt"/>
                <a:ea typeface="+mn-ea"/>
                <a:cs typeface="+mn-ea"/>
                <a:sym typeface="+mn-lt"/>
              </a:rPr>
              <a:t>数据初步清洗</a:t>
            </a:r>
            <a:endParaRPr lang="en-US" altLang="zh-CN" sz="2000" b="1"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清洗爬取出来的文本数据，将字数过少的数据剔除，同时会处理掉微博评论类似</a:t>
            </a:r>
            <a:r>
              <a:rPr lang="en-US" altLang="zh-CN" sz="2000" dirty="0">
                <a:solidFill>
                  <a:schemeClr val="tx1">
                    <a:lumMod val="75000"/>
                    <a:lumOff val="25000"/>
                  </a:schemeClr>
                </a:solidFill>
                <a:latin typeface="+mn-lt"/>
                <a:ea typeface="+mn-ea"/>
                <a:cs typeface="+mn-ea"/>
                <a:sym typeface="+mn-lt"/>
              </a:rPr>
              <a:t>@</a:t>
            </a:r>
            <a:r>
              <a:rPr lang="zh-CN" altLang="en-US" sz="2000" dirty="0">
                <a:solidFill>
                  <a:schemeClr val="tx1">
                    <a:lumMod val="75000"/>
                    <a:lumOff val="25000"/>
                  </a:schemeClr>
                </a:solidFill>
                <a:latin typeface="+mn-lt"/>
                <a:ea typeface="+mn-ea"/>
                <a:cs typeface="+mn-ea"/>
                <a:sym typeface="+mn-lt"/>
              </a:rPr>
              <a:t>、</a:t>
            </a:r>
            <a:r>
              <a:rPr lang="en-US" altLang="zh-CN" sz="2000" dirty="0">
                <a:solidFill>
                  <a:schemeClr val="tx1">
                    <a:lumMod val="75000"/>
                    <a:lumOff val="25000"/>
                  </a:schemeClr>
                </a:solidFill>
                <a:latin typeface="+mn-lt"/>
                <a:ea typeface="+mn-ea"/>
                <a:cs typeface="+mn-ea"/>
                <a:sym typeface="+mn-lt"/>
              </a:rPr>
              <a:t>#</a:t>
            </a:r>
            <a:r>
              <a:rPr lang="zh-CN" altLang="en-US" sz="2000" dirty="0">
                <a:solidFill>
                  <a:schemeClr val="tx1">
                    <a:lumMod val="75000"/>
                    <a:lumOff val="25000"/>
                  </a:schemeClr>
                </a:solidFill>
                <a:latin typeface="+mn-lt"/>
                <a:ea typeface="+mn-ea"/>
                <a:cs typeface="+mn-ea"/>
                <a:sym typeface="+mn-lt"/>
              </a:rPr>
              <a:t>、表情符号等标签（测试数据集），在下图处理之后的文件我们只保留了内容和时间</a:t>
            </a:r>
            <a:endParaRPr lang="en-US" altLang="zh-CN" sz="2000"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endParaRPr lang="en-US" altLang="zh-CN" sz="2000" b="1"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endParaRPr lang="en-US" altLang="zh-CN" sz="1600" dirty="0">
              <a:solidFill>
                <a:schemeClr val="tx1">
                  <a:lumMod val="75000"/>
                  <a:lumOff val="25000"/>
                </a:schemeClr>
              </a:solidFill>
              <a:latin typeface="+mn-lt"/>
              <a:ea typeface="+mn-ea"/>
              <a:cs typeface="+mn-ea"/>
              <a:sym typeface="+mn-lt"/>
            </a:endParaRPr>
          </a:p>
        </p:txBody>
      </p:sp>
      <p:sp>
        <p:nvSpPr>
          <p:cNvPr id="7" name="文本框 6">
            <a:extLst>
              <a:ext uri="{FF2B5EF4-FFF2-40B4-BE49-F238E27FC236}">
                <a16:creationId xmlns:a16="http://schemas.microsoft.com/office/drawing/2014/main" id="{50957564-CFA8-2C54-D27A-359A692D4D00}"/>
              </a:ext>
            </a:extLst>
          </p:cNvPr>
          <p:cNvSpPr txBox="1"/>
          <p:nvPr/>
        </p:nvSpPr>
        <p:spPr>
          <a:xfrm>
            <a:off x="3458548" y="4976326"/>
            <a:ext cx="4273420" cy="369332"/>
          </a:xfrm>
          <a:prstGeom prst="rect">
            <a:avLst/>
          </a:prstGeom>
          <a:noFill/>
        </p:spPr>
        <p:txBody>
          <a:bodyPr wrap="square" rtlCol="0">
            <a:spAutoFit/>
          </a:bodyPr>
          <a:lstStyle/>
          <a:p>
            <a:pPr algn="ctr"/>
            <a:r>
              <a:rPr lang="zh-CN" altLang="en-US" dirty="0"/>
              <a:t>训练集</a:t>
            </a:r>
          </a:p>
        </p:txBody>
      </p:sp>
      <p:pic>
        <p:nvPicPr>
          <p:cNvPr id="4" name="图片 3">
            <a:extLst>
              <a:ext uri="{FF2B5EF4-FFF2-40B4-BE49-F238E27FC236}">
                <a16:creationId xmlns:a16="http://schemas.microsoft.com/office/drawing/2014/main" id="{F1D94E37-16AB-7403-0152-D82669D5C3B8}"/>
              </a:ext>
            </a:extLst>
          </p:cNvPr>
          <p:cNvPicPr>
            <a:picLocks noChangeAspect="1"/>
          </p:cNvPicPr>
          <p:nvPr/>
        </p:nvPicPr>
        <p:blipFill>
          <a:blip r:embed="rId3"/>
          <a:stretch>
            <a:fillRect/>
          </a:stretch>
        </p:blipFill>
        <p:spPr>
          <a:xfrm>
            <a:off x="2195535" y="2593485"/>
            <a:ext cx="6896280" cy="2052011"/>
          </a:xfrm>
          <a:prstGeom prst="rect">
            <a:avLst/>
          </a:prstGeom>
        </p:spPr>
      </p:pic>
    </p:spTree>
    <p:extLst>
      <p:ext uri="{BB962C8B-B14F-4D97-AF65-F5344CB8AC3E}">
        <p14:creationId xmlns:p14="http://schemas.microsoft.com/office/powerpoint/2010/main" val="121888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数据预处理</a:t>
            </a:r>
          </a:p>
        </p:txBody>
      </p:sp>
      <p:sp>
        <p:nvSpPr>
          <p:cNvPr id="18" name="矩形 47"/>
          <p:cNvSpPr>
            <a:spLocks noChangeArrowheads="1"/>
          </p:cNvSpPr>
          <p:nvPr/>
        </p:nvSpPr>
        <p:spPr bwMode="auto">
          <a:xfrm>
            <a:off x="949034" y="694154"/>
            <a:ext cx="9389283" cy="221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b="1" dirty="0">
                <a:solidFill>
                  <a:schemeClr val="tx1">
                    <a:lumMod val="75000"/>
                    <a:lumOff val="25000"/>
                  </a:schemeClr>
                </a:solidFill>
                <a:latin typeface="+mn-lt"/>
                <a:ea typeface="+mn-ea"/>
                <a:cs typeface="+mn-ea"/>
                <a:sym typeface="+mn-lt"/>
              </a:rPr>
              <a:t>数据初步清洗</a:t>
            </a:r>
            <a:endParaRPr lang="en-US" altLang="zh-CN" sz="2000" b="1"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清洗爬取出来的文本数据，将字数过少的数据剔除，同时会处理掉微博评论类似</a:t>
            </a:r>
            <a:r>
              <a:rPr lang="en-US" altLang="zh-CN" sz="2000" dirty="0">
                <a:solidFill>
                  <a:schemeClr val="tx1">
                    <a:lumMod val="75000"/>
                    <a:lumOff val="25000"/>
                  </a:schemeClr>
                </a:solidFill>
                <a:latin typeface="+mn-lt"/>
                <a:ea typeface="+mn-ea"/>
                <a:cs typeface="+mn-ea"/>
                <a:sym typeface="+mn-lt"/>
              </a:rPr>
              <a:t>@</a:t>
            </a:r>
            <a:r>
              <a:rPr lang="zh-CN" altLang="en-US" sz="2000" dirty="0">
                <a:solidFill>
                  <a:schemeClr val="tx1">
                    <a:lumMod val="75000"/>
                    <a:lumOff val="25000"/>
                  </a:schemeClr>
                </a:solidFill>
                <a:latin typeface="+mn-lt"/>
                <a:ea typeface="+mn-ea"/>
                <a:cs typeface="+mn-ea"/>
                <a:sym typeface="+mn-lt"/>
              </a:rPr>
              <a:t>、</a:t>
            </a:r>
            <a:r>
              <a:rPr lang="en-US" altLang="zh-CN" sz="2000" dirty="0">
                <a:solidFill>
                  <a:schemeClr val="tx1">
                    <a:lumMod val="75000"/>
                    <a:lumOff val="25000"/>
                  </a:schemeClr>
                </a:solidFill>
                <a:latin typeface="+mn-lt"/>
                <a:ea typeface="+mn-ea"/>
                <a:cs typeface="+mn-ea"/>
                <a:sym typeface="+mn-lt"/>
              </a:rPr>
              <a:t>#</a:t>
            </a:r>
            <a:r>
              <a:rPr lang="zh-CN" altLang="en-US" sz="2000" dirty="0">
                <a:solidFill>
                  <a:schemeClr val="tx1">
                    <a:lumMod val="75000"/>
                    <a:lumOff val="25000"/>
                  </a:schemeClr>
                </a:solidFill>
                <a:latin typeface="+mn-lt"/>
                <a:ea typeface="+mn-ea"/>
                <a:cs typeface="+mn-ea"/>
                <a:sym typeface="+mn-lt"/>
              </a:rPr>
              <a:t>、表情符号等标签（测试数据集），在下图处理之后的文件我们只保留了内容和时间</a:t>
            </a:r>
            <a:endParaRPr lang="en-US" altLang="zh-CN" sz="2000"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endParaRPr lang="en-US" altLang="zh-CN" sz="2000" b="1"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endParaRPr lang="en-US" altLang="zh-CN" sz="1600" dirty="0">
              <a:solidFill>
                <a:schemeClr val="tx1">
                  <a:lumMod val="75000"/>
                  <a:lumOff val="25000"/>
                </a:schemeClr>
              </a:solidFill>
              <a:latin typeface="+mn-lt"/>
              <a:ea typeface="+mn-ea"/>
              <a:cs typeface="+mn-ea"/>
              <a:sym typeface="+mn-lt"/>
            </a:endParaRPr>
          </a:p>
        </p:txBody>
      </p:sp>
      <p:sp>
        <p:nvSpPr>
          <p:cNvPr id="7" name="文本框 6">
            <a:extLst>
              <a:ext uri="{FF2B5EF4-FFF2-40B4-BE49-F238E27FC236}">
                <a16:creationId xmlns:a16="http://schemas.microsoft.com/office/drawing/2014/main" id="{50957564-CFA8-2C54-D27A-359A692D4D00}"/>
              </a:ext>
            </a:extLst>
          </p:cNvPr>
          <p:cNvSpPr txBox="1"/>
          <p:nvPr/>
        </p:nvSpPr>
        <p:spPr>
          <a:xfrm>
            <a:off x="3153747" y="5928049"/>
            <a:ext cx="4273420" cy="369332"/>
          </a:xfrm>
          <a:prstGeom prst="rect">
            <a:avLst/>
          </a:prstGeom>
          <a:noFill/>
        </p:spPr>
        <p:txBody>
          <a:bodyPr wrap="square" rtlCol="0">
            <a:spAutoFit/>
          </a:bodyPr>
          <a:lstStyle/>
          <a:p>
            <a:pPr algn="ctr"/>
            <a:r>
              <a:rPr lang="zh-CN" altLang="en-US" dirty="0"/>
              <a:t>测试集（标签由人工标注）</a:t>
            </a:r>
          </a:p>
        </p:txBody>
      </p:sp>
      <p:pic>
        <p:nvPicPr>
          <p:cNvPr id="10" name="图片 9">
            <a:extLst>
              <a:ext uri="{FF2B5EF4-FFF2-40B4-BE49-F238E27FC236}">
                <a16:creationId xmlns:a16="http://schemas.microsoft.com/office/drawing/2014/main" id="{DE2EA6CB-30DB-57D4-2806-CEF950598898}"/>
              </a:ext>
            </a:extLst>
          </p:cNvPr>
          <p:cNvPicPr>
            <a:picLocks noChangeAspect="1"/>
          </p:cNvPicPr>
          <p:nvPr/>
        </p:nvPicPr>
        <p:blipFill>
          <a:blip r:embed="rId3"/>
          <a:stretch>
            <a:fillRect/>
          </a:stretch>
        </p:blipFill>
        <p:spPr>
          <a:xfrm>
            <a:off x="2161304" y="2291972"/>
            <a:ext cx="6964742" cy="3314348"/>
          </a:xfrm>
          <a:prstGeom prst="rect">
            <a:avLst/>
          </a:prstGeom>
        </p:spPr>
      </p:pic>
    </p:spTree>
    <p:extLst>
      <p:ext uri="{BB962C8B-B14F-4D97-AF65-F5344CB8AC3E}">
        <p14:creationId xmlns:p14="http://schemas.microsoft.com/office/powerpoint/2010/main" val="950392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数据分析</a:t>
            </a:r>
          </a:p>
        </p:txBody>
      </p:sp>
      <p:sp>
        <p:nvSpPr>
          <p:cNvPr id="18" name="矩形 47"/>
          <p:cNvSpPr>
            <a:spLocks noChangeArrowheads="1"/>
          </p:cNvSpPr>
          <p:nvPr/>
        </p:nvSpPr>
        <p:spPr bwMode="auto">
          <a:xfrm>
            <a:off x="949034" y="694154"/>
            <a:ext cx="9389283" cy="73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20000"/>
              </a:lnSpc>
              <a:spcBef>
                <a:spcPct val="0"/>
              </a:spcBef>
              <a:buNone/>
              <a:defRPr/>
            </a:pPr>
            <a:endParaRPr lang="en-US" altLang="zh-CN" sz="2000" b="1"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endParaRPr lang="en-US" altLang="zh-CN" sz="1600" dirty="0">
              <a:solidFill>
                <a:schemeClr val="tx1">
                  <a:lumMod val="75000"/>
                  <a:lumOff val="25000"/>
                </a:schemeClr>
              </a:solidFill>
              <a:latin typeface="+mn-lt"/>
              <a:ea typeface="+mn-ea"/>
              <a:cs typeface="+mn-ea"/>
              <a:sym typeface="+mn-lt"/>
            </a:endParaRPr>
          </a:p>
        </p:txBody>
      </p:sp>
      <p:pic>
        <p:nvPicPr>
          <p:cNvPr id="8" name="图片 7">
            <a:extLst>
              <a:ext uri="{FF2B5EF4-FFF2-40B4-BE49-F238E27FC236}">
                <a16:creationId xmlns:a16="http://schemas.microsoft.com/office/drawing/2014/main" id="{11C33071-0A63-EAB4-A558-CB43BB89931C}"/>
              </a:ext>
            </a:extLst>
          </p:cNvPr>
          <p:cNvPicPr>
            <a:picLocks noChangeAspect="1"/>
          </p:cNvPicPr>
          <p:nvPr/>
        </p:nvPicPr>
        <p:blipFill>
          <a:blip r:embed="rId3"/>
          <a:stretch>
            <a:fillRect/>
          </a:stretch>
        </p:blipFill>
        <p:spPr>
          <a:xfrm>
            <a:off x="1813516" y="1735033"/>
            <a:ext cx="8136804" cy="4833140"/>
          </a:xfrm>
          <a:prstGeom prst="rect">
            <a:avLst/>
          </a:prstGeom>
        </p:spPr>
      </p:pic>
      <p:sp>
        <p:nvSpPr>
          <p:cNvPr id="9" name="文本框 8">
            <a:extLst>
              <a:ext uri="{FF2B5EF4-FFF2-40B4-BE49-F238E27FC236}">
                <a16:creationId xmlns:a16="http://schemas.microsoft.com/office/drawing/2014/main" id="{B2E978CF-88A6-68C9-EE7C-62FCE6E66070}"/>
              </a:ext>
            </a:extLst>
          </p:cNvPr>
          <p:cNvSpPr txBox="1"/>
          <p:nvPr/>
        </p:nvSpPr>
        <p:spPr>
          <a:xfrm>
            <a:off x="1470703" y="694153"/>
            <a:ext cx="9249747" cy="830997"/>
          </a:xfrm>
          <a:prstGeom prst="rect">
            <a:avLst/>
          </a:prstGeom>
          <a:noFill/>
        </p:spPr>
        <p:txBody>
          <a:bodyPr wrap="square" rtlCol="0">
            <a:spAutoFit/>
          </a:bodyPr>
          <a:lstStyle/>
          <a:p>
            <a:r>
              <a:rPr lang="zh-CN" altLang="en-US" sz="2400" dirty="0"/>
              <a:t>该图片是统计了训练集抑郁症患者在各个时间段发布消息的占比，由图片可以看到，抑郁症患者倾向于凌晨发布消息</a:t>
            </a:r>
          </a:p>
        </p:txBody>
      </p:sp>
    </p:spTree>
    <p:extLst>
      <p:ext uri="{BB962C8B-B14F-4D97-AF65-F5344CB8AC3E}">
        <p14:creationId xmlns:p14="http://schemas.microsoft.com/office/powerpoint/2010/main" val="1982990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6AEB20D-CA2C-34E7-8C22-9CA011648DE3}"/>
              </a:ext>
            </a:extLst>
          </p:cNvPr>
          <p:cNvPicPr>
            <a:picLocks noChangeAspect="1"/>
          </p:cNvPicPr>
          <p:nvPr/>
        </p:nvPicPr>
        <p:blipFill>
          <a:blip r:embed="rId3"/>
          <a:stretch>
            <a:fillRect/>
          </a:stretch>
        </p:blipFill>
        <p:spPr>
          <a:xfrm>
            <a:off x="4857723" y="3026103"/>
            <a:ext cx="4370002" cy="3246985"/>
          </a:xfrm>
          <a:prstGeom prst="rect">
            <a:avLst/>
          </a:prstGeom>
        </p:spPr>
      </p:pic>
      <p:sp>
        <p:nvSpPr>
          <p:cNvPr id="2" name="矩形 1"/>
          <p:cNvSpPr/>
          <p:nvPr/>
        </p:nvSpPr>
        <p:spPr>
          <a:xfrm>
            <a:off x="0" y="170934"/>
            <a:ext cx="2290617"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数据预处理</a:t>
            </a:r>
          </a:p>
        </p:txBody>
      </p:sp>
      <p:sp>
        <p:nvSpPr>
          <p:cNvPr id="14" name="íṣļïḑè"/>
          <p:cNvSpPr/>
          <p:nvPr/>
        </p:nvSpPr>
        <p:spPr bwMode="auto">
          <a:xfrm>
            <a:off x="10589754" y="4649596"/>
            <a:ext cx="366863" cy="433565"/>
          </a:xfrm>
          <a:custGeom>
            <a:avLst/>
            <a:gdLst/>
            <a:ahLst/>
            <a:cxnLst>
              <a:cxn ang="0">
                <a:pos x="250" y="250"/>
              </a:cxn>
              <a:cxn ang="0">
                <a:pos x="125" y="296"/>
              </a:cxn>
              <a:cxn ang="0">
                <a:pos x="0" y="250"/>
              </a:cxn>
              <a:cxn ang="0">
                <a:pos x="66" y="210"/>
              </a:cxn>
              <a:cxn ang="0">
                <a:pos x="79" y="219"/>
              </a:cxn>
              <a:cxn ang="0">
                <a:pos x="70" y="232"/>
              </a:cxn>
              <a:cxn ang="0">
                <a:pos x="23" y="251"/>
              </a:cxn>
              <a:cxn ang="0">
                <a:pos x="125" y="273"/>
              </a:cxn>
              <a:cxn ang="0">
                <a:pos x="228" y="250"/>
              </a:cxn>
              <a:cxn ang="0">
                <a:pos x="180" y="232"/>
              </a:cxn>
              <a:cxn ang="0">
                <a:pos x="171" y="219"/>
              </a:cxn>
              <a:cxn ang="0">
                <a:pos x="184" y="210"/>
              </a:cxn>
              <a:cxn ang="0">
                <a:pos x="250" y="250"/>
              </a:cxn>
              <a:cxn ang="0">
                <a:pos x="80" y="182"/>
              </a:cxn>
              <a:cxn ang="0">
                <a:pos x="91" y="182"/>
              </a:cxn>
              <a:cxn ang="0">
                <a:pos x="91" y="250"/>
              </a:cxn>
              <a:cxn ang="0">
                <a:pos x="102" y="262"/>
              </a:cxn>
              <a:cxn ang="0">
                <a:pos x="148" y="262"/>
              </a:cxn>
              <a:cxn ang="0">
                <a:pos x="159" y="250"/>
              </a:cxn>
              <a:cxn ang="0">
                <a:pos x="159" y="182"/>
              </a:cxn>
              <a:cxn ang="0">
                <a:pos x="171" y="182"/>
              </a:cxn>
              <a:cxn ang="0">
                <a:pos x="182" y="171"/>
              </a:cxn>
              <a:cxn ang="0">
                <a:pos x="182" y="102"/>
              </a:cxn>
              <a:cxn ang="0">
                <a:pos x="157" y="82"/>
              </a:cxn>
              <a:cxn ang="0">
                <a:pos x="125" y="80"/>
              </a:cxn>
              <a:cxn ang="0">
                <a:pos x="93" y="82"/>
              </a:cxn>
              <a:cxn ang="0">
                <a:pos x="68" y="102"/>
              </a:cxn>
              <a:cxn ang="0">
                <a:pos x="68" y="171"/>
              </a:cxn>
              <a:cxn ang="0">
                <a:pos x="80" y="182"/>
              </a:cxn>
              <a:cxn ang="0">
                <a:pos x="125" y="68"/>
              </a:cxn>
              <a:cxn ang="0">
                <a:pos x="159" y="34"/>
              </a:cxn>
              <a:cxn ang="0">
                <a:pos x="125" y="0"/>
              </a:cxn>
              <a:cxn ang="0">
                <a:pos x="91" y="34"/>
              </a:cxn>
              <a:cxn ang="0">
                <a:pos x="125" y="68"/>
              </a:cxn>
              <a:cxn ang="0">
                <a:pos x="125" y="68"/>
              </a:cxn>
              <a:cxn ang="0">
                <a:pos x="125" y="68"/>
              </a:cxn>
            </a:cxnLst>
            <a:rect l="0" t="0"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chemeClr val="bg1"/>
          </a:solidFill>
          <a:ln w="9525">
            <a:noFill/>
            <a:round/>
          </a:ln>
        </p:spPr>
        <p:txBody>
          <a:bodyPr wrap="square" lIns="91440" tIns="45720" rIns="91440" bIns="45720" anchor="ctr">
            <a:normAutofit/>
          </a:bodyPr>
          <a:lstStyle/>
          <a:p>
            <a:pPr algn="ctr"/>
            <a:endParaRPr>
              <a:cs typeface="+mn-ea"/>
              <a:sym typeface="+mn-lt"/>
            </a:endParaRPr>
          </a:p>
        </p:txBody>
      </p:sp>
      <p:sp>
        <p:nvSpPr>
          <p:cNvPr id="18" name="矩形 47"/>
          <p:cNvSpPr>
            <a:spLocks noChangeArrowheads="1"/>
          </p:cNvSpPr>
          <p:nvPr/>
        </p:nvSpPr>
        <p:spPr bwMode="auto">
          <a:xfrm>
            <a:off x="582031" y="592051"/>
            <a:ext cx="5144654" cy="184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20000"/>
              </a:lnSpc>
              <a:spcBef>
                <a:spcPct val="0"/>
              </a:spcBef>
              <a:buNone/>
              <a:defRPr/>
            </a:pPr>
            <a:endParaRPr lang="en-US" altLang="zh-CN" sz="2000" b="1"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r>
              <a:rPr lang="zh-CN" altLang="en-US" sz="2000" b="1" dirty="0">
                <a:solidFill>
                  <a:schemeClr val="tx1">
                    <a:lumMod val="75000"/>
                    <a:lumOff val="25000"/>
                  </a:schemeClr>
                </a:solidFill>
                <a:latin typeface="+mn-lt"/>
                <a:ea typeface="+mn-ea"/>
                <a:cs typeface="+mn-ea"/>
                <a:sym typeface="+mn-lt"/>
              </a:rPr>
              <a:t>中文分词</a:t>
            </a:r>
            <a:endParaRPr lang="en-US" altLang="zh-CN" sz="2000" b="1"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使用</a:t>
            </a:r>
            <a:r>
              <a:rPr lang="en-US" altLang="zh-CN" sz="2000" dirty="0">
                <a:solidFill>
                  <a:schemeClr val="tx1">
                    <a:lumMod val="75000"/>
                    <a:lumOff val="25000"/>
                  </a:schemeClr>
                </a:solidFill>
                <a:latin typeface="+mn-lt"/>
                <a:ea typeface="+mn-ea"/>
                <a:cs typeface="+mn-ea"/>
                <a:sym typeface="+mn-lt"/>
              </a:rPr>
              <a:t>JIEBA</a:t>
            </a:r>
            <a:r>
              <a:rPr lang="zh-CN" altLang="en-US" sz="2000" dirty="0">
                <a:solidFill>
                  <a:schemeClr val="tx1">
                    <a:lumMod val="75000"/>
                    <a:lumOff val="25000"/>
                  </a:schemeClr>
                </a:solidFill>
                <a:latin typeface="+mn-lt"/>
                <a:ea typeface="+mn-ea"/>
                <a:cs typeface="+mn-ea"/>
                <a:sym typeface="+mn-lt"/>
              </a:rPr>
              <a:t>分词工具来完成文本内容分词的相关工作</a:t>
            </a:r>
            <a:endParaRPr lang="en-US" altLang="zh-CN" sz="2000"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endParaRPr lang="en-US" altLang="zh-CN" sz="1600" dirty="0">
              <a:solidFill>
                <a:schemeClr val="tx1">
                  <a:lumMod val="75000"/>
                  <a:lumOff val="25000"/>
                </a:schemeClr>
              </a:solidFill>
              <a:latin typeface="+mn-lt"/>
              <a:ea typeface="+mn-ea"/>
              <a:cs typeface="+mn-ea"/>
              <a:sym typeface="+mn-lt"/>
            </a:endParaRPr>
          </a:p>
        </p:txBody>
      </p:sp>
      <p:pic>
        <p:nvPicPr>
          <p:cNvPr id="4" name="图片 3">
            <a:extLst>
              <a:ext uri="{FF2B5EF4-FFF2-40B4-BE49-F238E27FC236}">
                <a16:creationId xmlns:a16="http://schemas.microsoft.com/office/drawing/2014/main" id="{2D9E4BE7-B7D5-2FE9-F4CF-5D1D4B4E02EB}"/>
              </a:ext>
            </a:extLst>
          </p:cNvPr>
          <p:cNvPicPr>
            <a:picLocks noChangeAspect="1"/>
          </p:cNvPicPr>
          <p:nvPr/>
        </p:nvPicPr>
        <p:blipFill>
          <a:blip r:embed="rId4"/>
          <a:stretch>
            <a:fillRect/>
          </a:stretch>
        </p:blipFill>
        <p:spPr>
          <a:xfrm>
            <a:off x="6096000" y="694154"/>
            <a:ext cx="6096000" cy="1511367"/>
          </a:xfrm>
          <a:prstGeom prst="rect">
            <a:avLst/>
          </a:prstGeom>
        </p:spPr>
      </p:pic>
      <p:pic>
        <p:nvPicPr>
          <p:cNvPr id="6" name="图片 5">
            <a:extLst>
              <a:ext uri="{FF2B5EF4-FFF2-40B4-BE49-F238E27FC236}">
                <a16:creationId xmlns:a16="http://schemas.microsoft.com/office/drawing/2014/main" id="{68EF783A-D2CD-A330-CC8B-F965C6835C9E}"/>
              </a:ext>
            </a:extLst>
          </p:cNvPr>
          <p:cNvPicPr>
            <a:picLocks noChangeAspect="1"/>
          </p:cNvPicPr>
          <p:nvPr/>
        </p:nvPicPr>
        <p:blipFill>
          <a:blip r:embed="rId5"/>
          <a:stretch>
            <a:fillRect/>
          </a:stretch>
        </p:blipFill>
        <p:spPr>
          <a:xfrm>
            <a:off x="10629682" y="3429000"/>
            <a:ext cx="1562318" cy="2286319"/>
          </a:xfrm>
          <a:prstGeom prst="rect">
            <a:avLst/>
          </a:prstGeom>
        </p:spPr>
      </p:pic>
      <p:cxnSp>
        <p:nvCxnSpPr>
          <p:cNvPr id="11" name="连接符: 肘形 10">
            <a:extLst>
              <a:ext uri="{FF2B5EF4-FFF2-40B4-BE49-F238E27FC236}">
                <a16:creationId xmlns:a16="http://schemas.microsoft.com/office/drawing/2014/main" id="{6D0B574B-E3BE-A804-733F-E627606D46A2}"/>
              </a:ext>
            </a:extLst>
          </p:cNvPr>
          <p:cNvCxnSpPr>
            <a:cxnSpLocks/>
            <a:stCxn id="4" idx="2"/>
            <a:endCxn id="6" idx="0"/>
          </p:cNvCxnSpPr>
          <p:nvPr/>
        </p:nvCxnSpPr>
        <p:spPr>
          <a:xfrm rot="16200000" flipH="1">
            <a:off x="9665681" y="1683839"/>
            <a:ext cx="1223479" cy="22668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1210C5F5-B20C-862A-55E9-3C28ADFF3989}"/>
              </a:ext>
            </a:extLst>
          </p:cNvPr>
          <p:cNvCxnSpPr>
            <a:cxnSpLocks/>
            <a:stCxn id="6" idx="1"/>
            <a:endCxn id="9" idx="3"/>
          </p:cNvCxnSpPr>
          <p:nvPr/>
        </p:nvCxnSpPr>
        <p:spPr>
          <a:xfrm rot="10800000" flipV="1">
            <a:off x="9227726" y="4572160"/>
            <a:ext cx="1401957" cy="7743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309913F-46C5-660D-7AD0-DE479EC1F8B7}"/>
              </a:ext>
            </a:extLst>
          </p:cNvPr>
          <p:cNvSpPr txBox="1"/>
          <p:nvPr/>
        </p:nvSpPr>
        <p:spPr>
          <a:xfrm>
            <a:off x="9507357" y="2475345"/>
            <a:ext cx="1136073" cy="369332"/>
          </a:xfrm>
          <a:prstGeom prst="rect">
            <a:avLst/>
          </a:prstGeom>
          <a:noFill/>
        </p:spPr>
        <p:txBody>
          <a:bodyPr wrap="square" rtlCol="0">
            <a:spAutoFit/>
          </a:bodyPr>
          <a:lstStyle/>
          <a:p>
            <a:r>
              <a:rPr lang="zh-CN" altLang="en-US" dirty="0"/>
              <a:t>构建词表</a:t>
            </a:r>
          </a:p>
        </p:txBody>
      </p:sp>
      <p:sp>
        <p:nvSpPr>
          <p:cNvPr id="21" name="文本框 20">
            <a:extLst>
              <a:ext uri="{FF2B5EF4-FFF2-40B4-BE49-F238E27FC236}">
                <a16:creationId xmlns:a16="http://schemas.microsoft.com/office/drawing/2014/main" id="{B655836E-CAF6-13BA-43EC-BCF72B1246B4}"/>
              </a:ext>
            </a:extLst>
          </p:cNvPr>
          <p:cNvSpPr txBox="1"/>
          <p:nvPr/>
        </p:nvSpPr>
        <p:spPr>
          <a:xfrm>
            <a:off x="9410364" y="4220047"/>
            <a:ext cx="1199354" cy="646331"/>
          </a:xfrm>
          <a:prstGeom prst="rect">
            <a:avLst/>
          </a:prstGeom>
          <a:noFill/>
        </p:spPr>
        <p:txBody>
          <a:bodyPr wrap="square" rtlCol="0">
            <a:spAutoFit/>
          </a:bodyPr>
          <a:lstStyle/>
          <a:p>
            <a:r>
              <a:rPr lang="zh-CN" altLang="en-US" dirty="0"/>
              <a:t>通过预训练词向量</a:t>
            </a:r>
          </a:p>
        </p:txBody>
      </p:sp>
      <p:sp>
        <p:nvSpPr>
          <p:cNvPr id="23" name="文本框 22">
            <a:extLst>
              <a:ext uri="{FF2B5EF4-FFF2-40B4-BE49-F238E27FC236}">
                <a16:creationId xmlns:a16="http://schemas.microsoft.com/office/drawing/2014/main" id="{D1DE1F6C-440C-AA92-183B-E67D6556391D}"/>
              </a:ext>
            </a:extLst>
          </p:cNvPr>
          <p:cNvSpPr txBox="1"/>
          <p:nvPr/>
        </p:nvSpPr>
        <p:spPr>
          <a:xfrm>
            <a:off x="8575963" y="374576"/>
            <a:ext cx="1136073" cy="369332"/>
          </a:xfrm>
          <a:prstGeom prst="rect">
            <a:avLst/>
          </a:prstGeom>
          <a:noFill/>
        </p:spPr>
        <p:txBody>
          <a:bodyPr wrap="square" rtlCol="0">
            <a:spAutoFit/>
          </a:bodyPr>
          <a:lstStyle/>
          <a:p>
            <a:r>
              <a:rPr lang="en-US" altLang="zh-CN" dirty="0"/>
              <a:t>JIEBA</a:t>
            </a:r>
            <a:r>
              <a:rPr lang="zh-CN" altLang="en-US" dirty="0"/>
              <a:t>分词</a:t>
            </a:r>
          </a:p>
        </p:txBody>
      </p:sp>
      <p:sp>
        <p:nvSpPr>
          <p:cNvPr id="29" name="文本框 28">
            <a:extLst>
              <a:ext uri="{FF2B5EF4-FFF2-40B4-BE49-F238E27FC236}">
                <a16:creationId xmlns:a16="http://schemas.microsoft.com/office/drawing/2014/main" id="{A676B6F3-2FB8-829C-B379-9B4234FA8F14}"/>
              </a:ext>
            </a:extLst>
          </p:cNvPr>
          <p:cNvSpPr txBox="1"/>
          <p:nvPr/>
        </p:nvSpPr>
        <p:spPr>
          <a:xfrm>
            <a:off x="582031" y="3357956"/>
            <a:ext cx="3824963" cy="2764988"/>
          </a:xfrm>
          <a:prstGeom prst="rect">
            <a:avLst/>
          </a:prstGeom>
          <a:noFill/>
        </p:spPr>
        <p:txBody>
          <a:bodyPr wrap="square" rtlCol="0">
            <a:spAutoFit/>
          </a:bodyPr>
          <a:lstStyle/>
          <a:p>
            <a:pPr eaLnBrk="0" hangingPunct="0">
              <a:lnSpc>
                <a:spcPct val="120000"/>
              </a:lnSpc>
              <a:spcBef>
                <a:spcPct val="0"/>
              </a:spcBef>
              <a:defRPr/>
            </a:pPr>
            <a:r>
              <a:rPr lang="zh-CN" altLang="en-US" sz="2000" b="1" dirty="0">
                <a:solidFill>
                  <a:schemeClr val="tx1">
                    <a:lumMod val="75000"/>
                    <a:lumOff val="25000"/>
                  </a:schemeClr>
                </a:solidFill>
                <a:cs typeface="+mn-ea"/>
                <a:sym typeface="Calibri" panose="020F0502020204030204" pitchFamily="34" charset="0"/>
              </a:rPr>
              <a:t>特征提取</a:t>
            </a:r>
            <a:endParaRPr lang="en-US" altLang="zh-CN" sz="2000" b="1" dirty="0">
              <a:solidFill>
                <a:schemeClr val="tx1">
                  <a:lumMod val="75000"/>
                  <a:lumOff val="25000"/>
                </a:schemeClr>
              </a:solidFill>
              <a:cs typeface="+mn-ea"/>
              <a:sym typeface="Calibri" panose="020F0502020204030204" pitchFamily="34" charset="0"/>
            </a:endParaRPr>
          </a:p>
          <a:p>
            <a:pPr eaLnBrk="0" hangingPunct="0">
              <a:lnSpc>
                <a:spcPct val="120000"/>
              </a:lnSpc>
              <a:spcBef>
                <a:spcPct val="0"/>
              </a:spcBef>
              <a:defRPr/>
            </a:pPr>
            <a:r>
              <a:rPr lang="zh-CN" altLang="en-US" dirty="0">
                <a:solidFill>
                  <a:schemeClr val="tx1">
                    <a:lumMod val="75000"/>
                    <a:lumOff val="25000"/>
                  </a:schemeClr>
                </a:solidFill>
                <a:latin typeface="+mn-lt"/>
                <a:ea typeface="+mn-ea"/>
                <a:cs typeface="+mn-ea"/>
                <a:sym typeface="+mn-lt"/>
              </a:rPr>
              <a:t>我们使用的特征提取方法是</a:t>
            </a:r>
            <a:r>
              <a:rPr lang="en-US" altLang="zh-CN" dirty="0">
                <a:solidFill>
                  <a:schemeClr val="tx1">
                    <a:lumMod val="75000"/>
                    <a:lumOff val="25000"/>
                  </a:schemeClr>
                </a:solidFill>
                <a:latin typeface="+mn-lt"/>
                <a:ea typeface="+mn-ea"/>
                <a:cs typeface="+mn-ea"/>
                <a:sym typeface="+mn-lt"/>
              </a:rPr>
              <a:t>Word2Vec </a:t>
            </a:r>
            <a:r>
              <a:rPr lang="zh-CN" altLang="en-US" dirty="0">
                <a:solidFill>
                  <a:schemeClr val="tx1">
                    <a:lumMod val="75000"/>
                    <a:lumOff val="25000"/>
                  </a:schemeClr>
                </a:solidFill>
                <a:latin typeface="+mn-lt"/>
                <a:ea typeface="+mn-ea"/>
                <a:cs typeface="+mn-ea"/>
                <a:sym typeface="+mn-lt"/>
              </a:rPr>
              <a:t>对于我们的中文词语做词嵌入</a:t>
            </a:r>
            <a:r>
              <a:rPr lang="en-US" altLang="zh-CN" dirty="0">
                <a:solidFill>
                  <a:schemeClr val="tx1">
                    <a:lumMod val="75000"/>
                    <a:lumOff val="25000"/>
                  </a:schemeClr>
                </a:solidFill>
                <a:latin typeface="+mn-lt"/>
                <a:ea typeface="+mn-ea"/>
                <a:cs typeface="+mn-ea"/>
                <a:sym typeface="+mn-lt"/>
              </a:rPr>
              <a:t>Embedding</a:t>
            </a:r>
            <a:r>
              <a:rPr lang="zh-CN" altLang="en-US" dirty="0">
                <a:solidFill>
                  <a:schemeClr val="tx1">
                    <a:lumMod val="75000"/>
                    <a:lumOff val="25000"/>
                  </a:schemeClr>
                </a:solidFill>
                <a:latin typeface="+mn-lt"/>
                <a:ea typeface="+mn-ea"/>
                <a:cs typeface="+mn-ea"/>
                <a:sym typeface="+mn-lt"/>
              </a:rPr>
              <a:t>，这样做的目标是将单词映射到连续的向量空间中，使得语义相近的单词在向量空间中距离较近，这种表示能够捕捉到单词之间的语义关系。</a:t>
            </a:r>
            <a:endParaRPr lang="zh-CN" altLang="en-US" b="1" dirty="0">
              <a:solidFill>
                <a:schemeClr val="tx1">
                  <a:lumMod val="75000"/>
                  <a:lumOff val="25000"/>
                </a:schemeClr>
              </a:solidFill>
              <a:cs typeface="+mn-ea"/>
              <a:sym typeface="Calibri" panose="020F0502020204030204" pitchFamily="34" charset="0"/>
            </a:endParaRPr>
          </a:p>
        </p:txBody>
      </p:sp>
    </p:spTree>
    <p:extLst>
      <p:ext uri="{BB962C8B-B14F-4D97-AF65-F5344CB8AC3E}">
        <p14:creationId xmlns:p14="http://schemas.microsoft.com/office/powerpoint/2010/main" val="842354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1826"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2</a:t>
            </a:r>
          </a:p>
          <a:p>
            <a:pPr algn="ctr"/>
            <a:r>
              <a:rPr kumimoji="1" lang="zh-CN" altLang="en-US" sz="6000" dirty="0">
                <a:solidFill>
                  <a:schemeClr val="tx1">
                    <a:lumMod val="75000"/>
                    <a:lumOff val="25000"/>
                  </a:schemeClr>
                </a:solidFill>
                <a:cs typeface="+mn-ea"/>
                <a:sym typeface="+mn-lt"/>
              </a:rPr>
              <a:t>抑郁识别</a:t>
            </a:r>
          </a:p>
        </p:txBody>
      </p:sp>
    </p:spTree>
    <p:extLst>
      <p:ext uri="{BB962C8B-B14F-4D97-AF65-F5344CB8AC3E}">
        <p14:creationId xmlns:p14="http://schemas.microsoft.com/office/powerpoint/2010/main" val="2984157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抑郁识别</a:t>
            </a:r>
          </a:p>
        </p:txBody>
      </p:sp>
      <p:sp>
        <p:nvSpPr>
          <p:cNvPr id="18" name="矩形 47"/>
          <p:cNvSpPr>
            <a:spLocks noChangeArrowheads="1"/>
          </p:cNvSpPr>
          <p:nvPr/>
        </p:nvSpPr>
        <p:spPr bwMode="auto">
          <a:xfrm>
            <a:off x="1582279" y="1733371"/>
            <a:ext cx="8302256" cy="183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400" dirty="0">
                <a:solidFill>
                  <a:schemeClr val="tx1">
                    <a:lumMod val="75000"/>
                    <a:lumOff val="25000"/>
                  </a:schemeClr>
                </a:solidFill>
                <a:latin typeface="+mn-lt"/>
                <a:ea typeface="+mn-ea"/>
                <a:cs typeface="+mn-ea"/>
                <a:sym typeface="+mn-lt"/>
              </a:rPr>
              <a:t>抑郁识别对于我们整个项目流程相当重要，我们需要做的是将有抑郁倾向的语句从正常语句中抽取出来，抑郁识别之后，我们才能对发出有抑郁倾向评论的用户进行进一步的检测识别</a:t>
            </a:r>
            <a:endParaRPr lang="en-US" altLang="zh-CN" sz="2400" dirty="0">
              <a:solidFill>
                <a:schemeClr val="tx1">
                  <a:lumMod val="75000"/>
                  <a:lumOff val="25000"/>
                </a:schemeClr>
              </a:solidFill>
              <a:latin typeface="+mn-lt"/>
              <a:ea typeface="+mn-ea"/>
              <a:cs typeface="+mn-ea"/>
              <a:sym typeface="+mn-lt"/>
            </a:endParaRPr>
          </a:p>
        </p:txBody>
      </p:sp>
      <p:sp>
        <p:nvSpPr>
          <p:cNvPr id="3" name="文本框 2">
            <a:extLst>
              <a:ext uri="{FF2B5EF4-FFF2-40B4-BE49-F238E27FC236}">
                <a16:creationId xmlns:a16="http://schemas.microsoft.com/office/drawing/2014/main" id="{AE3A14F0-1234-2B2F-37CC-A3EA61FF3582}"/>
              </a:ext>
            </a:extLst>
          </p:cNvPr>
          <p:cNvSpPr txBox="1"/>
          <p:nvPr/>
        </p:nvSpPr>
        <p:spPr>
          <a:xfrm>
            <a:off x="1642056" y="4198513"/>
            <a:ext cx="8654603" cy="1390637"/>
          </a:xfrm>
          <a:prstGeom prst="rect">
            <a:avLst/>
          </a:prstGeom>
          <a:noFill/>
        </p:spPr>
        <p:txBody>
          <a:bodyPr wrap="square" rtlCol="0">
            <a:spAutoFit/>
          </a:bodyPr>
          <a:lstStyle/>
          <a:p>
            <a:pPr eaLnBrk="0" hangingPunct="0">
              <a:lnSpc>
                <a:spcPct val="120000"/>
              </a:lnSpc>
              <a:spcBef>
                <a:spcPct val="0"/>
              </a:spcBef>
              <a:defRPr/>
            </a:pPr>
            <a:r>
              <a:rPr lang="zh-CN" altLang="en-US" sz="2400" dirty="0">
                <a:solidFill>
                  <a:schemeClr val="tx1">
                    <a:lumMod val="75000"/>
                    <a:lumOff val="25000"/>
                  </a:schemeClr>
                </a:solidFill>
                <a:cs typeface="+mn-ea"/>
                <a:sym typeface="Calibri" panose="020F0502020204030204" pitchFamily="34" charset="0"/>
              </a:rPr>
              <a:t>在抑郁识别这一环节，我们训练及对比了</a:t>
            </a:r>
            <a:r>
              <a:rPr lang="en-US" altLang="zh-CN" sz="2400" dirty="0" err="1">
                <a:solidFill>
                  <a:schemeClr val="tx1">
                    <a:lumMod val="75000"/>
                    <a:lumOff val="25000"/>
                  </a:schemeClr>
                </a:solidFill>
                <a:cs typeface="+mn-ea"/>
                <a:sym typeface="Calibri" panose="020F0502020204030204" pitchFamily="34" charset="0"/>
              </a:rPr>
              <a:t>textCNN</a:t>
            </a:r>
            <a:r>
              <a:rPr lang="zh-CN" altLang="en-US" sz="2400" dirty="0">
                <a:solidFill>
                  <a:schemeClr val="tx1">
                    <a:lumMod val="75000"/>
                    <a:lumOff val="25000"/>
                  </a:schemeClr>
                </a:solidFill>
                <a:cs typeface="+mn-ea"/>
                <a:sym typeface="Calibri" panose="020F0502020204030204" pitchFamily="34" charset="0"/>
              </a:rPr>
              <a:t>、</a:t>
            </a:r>
            <a:r>
              <a:rPr lang="en-US" altLang="zh-CN" sz="2400" dirty="0" err="1">
                <a:solidFill>
                  <a:schemeClr val="tx1">
                    <a:lumMod val="75000"/>
                    <a:lumOff val="25000"/>
                  </a:schemeClr>
                </a:solidFill>
                <a:cs typeface="+mn-ea"/>
                <a:sym typeface="Calibri" panose="020F0502020204030204" pitchFamily="34" charset="0"/>
              </a:rPr>
              <a:t>BiLSTM</a:t>
            </a:r>
            <a:r>
              <a:rPr lang="zh-CN" altLang="en-US" sz="2400" dirty="0">
                <a:solidFill>
                  <a:schemeClr val="tx1">
                    <a:lumMod val="75000"/>
                    <a:lumOff val="25000"/>
                  </a:schemeClr>
                </a:solidFill>
                <a:cs typeface="+mn-ea"/>
                <a:sym typeface="Calibri" panose="020F0502020204030204" pitchFamily="34" charset="0"/>
              </a:rPr>
              <a:t>、</a:t>
            </a:r>
            <a:r>
              <a:rPr lang="en-US" altLang="zh-CN" sz="2400" dirty="0" err="1">
                <a:solidFill>
                  <a:schemeClr val="tx1">
                    <a:lumMod val="75000"/>
                    <a:lumOff val="25000"/>
                  </a:schemeClr>
                </a:solidFill>
                <a:cs typeface="+mn-ea"/>
                <a:sym typeface="Calibri" panose="020F0502020204030204" pitchFamily="34" charset="0"/>
              </a:rPr>
              <a:t>Xgboost</a:t>
            </a:r>
            <a:r>
              <a:rPr lang="zh-CN" altLang="en-US" sz="2400" dirty="0">
                <a:solidFill>
                  <a:schemeClr val="tx1">
                    <a:lumMod val="75000"/>
                    <a:lumOff val="25000"/>
                  </a:schemeClr>
                </a:solidFill>
                <a:cs typeface="+mn-ea"/>
                <a:sym typeface="Calibri" panose="020F0502020204030204" pitchFamily="34" charset="0"/>
              </a:rPr>
              <a:t>以及基于预训练模型</a:t>
            </a:r>
            <a:r>
              <a:rPr lang="en-US" altLang="zh-CN" sz="2400" dirty="0" err="1">
                <a:solidFill>
                  <a:schemeClr val="tx1">
                    <a:lumMod val="75000"/>
                    <a:lumOff val="25000"/>
                  </a:schemeClr>
                </a:solidFill>
                <a:cs typeface="+mn-ea"/>
                <a:sym typeface="Calibri" panose="020F0502020204030204" pitchFamily="34" charset="0"/>
              </a:rPr>
              <a:t>bert</a:t>
            </a:r>
            <a:r>
              <a:rPr lang="en-US" altLang="zh-CN" sz="2400" dirty="0">
                <a:solidFill>
                  <a:schemeClr val="tx1">
                    <a:lumMod val="75000"/>
                    <a:lumOff val="25000"/>
                  </a:schemeClr>
                </a:solidFill>
                <a:cs typeface="+mn-ea"/>
                <a:sym typeface="Calibri" panose="020F0502020204030204" pitchFamily="34" charset="0"/>
              </a:rPr>
              <a:t>-base-</a:t>
            </a:r>
            <a:r>
              <a:rPr lang="en-US" altLang="zh-CN" sz="2400" dirty="0" err="1">
                <a:solidFill>
                  <a:schemeClr val="tx1">
                    <a:lumMod val="75000"/>
                    <a:lumOff val="25000"/>
                  </a:schemeClr>
                </a:solidFill>
                <a:cs typeface="+mn-ea"/>
                <a:sym typeface="Calibri" panose="020F0502020204030204" pitchFamily="34" charset="0"/>
              </a:rPr>
              <a:t>chinese</a:t>
            </a:r>
            <a:r>
              <a:rPr lang="zh-CN" altLang="en-US" sz="2400" dirty="0">
                <a:solidFill>
                  <a:schemeClr val="tx1">
                    <a:lumMod val="75000"/>
                    <a:lumOff val="25000"/>
                  </a:schemeClr>
                </a:solidFill>
                <a:cs typeface="+mn-ea"/>
                <a:sym typeface="Calibri" panose="020F0502020204030204" pitchFamily="34" charset="0"/>
              </a:rPr>
              <a:t>的微调模型，下面环节将做具体介绍</a:t>
            </a:r>
          </a:p>
        </p:txBody>
      </p:sp>
    </p:spTree>
    <p:extLst>
      <p:ext uri="{BB962C8B-B14F-4D97-AF65-F5344CB8AC3E}">
        <p14:creationId xmlns:p14="http://schemas.microsoft.com/office/powerpoint/2010/main" val="3241769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err="1">
                <a:solidFill>
                  <a:schemeClr val="tx1">
                    <a:lumMod val="75000"/>
                    <a:lumOff val="25000"/>
                  </a:schemeClr>
                </a:solidFill>
                <a:cs typeface="+mn-ea"/>
                <a:sym typeface="+mn-lt"/>
              </a:rPr>
              <a:t>TextCNN</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619354" y="889450"/>
            <a:ext cx="5144654" cy="575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400" b="1" dirty="0">
                <a:solidFill>
                  <a:schemeClr val="tx1">
                    <a:lumMod val="75000"/>
                    <a:lumOff val="25000"/>
                  </a:schemeClr>
                </a:solidFill>
                <a:latin typeface="+mn-lt"/>
                <a:ea typeface="+mn-ea"/>
                <a:cs typeface="+mn-ea"/>
                <a:sym typeface="+mn-lt"/>
              </a:rPr>
              <a:t>预训练</a:t>
            </a:r>
            <a:r>
              <a:rPr lang="en-US" altLang="zh-CN" sz="2400" b="1" dirty="0">
                <a:solidFill>
                  <a:schemeClr val="tx1">
                    <a:lumMod val="75000"/>
                    <a:lumOff val="25000"/>
                  </a:schemeClr>
                </a:solidFill>
                <a:latin typeface="+mn-lt"/>
                <a:ea typeface="+mn-ea"/>
                <a:cs typeface="+mn-ea"/>
                <a:sym typeface="+mn-lt"/>
              </a:rPr>
              <a:t>Embeddings</a:t>
            </a:r>
            <a:r>
              <a:rPr lang="zh-CN" altLang="en-US" sz="2400" b="1" dirty="0">
                <a:solidFill>
                  <a:schemeClr val="tx1">
                    <a:lumMod val="75000"/>
                    <a:lumOff val="25000"/>
                  </a:schemeClr>
                </a:solidFill>
                <a:latin typeface="+mn-lt"/>
                <a:ea typeface="+mn-ea"/>
                <a:cs typeface="+mn-ea"/>
                <a:sym typeface="+mn-lt"/>
              </a:rPr>
              <a:t>的优势</a:t>
            </a:r>
            <a:endParaRPr lang="en-US" altLang="zh-CN" sz="2400" b="1"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endParaRPr lang="en-US" altLang="zh-CN" sz="2400" b="1"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我们采取了一个</a:t>
            </a:r>
            <a:r>
              <a:rPr lang="en-US" altLang="zh-CN" sz="2000" dirty="0">
                <a:solidFill>
                  <a:schemeClr val="tx1">
                    <a:lumMod val="75000"/>
                    <a:lumOff val="25000"/>
                  </a:schemeClr>
                </a:solidFill>
                <a:latin typeface="+mn-lt"/>
                <a:ea typeface="+mn-ea"/>
                <a:cs typeface="+mn-ea"/>
                <a:sym typeface="+mn-lt"/>
              </a:rPr>
              <a:t>pre-train </a:t>
            </a:r>
            <a:r>
              <a:rPr lang="zh-CN" altLang="en-US" sz="2000" dirty="0">
                <a:solidFill>
                  <a:schemeClr val="tx1">
                    <a:lumMod val="75000"/>
                    <a:lumOff val="25000"/>
                  </a:schemeClr>
                </a:solidFill>
                <a:latin typeface="+mn-lt"/>
                <a:ea typeface="+mn-ea"/>
                <a:cs typeface="+mn-ea"/>
                <a:sym typeface="+mn-lt"/>
              </a:rPr>
              <a:t>的</a:t>
            </a:r>
            <a:r>
              <a:rPr lang="en-US" altLang="zh-CN" sz="2000" dirty="0">
                <a:solidFill>
                  <a:schemeClr val="tx1">
                    <a:lumMod val="75000"/>
                    <a:lumOff val="25000"/>
                  </a:schemeClr>
                </a:solidFill>
                <a:latin typeface="+mn-lt"/>
                <a:ea typeface="+mn-ea"/>
                <a:cs typeface="+mn-ea"/>
                <a:sym typeface="+mn-lt"/>
              </a:rPr>
              <a:t>embeddings</a:t>
            </a:r>
            <a:r>
              <a:rPr lang="zh-CN" altLang="en-US" sz="2000" dirty="0">
                <a:solidFill>
                  <a:schemeClr val="tx1">
                    <a:lumMod val="75000"/>
                    <a:lumOff val="25000"/>
                  </a:schemeClr>
                </a:solidFill>
                <a:latin typeface="+mn-lt"/>
                <a:ea typeface="+mn-ea"/>
                <a:cs typeface="+mn-ea"/>
                <a:sym typeface="+mn-lt"/>
              </a:rPr>
              <a:t>和一个没有训练的</a:t>
            </a:r>
            <a:r>
              <a:rPr lang="en-US" altLang="zh-CN" sz="2000" dirty="0">
                <a:solidFill>
                  <a:schemeClr val="tx1">
                    <a:lumMod val="75000"/>
                    <a:lumOff val="25000"/>
                  </a:schemeClr>
                </a:solidFill>
                <a:latin typeface="+mn-lt"/>
                <a:ea typeface="+mn-ea"/>
                <a:cs typeface="+mn-ea"/>
                <a:sym typeface="+mn-lt"/>
              </a:rPr>
              <a:t>embeddings</a:t>
            </a:r>
            <a:r>
              <a:rPr lang="zh-CN" altLang="en-US" sz="2000" dirty="0">
                <a:solidFill>
                  <a:schemeClr val="tx1">
                    <a:lumMod val="75000"/>
                    <a:lumOff val="25000"/>
                  </a:schemeClr>
                </a:solidFill>
                <a:latin typeface="+mn-lt"/>
                <a:ea typeface="+mn-ea"/>
                <a:cs typeface="+mn-ea"/>
                <a:sym typeface="+mn-lt"/>
              </a:rPr>
              <a:t>组成了类似图像概念的双通道。对于一些特定领域的任务，尤其是当领域词汇不同于通用语料库时，双通道结构可能更有优势。结合了预训练的通道和未训练的通道，能够更全面地捕捉语义信息和特定任务的信息。对于领域特定的任务，未训练的词嵌入通道可以更好地适应领域专有词汇。</a:t>
            </a:r>
            <a:endParaRPr lang="en-US" altLang="zh-CN" sz="2000"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但是考虑到我们本次项目的非抑郁症数据什么类型的都有属于通用数据，因此本次项目只采用了一个预训练</a:t>
            </a:r>
            <a:r>
              <a:rPr lang="en-US" altLang="zh-CN" sz="2000" dirty="0">
                <a:solidFill>
                  <a:schemeClr val="tx1">
                    <a:lumMod val="75000"/>
                    <a:lumOff val="25000"/>
                  </a:schemeClr>
                </a:solidFill>
                <a:latin typeface="+mn-lt"/>
                <a:ea typeface="+mn-ea"/>
                <a:cs typeface="+mn-ea"/>
                <a:sym typeface="+mn-lt"/>
              </a:rPr>
              <a:t>embeddings</a:t>
            </a:r>
            <a:r>
              <a:rPr lang="zh-CN" altLang="en-US" sz="2000" dirty="0">
                <a:solidFill>
                  <a:schemeClr val="tx1">
                    <a:lumMod val="75000"/>
                    <a:lumOff val="25000"/>
                  </a:schemeClr>
                </a:solidFill>
                <a:latin typeface="+mn-lt"/>
                <a:ea typeface="+mn-ea"/>
                <a:cs typeface="+mn-ea"/>
                <a:sym typeface="+mn-lt"/>
              </a:rPr>
              <a:t>的单通道。</a:t>
            </a:r>
          </a:p>
        </p:txBody>
      </p:sp>
      <p:pic>
        <p:nvPicPr>
          <p:cNvPr id="5" name="图片 4" descr="图表, 图示&#10;&#10;描述已自动生成">
            <a:extLst>
              <a:ext uri="{FF2B5EF4-FFF2-40B4-BE49-F238E27FC236}">
                <a16:creationId xmlns:a16="http://schemas.microsoft.com/office/drawing/2014/main" id="{193B9F6A-A31E-7D86-C643-D5F81BBD8921}"/>
              </a:ext>
            </a:extLst>
          </p:cNvPr>
          <p:cNvPicPr>
            <a:picLocks noChangeAspect="1"/>
          </p:cNvPicPr>
          <p:nvPr/>
        </p:nvPicPr>
        <p:blipFill>
          <a:blip r:embed="rId3"/>
          <a:stretch>
            <a:fillRect/>
          </a:stretch>
        </p:blipFill>
        <p:spPr>
          <a:xfrm>
            <a:off x="6092536" y="1441333"/>
            <a:ext cx="6095999" cy="2943695"/>
          </a:xfrm>
          <a:prstGeom prst="rect">
            <a:avLst/>
          </a:prstGeom>
        </p:spPr>
      </p:pic>
    </p:spTree>
    <p:extLst>
      <p:ext uri="{BB962C8B-B14F-4D97-AF65-F5344CB8AC3E}">
        <p14:creationId xmlns:p14="http://schemas.microsoft.com/office/powerpoint/2010/main" val="2686146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7646506" y="622852"/>
            <a:ext cx="2852063" cy="1600438"/>
          </a:xfrm>
          <a:prstGeom prst="rect">
            <a:avLst/>
          </a:prstGeom>
          <a:noFill/>
        </p:spPr>
        <p:txBody>
          <a:bodyPr wrap="none" rtlCol="0">
            <a:spAutoFit/>
          </a:bodyPr>
          <a:lstStyle/>
          <a:p>
            <a:r>
              <a:rPr kumimoji="1" lang="zh-CN" altLang="en-US" sz="5400" b="1" dirty="0">
                <a:solidFill>
                  <a:schemeClr val="tx1">
                    <a:lumMod val="75000"/>
                    <a:lumOff val="25000"/>
                  </a:schemeClr>
                </a:solidFill>
                <a:cs typeface="+mn-ea"/>
                <a:sym typeface="+mn-lt"/>
              </a:rPr>
              <a:t>目录</a:t>
            </a:r>
            <a:endParaRPr kumimoji="1" lang="en-US" altLang="zh-CN" sz="5400" b="1" dirty="0">
              <a:solidFill>
                <a:schemeClr val="tx1">
                  <a:lumMod val="75000"/>
                  <a:lumOff val="25000"/>
                </a:schemeClr>
              </a:solidFill>
              <a:cs typeface="+mn-ea"/>
              <a:sym typeface="+mn-lt"/>
            </a:endParaRPr>
          </a:p>
          <a:p>
            <a:r>
              <a:rPr kumimoji="1" lang="en-US" altLang="zh-CN" sz="4400" b="1" dirty="0">
                <a:solidFill>
                  <a:schemeClr val="tx1">
                    <a:lumMod val="75000"/>
                    <a:lumOff val="25000"/>
                  </a:schemeClr>
                </a:solidFill>
                <a:cs typeface="+mn-ea"/>
                <a:sym typeface="+mn-lt"/>
              </a:rPr>
              <a:t>CONTENTS</a:t>
            </a:r>
            <a:endParaRPr kumimoji="1" lang="zh-CN" altLang="en-US" sz="4400" b="1" dirty="0">
              <a:solidFill>
                <a:schemeClr val="tx1">
                  <a:lumMod val="75000"/>
                  <a:lumOff val="25000"/>
                </a:schemeClr>
              </a:solidFill>
              <a:cs typeface="+mn-ea"/>
              <a:sym typeface="+mn-lt"/>
            </a:endParaRPr>
          </a:p>
        </p:txBody>
      </p:sp>
      <p:sp>
        <p:nvSpPr>
          <p:cNvPr id="4" name="文本框 3"/>
          <p:cNvSpPr txBox="1"/>
          <p:nvPr/>
        </p:nvSpPr>
        <p:spPr>
          <a:xfrm>
            <a:off x="7301058" y="2342558"/>
            <a:ext cx="2172390" cy="3891706"/>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kumimoji="1" lang="zh-CN" altLang="en-US" sz="3200" dirty="0">
                <a:solidFill>
                  <a:schemeClr val="tx1">
                    <a:lumMod val="75000"/>
                    <a:lumOff val="25000"/>
                  </a:schemeClr>
                </a:solidFill>
                <a:cs typeface="+mn-ea"/>
                <a:sym typeface="+mn-lt"/>
              </a:rPr>
              <a:t>选题背景</a:t>
            </a:r>
            <a:endParaRPr kumimoji="1" lang="en-US" altLang="zh-CN" sz="32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kumimoji="1" lang="zh-CN" altLang="en-US" sz="3200" dirty="0">
                <a:solidFill>
                  <a:schemeClr val="tx1">
                    <a:lumMod val="75000"/>
                    <a:lumOff val="25000"/>
                  </a:schemeClr>
                </a:solidFill>
                <a:cs typeface="+mn-ea"/>
                <a:sym typeface="+mn-lt"/>
              </a:rPr>
              <a:t>具体内容</a:t>
            </a:r>
            <a:endParaRPr kumimoji="1" lang="en-US" altLang="zh-CN" sz="32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kumimoji="1" lang="zh-CN" altLang="en-US" sz="3200" dirty="0">
                <a:solidFill>
                  <a:schemeClr val="tx1">
                    <a:lumMod val="75000"/>
                    <a:lumOff val="25000"/>
                  </a:schemeClr>
                </a:solidFill>
                <a:cs typeface="+mn-ea"/>
                <a:sym typeface="+mn-lt"/>
              </a:rPr>
              <a:t>总结展望</a:t>
            </a:r>
            <a:endParaRPr kumimoji="1" lang="en-US" altLang="zh-CN" sz="32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kumimoji="1" lang="en-US" altLang="zh-CN" sz="3200" dirty="0">
                <a:solidFill>
                  <a:schemeClr val="tx1">
                    <a:lumMod val="75000"/>
                    <a:lumOff val="25000"/>
                  </a:schemeClr>
                </a:solidFill>
                <a:cs typeface="+mn-ea"/>
                <a:sym typeface="+mn-lt"/>
              </a:rPr>
              <a:t>Web</a:t>
            </a:r>
            <a:r>
              <a:rPr kumimoji="1" lang="zh-CN" altLang="en-US" sz="3200" dirty="0">
                <a:solidFill>
                  <a:schemeClr val="tx1">
                    <a:lumMod val="75000"/>
                    <a:lumOff val="25000"/>
                  </a:schemeClr>
                </a:solidFill>
                <a:cs typeface="+mn-ea"/>
                <a:sym typeface="+mn-lt"/>
              </a:rPr>
              <a:t>展示</a:t>
            </a:r>
            <a:endParaRPr kumimoji="1" lang="en-US" altLang="zh-CN" sz="3200" dirty="0">
              <a:solidFill>
                <a:schemeClr val="tx1">
                  <a:lumMod val="75000"/>
                  <a:lumOff val="25000"/>
                </a:schemeClr>
              </a:solidFill>
              <a:cs typeface="+mn-ea"/>
              <a:sym typeface="+mn-lt"/>
            </a:endParaRPr>
          </a:p>
        </p:txBody>
      </p:sp>
      <p:sp>
        <p:nvSpPr>
          <p:cNvPr id="5"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err="1">
                <a:solidFill>
                  <a:schemeClr val="tx1">
                    <a:lumMod val="75000"/>
                    <a:lumOff val="25000"/>
                  </a:schemeClr>
                </a:solidFill>
                <a:cs typeface="+mn-ea"/>
                <a:sym typeface="+mn-lt"/>
              </a:rPr>
              <a:t>TextCNN</a:t>
            </a:r>
            <a:endParaRPr kumimoji="1" lang="zh-CN" altLang="en-US" sz="2800" b="1" dirty="0">
              <a:solidFill>
                <a:schemeClr val="tx1">
                  <a:lumMod val="75000"/>
                  <a:lumOff val="25000"/>
                </a:schemeClr>
              </a:solidFill>
              <a:cs typeface="+mn-ea"/>
              <a:sym typeface="+mn-lt"/>
            </a:endParaRPr>
          </a:p>
        </p:txBody>
      </p:sp>
      <p:pic>
        <p:nvPicPr>
          <p:cNvPr id="5" name="图片 4" descr="图表, 图示&#10;&#10;描述已自动生成">
            <a:extLst>
              <a:ext uri="{FF2B5EF4-FFF2-40B4-BE49-F238E27FC236}">
                <a16:creationId xmlns:a16="http://schemas.microsoft.com/office/drawing/2014/main" id="{193B9F6A-A31E-7D86-C643-D5F81BBD8921}"/>
              </a:ext>
            </a:extLst>
          </p:cNvPr>
          <p:cNvPicPr>
            <a:picLocks noChangeAspect="1"/>
          </p:cNvPicPr>
          <p:nvPr/>
        </p:nvPicPr>
        <p:blipFill>
          <a:blip r:embed="rId3"/>
          <a:stretch>
            <a:fillRect/>
          </a:stretch>
        </p:blipFill>
        <p:spPr>
          <a:xfrm>
            <a:off x="6092536" y="1441333"/>
            <a:ext cx="6095999" cy="2943695"/>
          </a:xfrm>
          <a:prstGeom prst="rect">
            <a:avLst/>
          </a:prstGeom>
        </p:spPr>
      </p:pic>
      <p:sp>
        <p:nvSpPr>
          <p:cNvPr id="3" name="文本框 2">
            <a:extLst>
              <a:ext uri="{FF2B5EF4-FFF2-40B4-BE49-F238E27FC236}">
                <a16:creationId xmlns:a16="http://schemas.microsoft.com/office/drawing/2014/main" id="{32E7D87B-75C2-9E58-2628-882322797818}"/>
              </a:ext>
            </a:extLst>
          </p:cNvPr>
          <p:cNvSpPr txBox="1"/>
          <p:nvPr/>
        </p:nvSpPr>
        <p:spPr>
          <a:xfrm>
            <a:off x="511296" y="1063330"/>
            <a:ext cx="4950222" cy="3833485"/>
          </a:xfrm>
          <a:prstGeom prst="rect">
            <a:avLst/>
          </a:prstGeom>
          <a:noFill/>
        </p:spPr>
        <p:txBody>
          <a:bodyPr wrap="square" rtlCol="0">
            <a:spAutoFit/>
          </a:bodyPr>
          <a:lstStyle/>
          <a:p>
            <a:pPr eaLnBrk="0" hangingPunct="0">
              <a:lnSpc>
                <a:spcPct val="120000"/>
              </a:lnSpc>
              <a:spcBef>
                <a:spcPct val="0"/>
              </a:spcBef>
              <a:defRPr/>
            </a:pPr>
            <a:r>
              <a:rPr lang="zh-CN" altLang="en-US" sz="2400" b="1" dirty="0">
                <a:solidFill>
                  <a:schemeClr val="tx1">
                    <a:lumMod val="75000"/>
                    <a:lumOff val="25000"/>
                  </a:schemeClr>
                </a:solidFill>
                <a:cs typeface="+mn-ea"/>
                <a:sym typeface="Calibri" panose="020F0502020204030204" pitchFamily="34" charset="0"/>
              </a:rPr>
              <a:t>详细架构</a:t>
            </a:r>
            <a:endParaRPr lang="en-US" altLang="zh-CN" sz="2400" b="1" dirty="0">
              <a:solidFill>
                <a:schemeClr val="tx1">
                  <a:lumMod val="75000"/>
                  <a:lumOff val="25000"/>
                </a:schemeClr>
              </a:solidFill>
              <a:cs typeface="+mn-ea"/>
              <a:sym typeface="Calibri" panose="020F0502020204030204" pitchFamily="34" charset="0"/>
            </a:endParaRPr>
          </a:p>
          <a:p>
            <a:pPr eaLnBrk="0" hangingPunct="0">
              <a:lnSpc>
                <a:spcPct val="120000"/>
              </a:lnSpc>
              <a:spcBef>
                <a:spcPct val="0"/>
              </a:spcBef>
              <a:defRPr/>
            </a:pPr>
            <a:endParaRPr lang="en-US" altLang="zh-CN" sz="2000" b="1" dirty="0">
              <a:solidFill>
                <a:schemeClr val="tx1">
                  <a:lumMod val="75000"/>
                  <a:lumOff val="25000"/>
                </a:schemeClr>
              </a:solidFill>
              <a:cs typeface="+mn-ea"/>
              <a:sym typeface="Calibri" panose="020F0502020204030204" pitchFamily="34" charset="0"/>
            </a:endParaRPr>
          </a:p>
          <a:p>
            <a:pPr algn="just" defTabSz="1219200">
              <a:lnSpc>
                <a:spcPct val="120000"/>
              </a:lnSpc>
              <a:spcBef>
                <a:spcPct val="0"/>
              </a:spcBef>
              <a:defRPr/>
            </a:pPr>
            <a:r>
              <a:rPr lang="zh-CN" altLang="en-US" sz="2000" dirty="0">
                <a:solidFill>
                  <a:schemeClr val="tx1">
                    <a:lumMod val="75000"/>
                    <a:lumOff val="25000"/>
                  </a:schemeClr>
                </a:solidFill>
                <a:cs typeface="+mn-ea"/>
                <a:sym typeface="Calibri" panose="020F0502020204030204" pitchFamily="34" charset="0"/>
              </a:rPr>
              <a:t>中文词</a:t>
            </a:r>
            <a:r>
              <a:rPr lang="en-US" altLang="zh-CN" sz="2000" dirty="0">
                <a:solidFill>
                  <a:schemeClr val="tx1">
                    <a:lumMod val="75000"/>
                    <a:lumOff val="25000"/>
                  </a:schemeClr>
                </a:solidFill>
                <a:cs typeface="+mn-ea"/>
                <a:sym typeface="Calibri" panose="020F0502020204030204" pitchFamily="34" charset="0"/>
              </a:rPr>
              <a:t>Embedding</a:t>
            </a:r>
          </a:p>
          <a:p>
            <a:pPr algn="just" defTabSz="1219200">
              <a:lnSpc>
                <a:spcPct val="120000"/>
              </a:lnSpc>
              <a:spcBef>
                <a:spcPct val="0"/>
              </a:spcBef>
              <a:defRPr/>
            </a:pPr>
            <a:r>
              <a:rPr lang="zh-CN" altLang="en-US" sz="2000" dirty="0">
                <a:solidFill>
                  <a:schemeClr val="tx1">
                    <a:lumMod val="75000"/>
                    <a:lumOff val="25000"/>
                  </a:schemeClr>
                </a:solidFill>
                <a:cs typeface="+mn-ea"/>
                <a:sym typeface="Calibri" panose="020F0502020204030204" pitchFamily="34" charset="0"/>
              </a:rPr>
              <a:t>多个不同长度的定宽卷积核：能够在不同尺度上捕捉文本中的特征，从而提高模型对文本语义的理解</a:t>
            </a:r>
            <a:endParaRPr lang="en-US" altLang="zh-CN" sz="2000" dirty="0">
              <a:solidFill>
                <a:schemeClr val="tx1">
                  <a:lumMod val="75000"/>
                  <a:lumOff val="25000"/>
                </a:schemeClr>
              </a:solidFill>
              <a:cs typeface="+mn-ea"/>
              <a:sym typeface="Calibri" panose="020F0502020204030204" pitchFamily="34" charset="0"/>
            </a:endParaRPr>
          </a:p>
          <a:p>
            <a:pPr algn="just" defTabSz="1219200">
              <a:lnSpc>
                <a:spcPct val="120000"/>
              </a:lnSpc>
              <a:spcBef>
                <a:spcPct val="0"/>
              </a:spcBef>
              <a:defRPr/>
            </a:pPr>
            <a:r>
              <a:rPr lang="zh-CN" altLang="en-US" sz="2000" dirty="0">
                <a:solidFill>
                  <a:schemeClr val="tx1">
                    <a:lumMod val="75000"/>
                    <a:lumOff val="25000"/>
                  </a:schemeClr>
                </a:solidFill>
                <a:cs typeface="+mn-ea"/>
                <a:sym typeface="Calibri" panose="020F0502020204030204" pitchFamily="34" charset="0"/>
              </a:rPr>
              <a:t>最大池化层</a:t>
            </a:r>
            <a:endParaRPr lang="en-US" altLang="zh-CN" sz="2000" dirty="0">
              <a:solidFill>
                <a:schemeClr val="tx1">
                  <a:lumMod val="75000"/>
                  <a:lumOff val="25000"/>
                </a:schemeClr>
              </a:solidFill>
              <a:cs typeface="+mn-ea"/>
              <a:sym typeface="Calibri" panose="020F0502020204030204" pitchFamily="34" charset="0"/>
            </a:endParaRPr>
          </a:p>
          <a:p>
            <a:pPr algn="just" defTabSz="1219200">
              <a:lnSpc>
                <a:spcPct val="120000"/>
              </a:lnSpc>
              <a:spcBef>
                <a:spcPct val="0"/>
              </a:spcBef>
              <a:defRPr/>
            </a:pPr>
            <a:r>
              <a:rPr lang="zh-CN" altLang="en-US" sz="2000" dirty="0">
                <a:solidFill>
                  <a:schemeClr val="tx1">
                    <a:lumMod val="75000"/>
                    <a:lumOff val="25000"/>
                  </a:schemeClr>
                </a:solidFill>
                <a:cs typeface="+mn-ea"/>
                <a:sym typeface="Calibri" panose="020F0502020204030204" pitchFamily="34" charset="0"/>
              </a:rPr>
              <a:t>全连接、预测和损失：使用交叉熵作为损失函数，将未归一化的值输入到</a:t>
            </a:r>
            <a:r>
              <a:rPr lang="en-US" altLang="zh-CN" sz="2000" dirty="0" err="1">
                <a:solidFill>
                  <a:schemeClr val="tx1">
                    <a:lumMod val="75000"/>
                    <a:lumOff val="25000"/>
                  </a:schemeClr>
                </a:solidFill>
                <a:cs typeface="+mn-ea"/>
                <a:sym typeface="Calibri" panose="020F0502020204030204" pitchFamily="34" charset="0"/>
              </a:rPr>
              <a:t>softmax</a:t>
            </a:r>
            <a:r>
              <a:rPr lang="zh-CN" altLang="en-US" sz="2000" dirty="0">
                <a:solidFill>
                  <a:schemeClr val="tx1">
                    <a:lumMod val="75000"/>
                    <a:lumOff val="25000"/>
                  </a:schemeClr>
                </a:solidFill>
                <a:cs typeface="+mn-ea"/>
                <a:sym typeface="Calibri" panose="020F0502020204030204" pitchFamily="34" charset="0"/>
              </a:rPr>
              <a:t>中，得到预测值</a:t>
            </a:r>
          </a:p>
        </p:txBody>
      </p:sp>
    </p:spTree>
    <p:extLst>
      <p:ext uri="{BB962C8B-B14F-4D97-AF65-F5344CB8AC3E}">
        <p14:creationId xmlns:p14="http://schemas.microsoft.com/office/powerpoint/2010/main" val="157322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a:solidFill>
                  <a:schemeClr val="tx1">
                    <a:lumMod val="75000"/>
                    <a:lumOff val="25000"/>
                  </a:schemeClr>
                </a:solidFill>
                <a:cs typeface="+mn-ea"/>
                <a:sym typeface="+mn-lt"/>
              </a:rPr>
              <a:t>Bi-LSTM</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606913" y="936750"/>
            <a:ext cx="5144654" cy="486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20000"/>
              </a:lnSpc>
              <a:spcBef>
                <a:spcPct val="0"/>
              </a:spcBef>
              <a:buNone/>
              <a:defRPr/>
            </a:pPr>
            <a:r>
              <a:rPr lang="en-US" altLang="zh-CN" sz="2000" dirty="0">
                <a:solidFill>
                  <a:schemeClr val="tx1">
                    <a:lumMod val="75000"/>
                    <a:lumOff val="25000"/>
                  </a:schemeClr>
                </a:solidFill>
                <a:latin typeface="+mn-lt"/>
                <a:ea typeface="+mn-ea"/>
                <a:cs typeface="+mn-ea"/>
                <a:sym typeface="+mn-lt"/>
              </a:rPr>
              <a:t>Bi-LSTM</a:t>
            </a:r>
            <a:r>
              <a:rPr lang="zh-CN" altLang="en-US" sz="2000" dirty="0">
                <a:solidFill>
                  <a:schemeClr val="tx1">
                    <a:lumMod val="75000"/>
                    <a:lumOff val="25000"/>
                  </a:schemeClr>
                </a:solidFill>
                <a:latin typeface="+mn-lt"/>
                <a:ea typeface="+mn-ea"/>
                <a:cs typeface="+mn-ea"/>
                <a:sym typeface="+mn-lt"/>
              </a:rPr>
              <a:t>（</a:t>
            </a:r>
            <a:r>
              <a:rPr lang="zh-CN" altLang="en-US" sz="2000" dirty="0">
                <a:solidFill>
                  <a:schemeClr val="tx1">
                    <a:lumMod val="75000"/>
                    <a:lumOff val="25000"/>
                  </a:schemeClr>
                </a:solidFill>
                <a:latin typeface="+mn-lt"/>
                <a:ea typeface="+mn-ea"/>
                <a:cs typeface="+mn-ea"/>
              </a:rPr>
              <a:t>双向长短时记忆网络）这是一个经典的用于文本分类的深度学习模型</a:t>
            </a:r>
            <a:endParaRPr lang="en-US" altLang="zh-CN" sz="2000" dirty="0">
              <a:solidFill>
                <a:schemeClr val="tx1">
                  <a:lumMod val="75000"/>
                  <a:lumOff val="25000"/>
                </a:schemeClr>
              </a:solidFill>
              <a:latin typeface="+mn-lt"/>
              <a:ea typeface="+mn-ea"/>
              <a:cs typeface="+mn-ea"/>
            </a:endParaRPr>
          </a:p>
          <a:p>
            <a:pPr algn="just" defTabSz="1219200">
              <a:lnSpc>
                <a:spcPct val="120000"/>
              </a:lnSpc>
              <a:spcBef>
                <a:spcPct val="0"/>
              </a:spcBef>
              <a:buNone/>
              <a:defRPr/>
            </a:pPr>
            <a:r>
              <a:rPr lang="zh-CN" altLang="en-US" sz="2000" dirty="0">
                <a:solidFill>
                  <a:schemeClr val="tx1">
                    <a:lumMod val="75000"/>
                    <a:lumOff val="25000"/>
                  </a:schemeClr>
                </a:solidFill>
                <a:latin typeface="+mn-lt"/>
                <a:ea typeface="+mn-ea"/>
                <a:cs typeface="+mn-ea"/>
              </a:rPr>
              <a:t>捕捉上下文信息： </a:t>
            </a:r>
            <a:r>
              <a:rPr lang="en-US" altLang="zh-CN" sz="2000" dirty="0">
                <a:solidFill>
                  <a:schemeClr val="tx1">
                    <a:lumMod val="75000"/>
                    <a:lumOff val="25000"/>
                  </a:schemeClr>
                </a:solidFill>
                <a:latin typeface="+mn-lt"/>
                <a:ea typeface="+mn-ea"/>
                <a:cs typeface="+mn-ea"/>
              </a:rPr>
              <a:t>Bi-LSTM </a:t>
            </a:r>
            <a:r>
              <a:rPr lang="zh-CN" altLang="en-US" sz="2000" dirty="0">
                <a:solidFill>
                  <a:schemeClr val="tx1">
                    <a:lumMod val="75000"/>
                    <a:lumOff val="25000"/>
                  </a:schemeClr>
                </a:solidFill>
                <a:latin typeface="+mn-lt"/>
                <a:ea typeface="+mn-ea"/>
                <a:cs typeface="+mn-ea"/>
              </a:rPr>
              <a:t>能够同时考虑输入序列的过去和未来信息。这对于理解文本中的长距离依赖关系和上下文信息非常重要，特别是在需要全局上下文理解的任务中。通过在正向和反向两个方向上运行 </a:t>
            </a:r>
            <a:r>
              <a:rPr lang="en-US" altLang="zh-CN" sz="2000" dirty="0">
                <a:solidFill>
                  <a:schemeClr val="tx1">
                    <a:lumMod val="75000"/>
                    <a:lumOff val="25000"/>
                  </a:schemeClr>
                </a:solidFill>
                <a:latin typeface="+mn-lt"/>
                <a:ea typeface="+mn-ea"/>
                <a:cs typeface="+mn-ea"/>
              </a:rPr>
              <a:t>LSTM</a:t>
            </a:r>
            <a:r>
              <a:rPr lang="zh-CN" altLang="en-US" sz="2000" dirty="0">
                <a:solidFill>
                  <a:schemeClr val="tx1">
                    <a:lumMod val="75000"/>
                    <a:lumOff val="25000"/>
                  </a:schemeClr>
                </a:solidFill>
                <a:latin typeface="+mn-lt"/>
                <a:ea typeface="+mn-ea"/>
                <a:cs typeface="+mn-ea"/>
              </a:rPr>
              <a:t>，</a:t>
            </a:r>
            <a:r>
              <a:rPr lang="en-US" altLang="zh-CN" sz="2000" dirty="0">
                <a:solidFill>
                  <a:schemeClr val="tx1">
                    <a:lumMod val="75000"/>
                    <a:lumOff val="25000"/>
                  </a:schemeClr>
                </a:solidFill>
                <a:latin typeface="+mn-lt"/>
                <a:ea typeface="+mn-ea"/>
                <a:cs typeface="+mn-ea"/>
              </a:rPr>
              <a:t>Bi-LSTM </a:t>
            </a:r>
            <a:r>
              <a:rPr lang="zh-CN" altLang="en-US" sz="2000" dirty="0">
                <a:solidFill>
                  <a:schemeClr val="tx1">
                    <a:lumMod val="75000"/>
                    <a:lumOff val="25000"/>
                  </a:schemeClr>
                </a:solidFill>
                <a:latin typeface="+mn-lt"/>
                <a:ea typeface="+mn-ea"/>
                <a:cs typeface="+mn-ea"/>
              </a:rPr>
              <a:t>能够捕捉更复杂的模式和序列信息。这增强了模型的表达能力，有助于更好地学习输入数据的表示。此外，由于 </a:t>
            </a:r>
            <a:r>
              <a:rPr lang="en-US" altLang="zh-CN" sz="2000" dirty="0">
                <a:solidFill>
                  <a:schemeClr val="tx1">
                    <a:lumMod val="75000"/>
                    <a:lumOff val="25000"/>
                  </a:schemeClr>
                </a:solidFill>
                <a:latin typeface="+mn-lt"/>
                <a:ea typeface="+mn-ea"/>
                <a:cs typeface="+mn-ea"/>
              </a:rPr>
              <a:t>Bi-LSTM </a:t>
            </a:r>
            <a:r>
              <a:rPr lang="zh-CN" altLang="en-US" sz="2000" dirty="0">
                <a:solidFill>
                  <a:schemeClr val="tx1">
                    <a:lumMod val="75000"/>
                    <a:lumOff val="25000"/>
                  </a:schemeClr>
                </a:solidFill>
                <a:latin typeface="+mn-lt"/>
                <a:ea typeface="+mn-ea"/>
                <a:cs typeface="+mn-ea"/>
              </a:rPr>
              <a:t>采用了序列的正向和反向信息，因此对于不同长度的输入序列，它仍然能够生成固定长度的输出表示。这对于处理变长文本非常有用。</a:t>
            </a:r>
            <a:endParaRPr lang="en-US" altLang="zh-CN" sz="2000" dirty="0">
              <a:solidFill>
                <a:schemeClr val="tx1">
                  <a:lumMod val="75000"/>
                  <a:lumOff val="25000"/>
                </a:schemeClr>
              </a:solidFill>
              <a:latin typeface="+mn-lt"/>
              <a:ea typeface="+mn-ea"/>
              <a:cs typeface="+mn-ea"/>
            </a:endParaRPr>
          </a:p>
        </p:txBody>
      </p:sp>
      <p:pic>
        <p:nvPicPr>
          <p:cNvPr id="3" name="图片 2" descr="图示, 示意图&#10;&#10;描述已自动生成">
            <a:extLst>
              <a:ext uri="{FF2B5EF4-FFF2-40B4-BE49-F238E27FC236}">
                <a16:creationId xmlns:a16="http://schemas.microsoft.com/office/drawing/2014/main" id="{E4A64BFE-844C-01E4-D765-EF520A339CEA}"/>
              </a:ext>
            </a:extLst>
          </p:cNvPr>
          <p:cNvPicPr>
            <a:picLocks noChangeAspect="1"/>
          </p:cNvPicPr>
          <p:nvPr/>
        </p:nvPicPr>
        <p:blipFill>
          <a:blip r:embed="rId3"/>
          <a:stretch>
            <a:fillRect/>
          </a:stretch>
        </p:blipFill>
        <p:spPr>
          <a:xfrm>
            <a:off x="6093689" y="694154"/>
            <a:ext cx="6098311" cy="5635148"/>
          </a:xfrm>
          <a:prstGeom prst="rect">
            <a:avLst/>
          </a:prstGeom>
        </p:spPr>
      </p:pic>
    </p:spTree>
    <p:extLst>
      <p:ext uri="{BB962C8B-B14F-4D97-AF65-F5344CB8AC3E}">
        <p14:creationId xmlns:p14="http://schemas.microsoft.com/office/powerpoint/2010/main" val="2131651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a:solidFill>
                  <a:schemeClr val="tx1">
                    <a:lumMod val="75000"/>
                    <a:lumOff val="25000"/>
                  </a:schemeClr>
                </a:solidFill>
                <a:cs typeface="+mn-ea"/>
                <a:sym typeface="+mn-lt"/>
              </a:rPr>
              <a:t>Bi-LSTM</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532268" y="1698150"/>
            <a:ext cx="5144654" cy="22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algn="l" rtl="0" eaLnBrk="0" latinLnBrk="0" hangingPunct="0">
              <a:lnSpc>
                <a:spcPct val="120000"/>
              </a:lnSpc>
              <a:spcBef>
                <a:spcPts val="0"/>
              </a:spcBef>
              <a:spcAft>
                <a:spcPts val="0"/>
              </a:spcAft>
            </a:pPr>
            <a:r>
              <a:rPr lang="zh-CN" altLang="zh-CN" sz="2000" b="1" kern="1200" dirty="0">
                <a:solidFill>
                  <a:srgbClr val="404040"/>
                </a:solidFill>
                <a:effectLst/>
                <a:latin typeface="造字工房悦黑体验版纤细体"/>
                <a:ea typeface="造字工房悦黑体验版纤细体"/>
                <a:cs typeface="造字工房悦黑体验版纤细体"/>
              </a:rPr>
              <a:t>详细架构</a:t>
            </a:r>
            <a:endParaRPr lang="zh-CN" altLang="zh-CN" sz="2000" dirty="0">
              <a:effectLst/>
            </a:endParaRPr>
          </a:p>
          <a:p>
            <a:pPr marL="0" algn="just" rtl="0" eaLnBrk="1" latinLnBrk="0" hangingPunct="1">
              <a:lnSpc>
                <a:spcPct val="120000"/>
              </a:lnSpc>
              <a:spcBef>
                <a:spcPts val="0"/>
              </a:spcBef>
              <a:spcAft>
                <a:spcPts val="0"/>
              </a:spcAft>
            </a:pPr>
            <a:r>
              <a:rPr lang="zh-CN" altLang="zh-CN" sz="2000" kern="1200" dirty="0">
                <a:solidFill>
                  <a:srgbClr val="404040"/>
                </a:solidFill>
                <a:effectLst/>
                <a:latin typeface="造字工房悦黑体验版纤细体"/>
                <a:ea typeface="造字工房悦黑体验版纤细体"/>
                <a:cs typeface="造字工房悦黑体验版纤细体"/>
              </a:rPr>
              <a:t>中文词</a:t>
            </a:r>
            <a:r>
              <a:rPr lang="en-US" altLang="zh-CN" sz="2000" kern="1200" dirty="0">
                <a:solidFill>
                  <a:srgbClr val="404040"/>
                </a:solidFill>
                <a:effectLst/>
                <a:latin typeface="造字工房悦黑体验版纤细体"/>
                <a:ea typeface="造字工房悦黑体验版纤细体"/>
                <a:cs typeface="造字工房悦黑体验版纤细体"/>
              </a:rPr>
              <a:t>Embedding</a:t>
            </a:r>
            <a:endParaRPr lang="zh-CN" altLang="zh-CN" sz="2000" dirty="0">
              <a:effectLst/>
            </a:endParaRPr>
          </a:p>
          <a:p>
            <a:pPr marL="0" algn="just" rtl="0" eaLnBrk="1" latinLnBrk="0" hangingPunct="1">
              <a:lnSpc>
                <a:spcPct val="120000"/>
              </a:lnSpc>
              <a:spcBef>
                <a:spcPts val="0"/>
              </a:spcBef>
              <a:spcAft>
                <a:spcPts val="0"/>
              </a:spcAft>
            </a:pPr>
            <a:r>
              <a:rPr lang="en-US" altLang="zh-CN" sz="2000" kern="1200" dirty="0">
                <a:solidFill>
                  <a:srgbClr val="404040"/>
                </a:solidFill>
                <a:effectLst/>
                <a:latin typeface="造字工房悦黑体验版纤细体"/>
                <a:ea typeface="造字工房悦黑体验版纤细体"/>
                <a:cs typeface="造字工房悦黑体验版纤细体"/>
              </a:rPr>
              <a:t>Bi-LSTM</a:t>
            </a:r>
            <a:endParaRPr lang="zh-CN" altLang="zh-CN" sz="2000" dirty="0">
              <a:effectLst/>
            </a:endParaRPr>
          </a:p>
          <a:p>
            <a:pPr marL="0" algn="just" rtl="0" eaLnBrk="1" latinLnBrk="0" hangingPunct="1">
              <a:lnSpc>
                <a:spcPct val="120000"/>
              </a:lnSpc>
              <a:spcBef>
                <a:spcPts val="0"/>
              </a:spcBef>
              <a:spcAft>
                <a:spcPts val="0"/>
              </a:spcAft>
            </a:pPr>
            <a:r>
              <a:rPr lang="zh-CN" altLang="zh-CN" sz="2000" kern="1200" dirty="0">
                <a:solidFill>
                  <a:srgbClr val="404040"/>
                </a:solidFill>
                <a:effectLst/>
                <a:latin typeface="造字工房悦黑体验版纤细体"/>
                <a:ea typeface="造字工房悦黑体验版纤细体"/>
                <a:cs typeface="造字工房悦黑体验版纤细体"/>
              </a:rPr>
              <a:t>全连接和输出：使用交叉熵作为损失函数，将未归一化的值输入到</a:t>
            </a:r>
            <a:r>
              <a:rPr lang="en-US" altLang="zh-CN" sz="2000" kern="1200" dirty="0" err="1">
                <a:solidFill>
                  <a:srgbClr val="404040"/>
                </a:solidFill>
                <a:effectLst/>
                <a:latin typeface="造字工房悦黑体验版纤细体"/>
                <a:ea typeface="造字工房悦黑体验版纤细体"/>
                <a:cs typeface="造字工房悦黑体验版纤细体"/>
              </a:rPr>
              <a:t>softmax</a:t>
            </a:r>
            <a:r>
              <a:rPr lang="zh-CN" altLang="zh-CN" sz="2000" kern="1200" dirty="0">
                <a:solidFill>
                  <a:srgbClr val="404040"/>
                </a:solidFill>
                <a:effectLst/>
                <a:latin typeface="造字工房悦黑体验版纤细体"/>
                <a:ea typeface="造字工房悦黑体验版纤细体"/>
                <a:cs typeface="造字工房悦黑体验版纤细体"/>
              </a:rPr>
              <a:t>中，得到预测值</a:t>
            </a:r>
            <a:endParaRPr lang="zh-CN" altLang="zh-CN" sz="2000" dirty="0">
              <a:effectLst/>
            </a:endParaRPr>
          </a:p>
        </p:txBody>
      </p:sp>
      <p:pic>
        <p:nvPicPr>
          <p:cNvPr id="3" name="图片 2" descr="图示, 示意图&#10;&#10;描述已自动生成">
            <a:extLst>
              <a:ext uri="{FF2B5EF4-FFF2-40B4-BE49-F238E27FC236}">
                <a16:creationId xmlns:a16="http://schemas.microsoft.com/office/drawing/2014/main" id="{E4A64BFE-844C-01E4-D765-EF520A339CEA}"/>
              </a:ext>
            </a:extLst>
          </p:cNvPr>
          <p:cNvPicPr>
            <a:picLocks noChangeAspect="1"/>
          </p:cNvPicPr>
          <p:nvPr/>
        </p:nvPicPr>
        <p:blipFill>
          <a:blip r:embed="rId3"/>
          <a:stretch>
            <a:fillRect/>
          </a:stretch>
        </p:blipFill>
        <p:spPr>
          <a:xfrm>
            <a:off x="6093689" y="694154"/>
            <a:ext cx="6098311" cy="5635148"/>
          </a:xfrm>
          <a:prstGeom prst="rect">
            <a:avLst/>
          </a:prstGeom>
        </p:spPr>
      </p:pic>
    </p:spTree>
    <p:extLst>
      <p:ext uri="{BB962C8B-B14F-4D97-AF65-F5344CB8AC3E}">
        <p14:creationId xmlns:p14="http://schemas.microsoft.com/office/powerpoint/2010/main" val="3483765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err="1">
                <a:solidFill>
                  <a:schemeClr val="tx1">
                    <a:lumMod val="75000"/>
                    <a:lumOff val="25000"/>
                  </a:schemeClr>
                </a:solidFill>
                <a:cs typeface="+mn-ea"/>
                <a:sym typeface="+mn-lt"/>
              </a:rPr>
              <a:t>XGBoost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1092104" y="1067379"/>
            <a:ext cx="10372107" cy="372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20000"/>
              </a:lnSpc>
              <a:spcBef>
                <a:spcPct val="0"/>
              </a:spcBef>
              <a:buNone/>
              <a:defRPr/>
            </a:pPr>
            <a:r>
              <a:rPr lang="en-US" altLang="zh-CN" sz="1800" dirty="0" err="1">
                <a:solidFill>
                  <a:schemeClr val="tx1">
                    <a:lumMod val="75000"/>
                    <a:lumOff val="25000"/>
                  </a:schemeClr>
                </a:solidFill>
                <a:latin typeface="+mn-lt"/>
                <a:ea typeface="+mn-ea"/>
                <a:cs typeface="+mn-ea"/>
                <a:sym typeface="+mn-lt"/>
              </a:rPr>
              <a:t>XGBoost</a:t>
            </a:r>
            <a:r>
              <a:rPr lang="zh-CN" altLang="en-US" sz="1800" dirty="0">
                <a:solidFill>
                  <a:schemeClr val="tx1">
                    <a:lumMod val="75000"/>
                    <a:lumOff val="25000"/>
                  </a:schemeClr>
                </a:solidFill>
                <a:latin typeface="+mn-lt"/>
                <a:ea typeface="+mn-ea"/>
                <a:cs typeface="+mn-ea"/>
                <a:sym typeface="+mn-lt"/>
              </a:rPr>
              <a:t>是一种梯度提升树（</a:t>
            </a:r>
            <a:r>
              <a:rPr lang="en-US" altLang="zh-CN" sz="1800" dirty="0">
                <a:solidFill>
                  <a:schemeClr val="tx1">
                    <a:lumMod val="75000"/>
                    <a:lumOff val="25000"/>
                  </a:schemeClr>
                </a:solidFill>
                <a:latin typeface="+mn-lt"/>
                <a:ea typeface="+mn-ea"/>
                <a:cs typeface="+mn-ea"/>
                <a:sym typeface="+mn-lt"/>
              </a:rPr>
              <a:t>Gradient Boosting Tree</a:t>
            </a:r>
            <a:r>
              <a:rPr lang="zh-CN" altLang="en-US" sz="1800" dirty="0">
                <a:solidFill>
                  <a:schemeClr val="tx1">
                    <a:lumMod val="75000"/>
                    <a:lumOff val="25000"/>
                  </a:schemeClr>
                </a:solidFill>
                <a:latin typeface="+mn-lt"/>
                <a:ea typeface="+mn-ea"/>
                <a:cs typeface="+mn-ea"/>
                <a:sym typeface="+mn-lt"/>
              </a:rPr>
              <a:t>）算法，它在文本分类任务上通常表现出色，尤其是在以下情况下：</a:t>
            </a:r>
          </a:p>
          <a:p>
            <a:pPr algn="just" defTabSz="1219200">
              <a:lnSpc>
                <a:spcPct val="120000"/>
              </a:lnSpc>
              <a:spcBef>
                <a:spcPct val="0"/>
              </a:spcBef>
              <a:buNone/>
              <a:defRPr/>
            </a:pPr>
            <a:endParaRPr lang="zh-CN" altLang="en-US" sz="1800"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1800" b="1" dirty="0">
                <a:solidFill>
                  <a:schemeClr val="tx1">
                    <a:lumMod val="75000"/>
                    <a:lumOff val="25000"/>
                  </a:schemeClr>
                </a:solidFill>
                <a:latin typeface="+mn-lt"/>
                <a:ea typeface="+mn-ea"/>
                <a:cs typeface="+mn-ea"/>
                <a:sym typeface="+mn-lt"/>
              </a:rPr>
              <a:t>特征工程： </a:t>
            </a:r>
            <a:r>
              <a:rPr lang="en-US" altLang="zh-CN" sz="1800" dirty="0" err="1">
                <a:solidFill>
                  <a:schemeClr val="tx1">
                    <a:lumMod val="75000"/>
                    <a:lumOff val="25000"/>
                  </a:schemeClr>
                </a:solidFill>
                <a:latin typeface="+mn-lt"/>
                <a:ea typeface="+mn-ea"/>
                <a:cs typeface="+mn-ea"/>
                <a:sym typeface="+mn-lt"/>
              </a:rPr>
              <a:t>XGBoost</a:t>
            </a:r>
            <a:r>
              <a:rPr lang="zh-CN" altLang="en-US" sz="1800" dirty="0">
                <a:solidFill>
                  <a:schemeClr val="tx1">
                    <a:lumMod val="75000"/>
                    <a:lumOff val="25000"/>
                  </a:schemeClr>
                </a:solidFill>
                <a:latin typeface="+mn-lt"/>
                <a:ea typeface="+mn-ea"/>
                <a:cs typeface="+mn-ea"/>
                <a:sym typeface="+mn-lt"/>
              </a:rPr>
              <a:t>对于手工设计的特征非常适用。在文本分类中，可以使用</a:t>
            </a:r>
            <a:r>
              <a:rPr lang="en-US" altLang="zh-CN" sz="1800" dirty="0">
                <a:solidFill>
                  <a:schemeClr val="tx1">
                    <a:lumMod val="75000"/>
                    <a:lumOff val="25000"/>
                  </a:schemeClr>
                </a:solidFill>
                <a:latin typeface="+mn-lt"/>
                <a:ea typeface="+mn-ea"/>
                <a:cs typeface="+mn-ea"/>
                <a:sym typeface="+mn-lt"/>
              </a:rPr>
              <a:t>TF-IDF</a:t>
            </a:r>
            <a:r>
              <a:rPr lang="zh-CN" altLang="en-US" sz="1800" dirty="0">
                <a:solidFill>
                  <a:schemeClr val="tx1">
                    <a:lumMod val="75000"/>
                    <a:lumOff val="25000"/>
                  </a:schemeClr>
                </a:solidFill>
                <a:latin typeface="+mn-lt"/>
                <a:ea typeface="+mn-ea"/>
                <a:cs typeface="+mn-ea"/>
                <a:sym typeface="+mn-lt"/>
              </a:rPr>
              <a:t>、词袋模型等传统的文本特征作为输入。</a:t>
            </a:r>
          </a:p>
          <a:p>
            <a:pPr algn="just" defTabSz="1219200">
              <a:lnSpc>
                <a:spcPct val="120000"/>
              </a:lnSpc>
              <a:spcBef>
                <a:spcPct val="0"/>
              </a:spcBef>
              <a:buNone/>
              <a:defRPr/>
            </a:pPr>
            <a:endParaRPr lang="zh-CN" altLang="en-US" sz="1800"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1800" b="1" dirty="0">
                <a:solidFill>
                  <a:schemeClr val="tx1">
                    <a:lumMod val="75000"/>
                    <a:lumOff val="25000"/>
                  </a:schemeClr>
                </a:solidFill>
                <a:latin typeface="+mn-lt"/>
                <a:ea typeface="+mn-ea"/>
                <a:cs typeface="+mn-ea"/>
                <a:sym typeface="+mn-lt"/>
              </a:rPr>
              <a:t>高效处理稀疏数据： </a:t>
            </a:r>
            <a:r>
              <a:rPr lang="zh-CN" altLang="en-US" sz="1800" dirty="0">
                <a:solidFill>
                  <a:schemeClr val="tx1">
                    <a:lumMod val="75000"/>
                    <a:lumOff val="25000"/>
                  </a:schemeClr>
                </a:solidFill>
                <a:latin typeface="+mn-lt"/>
                <a:ea typeface="+mn-ea"/>
                <a:cs typeface="+mn-ea"/>
                <a:sym typeface="+mn-lt"/>
              </a:rPr>
              <a:t>文本数据通常是高维稀疏的，而</a:t>
            </a:r>
            <a:r>
              <a:rPr lang="en-US" altLang="zh-CN" sz="1800" dirty="0" err="1">
                <a:solidFill>
                  <a:schemeClr val="tx1">
                    <a:lumMod val="75000"/>
                    <a:lumOff val="25000"/>
                  </a:schemeClr>
                </a:solidFill>
                <a:latin typeface="+mn-lt"/>
                <a:ea typeface="+mn-ea"/>
                <a:cs typeface="+mn-ea"/>
                <a:sym typeface="+mn-lt"/>
              </a:rPr>
              <a:t>XGBoost</a:t>
            </a:r>
            <a:r>
              <a:rPr lang="zh-CN" altLang="en-US" sz="1800" dirty="0">
                <a:solidFill>
                  <a:schemeClr val="tx1">
                    <a:lumMod val="75000"/>
                    <a:lumOff val="25000"/>
                  </a:schemeClr>
                </a:solidFill>
                <a:latin typeface="+mn-lt"/>
                <a:ea typeface="+mn-ea"/>
                <a:cs typeface="+mn-ea"/>
                <a:sym typeface="+mn-lt"/>
              </a:rPr>
              <a:t>能够高效处理这种类型的数据。其支持处理大规模的特征空间，适合用于文本数据。</a:t>
            </a:r>
          </a:p>
          <a:p>
            <a:pPr algn="just" defTabSz="1219200">
              <a:lnSpc>
                <a:spcPct val="120000"/>
              </a:lnSpc>
              <a:spcBef>
                <a:spcPct val="0"/>
              </a:spcBef>
              <a:buNone/>
              <a:defRPr/>
            </a:pPr>
            <a:endParaRPr lang="zh-CN" altLang="en-US" sz="1800" dirty="0">
              <a:solidFill>
                <a:schemeClr val="tx1">
                  <a:lumMod val="75000"/>
                  <a:lumOff val="25000"/>
                </a:schemeClr>
              </a:solidFill>
              <a:latin typeface="+mn-lt"/>
              <a:ea typeface="+mn-ea"/>
              <a:cs typeface="+mn-ea"/>
              <a:sym typeface="+mn-lt"/>
            </a:endParaRPr>
          </a:p>
          <a:p>
            <a:pPr algn="just" defTabSz="1219200">
              <a:lnSpc>
                <a:spcPct val="120000"/>
              </a:lnSpc>
              <a:spcBef>
                <a:spcPct val="0"/>
              </a:spcBef>
              <a:buNone/>
              <a:defRPr/>
            </a:pPr>
            <a:r>
              <a:rPr lang="zh-CN" altLang="en-US" sz="1800" b="1" dirty="0">
                <a:solidFill>
                  <a:schemeClr val="tx1">
                    <a:lumMod val="75000"/>
                    <a:lumOff val="25000"/>
                  </a:schemeClr>
                </a:solidFill>
                <a:latin typeface="+mn-lt"/>
                <a:ea typeface="+mn-ea"/>
                <a:cs typeface="+mn-ea"/>
                <a:sym typeface="+mn-lt"/>
              </a:rPr>
              <a:t>解释性强： </a:t>
            </a:r>
            <a:r>
              <a:rPr lang="en-US" altLang="zh-CN" sz="1800" dirty="0" err="1">
                <a:solidFill>
                  <a:schemeClr val="tx1">
                    <a:lumMod val="75000"/>
                    <a:lumOff val="25000"/>
                  </a:schemeClr>
                </a:solidFill>
                <a:latin typeface="+mn-lt"/>
                <a:ea typeface="+mn-ea"/>
                <a:cs typeface="+mn-ea"/>
                <a:sym typeface="+mn-lt"/>
              </a:rPr>
              <a:t>XGBoost</a:t>
            </a:r>
            <a:r>
              <a:rPr lang="zh-CN" altLang="en-US" sz="1800" dirty="0">
                <a:solidFill>
                  <a:schemeClr val="tx1">
                    <a:lumMod val="75000"/>
                    <a:lumOff val="25000"/>
                  </a:schemeClr>
                </a:solidFill>
                <a:latin typeface="+mn-lt"/>
                <a:ea typeface="+mn-ea"/>
                <a:cs typeface="+mn-ea"/>
                <a:sym typeface="+mn-lt"/>
              </a:rPr>
              <a:t>提供了强大的模型解释能力，可以帮助理解哪些特征对于模型的预测起到了关键作用。</a:t>
            </a:r>
            <a:endParaRPr lang="en-US" altLang="zh-CN" sz="1800" dirty="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114697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err="1">
                <a:solidFill>
                  <a:schemeClr val="tx1">
                    <a:lumMod val="75000"/>
                    <a:lumOff val="25000"/>
                  </a:schemeClr>
                </a:solidFill>
                <a:cs typeface="+mn-ea"/>
                <a:sym typeface="+mn-lt"/>
              </a:rPr>
              <a:t>XGBoost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1092104" y="1067379"/>
            <a:ext cx="10135733" cy="142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50000"/>
              </a:lnSpc>
              <a:spcBef>
                <a:spcPct val="0"/>
              </a:spcBef>
              <a:buNone/>
              <a:defRPr/>
            </a:pPr>
            <a:r>
              <a:rPr lang="zh-CN" altLang="en-US" sz="2000" dirty="0">
                <a:solidFill>
                  <a:schemeClr val="tx1">
                    <a:lumMod val="75000"/>
                    <a:lumOff val="25000"/>
                  </a:schemeClr>
                </a:solidFill>
                <a:latin typeface="+mn-lt"/>
                <a:ea typeface="+mn-ea"/>
                <a:cs typeface="+mn-ea"/>
                <a:sym typeface="+mn-lt"/>
              </a:rPr>
              <a:t> </a:t>
            </a:r>
            <a:r>
              <a:rPr lang="en-US" altLang="zh-CN" sz="2000" dirty="0">
                <a:solidFill>
                  <a:schemeClr val="tx1">
                    <a:lumMod val="75000"/>
                    <a:lumOff val="25000"/>
                  </a:schemeClr>
                </a:solidFill>
                <a:latin typeface="+mn-lt"/>
                <a:ea typeface="+mn-ea"/>
                <a:cs typeface="+mn-ea"/>
                <a:sym typeface="+mn-lt"/>
              </a:rPr>
              <a:t>         </a:t>
            </a:r>
            <a:r>
              <a:rPr lang="zh-CN" altLang="en-US" sz="2000" dirty="0">
                <a:solidFill>
                  <a:schemeClr val="tx1">
                    <a:lumMod val="75000"/>
                    <a:lumOff val="25000"/>
                  </a:schemeClr>
                </a:solidFill>
                <a:latin typeface="+mn-lt"/>
                <a:ea typeface="+mn-ea"/>
                <a:cs typeface="+mn-ea"/>
                <a:sym typeface="+mn-lt"/>
              </a:rPr>
              <a:t>我们在利用</a:t>
            </a:r>
            <a:r>
              <a:rPr lang="en-US" altLang="zh-CN" sz="2000" dirty="0" err="1">
                <a:solidFill>
                  <a:schemeClr val="tx1">
                    <a:lumMod val="75000"/>
                    <a:lumOff val="25000"/>
                  </a:schemeClr>
                </a:solidFill>
                <a:latin typeface="+mn-lt"/>
                <a:ea typeface="+mn-ea"/>
                <a:cs typeface="+mn-ea"/>
                <a:sym typeface="+mn-lt"/>
              </a:rPr>
              <a:t>XGBoost</a:t>
            </a:r>
            <a:r>
              <a:rPr lang="zh-CN" altLang="en-US" sz="2000" dirty="0">
                <a:solidFill>
                  <a:schemeClr val="tx1">
                    <a:lumMod val="75000"/>
                    <a:lumOff val="25000"/>
                  </a:schemeClr>
                </a:solidFill>
                <a:latin typeface="+mn-lt"/>
                <a:ea typeface="+mn-ea"/>
                <a:cs typeface="+mn-ea"/>
                <a:sym typeface="+mn-lt"/>
              </a:rPr>
              <a:t>处理的时候，应该先提取语句特征，我们分别统计训练集中的单个字与多个字的词频，提取单字的时候，我们使用正则表达式，提取多个字的时候，我们先进行分词处理。</a:t>
            </a:r>
            <a:endParaRPr lang="en-US" altLang="zh-CN" sz="2000" dirty="0">
              <a:solidFill>
                <a:schemeClr val="tx1">
                  <a:lumMod val="75000"/>
                  <a:lumOff val="25000"/>
                </a:schemeClr>
              </a:solidFill>
              <a:latin typeface="+mn-lt"/>
              <a:ea typeface="+mn-ea"/>
              <a:cs typeface="+mn-ea"/>
              <a:sym typeface="+mn-lt"/>
            </a:endParaRPr>
          </a:p>
        </p:txBody>
      </p:sp>
      <p:pic>
        <p:nvPicPr>
          <p:cNvPr id="4" name="图片 3">
            <a:extLst>
              <a:ext uri="{FF2B5EF4-FFF2-40B4-BE49-F238E27FC236}">
                <a16:creationId xmlns:a16="http://schemas.microsoft.com/office/drawing/2014/main" id="{FE166F0D-5BDA-300B-5B0D-0A1BE4D26D6C}"/>
              </a:ext>
            </a:extLst>
          </p:cNvPr>
          <p:cNvPicPr>
            <a:picLocks noChangeAspect="1"/>
          </p:cNvPicPr>
          <p:nvPr/>
        </p:nvPicPr>
        <p:blipFill>
          <a:blip r:embed="rId3"/>
          <a:stretch>
            <a:fillRect/>
          </a:stretch>
        </p:blipFill>
        <p:spPr>
          <a:xfrm>
            <a:off x="856325" y="5208264"/>
            <a:ext cx="10327969" cy="459687"/>
          </a:xfrm>
          <a:prstGeom prst="rect">
            <a:avLst/>
          </a:prstGeom>
        </p:spPr>
      </p:pic>
      <p:pic>
        <p:nvPicPr>
          <p:cNvPr id="6" name="图片 5">
            <a:extLst>
              <a:ext uri="{FF2B5EF4-FFF2-40B4-BE49-F238E27FC236}">
                <a16:creationId xmlns:a16="http://schemas.microsoft.com/office/drawing/2014/main" id="{C9D56E51-B14C-671F-82D9-AD627A2DD382}"/>
              </a:ext>
            </a:extLst>
          </p:cNvPr>
          <p:cNvPicPr>
            <a:picLocks noChangeAspect="1"/>
          </p:cNvPicPr>
          <p:nvPr/>
        </p:nvPicPr>
        <p:blipFill>
          <a:blip r:embed="rId4"/>
          <a:stretch>
            <a:fillRect/>
          </a:stretch>
        </p:blipFill>
        <p:spPr>
          <a:xfrm>
            <a:off x="2290617" y="2714898"/>
            <a:ext cx="7704559" cy="1514980"/>
          </a:xfrm>
          <a:prstGeom prst="rect">
            <a:avLst/>
          </a:prstGeom>
        </p:spPr>
      </p:pic>
    </p:spTree>
    <p:extLst>
      <p:ext uri="{BB962C8B-B14F-4D97-AF65-F5344CB8AC3E}">
        <p14:creationId xmlns:p14="http://schemas.microsoft.com/office/powerpoint/2010/main" val="202485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err="1">
                <a:solidFill>
                  <a:schemeClr val="tx1">
                    <a:lumMod val="75000"/>
                    <a:lumOff val="25000"/>
                  </a:schemeClr>
                </a:solidFill>
                <a:cs typeface="+mn-ea"/>
                <a:sym typeface="+mn-lt"/>
              </a:rPr>
              <a:t>XGBoost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861949" y="942971"/>
            <a:ext cx="10135733" cy="327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50000"/>
              </a:lnSpc>
              <a:spcBef>
                <a:spcPct val="0"/>
              </a:spcBef>
              <a:buNone/>
              <a:defRPr/>
            </a:pPr>
            <a:r>
              <a:rPr lang="zh-CN" altLang="en-US" sz="2000" dirty="0">
                <a:solidFill>
                  <a:schemeClr val="tx1">
                    <a:lumMod val="75000"/>
                    <a:lumOff val="25000"/>
                  </a:schemeClr>
                </a:solidFill>
                <a:latin typeface="+mn-lt"/>
                <a:ea typeface="+mn-ea"/>
                <a:cs typeface="+mn-ea"/>
                <a:sym typeface="+mn-lt"/>
              </a:rPr>
              <a:t> </a:t>
            </a:r>
            <a:r>
              <a:rPr lang="en-US" altLang="zh-CN" sz="2000" dirty="0">
                <a:solidFill>
                  <a:schemeClr val="tx1">
                    <a:lumMod val="75000"/>
                    <a:lumOff val="25000"/>
                  </a:schemeClr>
                </a:solidFill>
                <a:latin typeface="+mn-lt"/>
                <a:ea typeface="+mn-ea"/>
                <a:cs typeface="+mn-ea"/>
                <a:sym typeface="+mn-lt"/>
              </a:rPr>
              <a:t>         </a:t>
            </a:r>
            <a:r>
              <a:rPr lang="zh-CN" altLang="en-US" sz="2000" dirty="0">
                <a:solidFill>
                  <a:schemeClr val="tx1">
                    <a:lumMod val="75000"/>
                    <a:lumOff val="25000"/>
                  </a:schemeClr>
                </a:solidFill>
                <a:latin typeface="+mn-lt"/>
                <a:ea typeface="+mn-ea"/>
                <a:cs typeface="+mn-ea"/>
                <a:sym typeface="+mn-lt"/>
              </a:rPr>
              <a:t>我们使用稀疏矩阵来存储特征，首先，我们将训练集数据进行特征提取，获得特征词汇表。训练的时候，每个批次的句子，获得其单字特征和多姿特征。</a:t>
            </a:r>
            <a:endParaRPr lang="en-US" altLang="zh-CN" sz="2000" dirty="0">
              <a:solidFill>
                <a:schemeClr val="tx1">
                  <a:lumMod val="75000"/>
                  <a:lumOff val="25000"/>
                </a:schemeClr>
              </a:solidFill>
              <a:latin typeface="+mn-lt"/>
              <a:ea typeface="+mn-ea"/>
              <a:cs typeface="+mn-ea"/>
              <a:sym typeface="+mn-lt"/>
            </a:endParaRPr>
          </a:p>
          <a:p>
            <a:pPr algn="just" defTabSz="1219200">
              <a:lnSpc>
                <a:spcPct val="150000"/>
              </a:lnSpc>
              <a:spcBef>
                <a:spcPct val="0"/>
              </a:spcBef>
              <a:buNone/>
              <a:defRPr/>
            </a:pPr>
            <a:r>
              <a:rPr lang="zh-CN" altLang="en-US" sz="2000" dirty="0">
                <a:solidFill>
                  <a:schemeClr val="tx1">
                    <a:lumMod val="75000"/>
                    <a:lumOff val="25000"/>
                  </a:schemeClr>
                </a:solidFill>
                <a:latin typeface="+mn-lt"/>
                <a:ea typeface="+mn-ea"/>
                <a:cs typeface="+mn-ea"/>
                <a:sym typeface="+mn-lt"/>
              </a:rPr>
              <a:t>            针对单字特征，检查每个单字是否在单字特征词汇表中，如果在，则在特征向量中对应位置加</a:t>
            </a:r>
            <a:r>
              <a:rPr lang="en-US" altLang="zh-CN" sz="2000" dirty="0">
                <a:solidFill>
                  <a:schemeClr val="tx1">
                    <a:lumMod val="75000"/>
                    <a:lumOff val="25000"/>
                  </a:schemeClr>
                </a:solidFill>
                <a:latin typeface="+mn-lt"/>
                <a:ea typeface="+mn-ea"/>
                <a:cs typeface="+mn-ea"/>
                <a:sym typeface="+mn-lt"/>
              </a:rPr>
              <a:t>1</a:t>
            </a:r>
            <a:r>
              <a:rPr lang="zh-CN" altLang="en-US" sz="2000" dirty="0">
                <a:solidFill>
                  <a:schemeClr val="tx1">
                    <a:lumMod val="75000"/>
                    <a:lumOff val="25000"/>
                  </a:schemeClr>
                </a:solidFill>
                <a:latin typeface="+mn-lt"/>
                <a:ea typeface="+mn-ea"/>
                <a:cs typeface="+mn-ea"/>
                <a:sym typeface="+mn-lt"/>
              </a:rPr>
              <a:t>。</a:t>
            </a:r>
          </a:p>
          <a:p>
            <a:pPr algn="just" defTabSz="1219200">
              <a:lnSpc>
                <a:spcPct val="150000"/>
              </a:lnSpc>
              <a:spcBef>
                <a:spcPct val="0"/>
              </a:spcBef>
              <a:buNone/>
              <a:defRPr/>
            </a:pPr>
            <a:r>
              <a:rPr lang="zh-CN" altLang="en-US" sz="2000" dirty="0">
                <a:solidFill>
                  <a:schemeClr val="tx1">
                    <a:lumMod val="75000"/>
                    <a:lumOff val="25000"/>
                  </a:schemeClr>
                </a:solidFill>
                <a:latin typeface="+mn-lt"/>
                <a:ea typeface="+mn-ea"/>
                <a:cs typeface="+mn-ea"/>
                <a:sym typeface="+mn-lt"/>
              </a:rPr>
              <a:t>            如果使用了双字特征，同样检查每个句子中的双字是否在双字特征词汇表中，如果在，则在特征向量中对应位置加</a:t>
            </a:r>
            <a:r>
              <a:rPr lang="en-US" altLang="zh-CN" sz="2000" dirty="0">
                <a:solidFill>
                  <a:schemeClr val="tx1">
                    <a:lumMod val="75000"/>
                    <a:lumOff val="25000"/>
                  </a:schemeClr>
                </a:solidFill>
                <a:latin typeface="+mn-lt"/>
                <a:ea typeface="+mn-ea"/>
                <a:cs typeface="+mn-ea"/>
                <a:sym typeface="+mn-lt"/>
              </a:rPr>
              <a:t>1</a:t>
            </a:r>
            <a:r>
              <a:rPr lang="zh-CN" altLang="en-US" sz="2000" dirty="0">
                <a:solidFill>
                  <a:schemeClr val="tx1">
                    <a:lumMod val="75000"/>
                    <a:lumOff val="25000"/>
                  </a:schemeClr>
                </a:solidFill>
                <a:latin typeface="+mn-lt"/>
                <a:ea typeface="+mn-ea"/>
                <a:cs typeface="+mn-ea"/>
                <a:sym typeface="+mn-lt"/>
              </a:rPr>
              <a:t>。</a:t>
            </a:r>
            <a:endParaRPr lang="en-US" altLang="zh-CN" sz="2000" dirty="0">
              <a:solidFill>
                <a:schemeClr val="tx1">
                  <a:lumMod val="75000"/>
                  <a:lumOff val="25000"/>
                </a:schemeClr>
              </a:solidFill>
              <a:latin typeface="+mn-lt"/>
              <a:ea typeface="+mn-ea"/>
              <a:cs typeface="+mn-ea"/>
              <a:sym typeface="+mn-lt"/>
            </a:endParaRPr>
          </a:p>
          <a:p>
            <a:pPr algn="just" defTabSz="1219200">
              <a:lnSpc>
                <a:spcPct val="150000"/>
              </a:lnSpc>
              <a:spcBef>
                <a:spcPct val="0"/>
              </a:spcBef>
              <a:buNone/>
              <a:defRPr/>
            </a:pPr>
            <a:r>
              <a:rPr lang="zh-CN" altLang="en-US" sz="2000" dirty="0">
                <a:solidFill>
                  <a:schemeClr val="tx1">
                    <a:lumMod val="75000"/>
                    <a:lumOff val="25000"/>
                  </a:schemeClr>
                </a:solidFill>
                <a:latin typeface="+mn-lt"/>
                <a:ea typeface="+mn-ea"/>
                <a:cs typeface="+mn-ea"/>
                <a:sym typeface="+mn-lt"/>
              </a:rPr>
              <a:t>            使用稀疏矩阵来存储特征向量，其中每一行就表示一个句子的特征向量。</a:t>
            </a:r>
            <a:endParaRPr lang="en-US" altLang="zh-CN" sz="2000" dirty="0">
              <a:solidFill>
                <a:schemeClr val="tx1">
                  <a:lumMod val="75000"/>
                  <a:lumOff val="25000"/>
                </a:schemeClr>
              </a:solidFill>
              <a:latin typeface="+mn-lt"/>
              <a:ea typeface="+mn-ea"/>
              <a:cs typeface="+mn-ea"/>
              <a:sym typeface="+mn-lt"/>
            </a:endParaRPr>
          </a:p>
        </p:txBody>
      </p:sp>
      <p:pic>
        <p:nvPicPr>
          <p:cNvPr id="1026" name="图片 1">
            <a:extLst>
              <a:ext uri="{FF2B5EF4-FFF2-40B4-BE49-F238E27FC236}">
                <a16:creationId xmlns:a16="http://schemas.microsoft.com/office/drawing/2014/main" id="{DF1649C1-8F7F-04F3-6E3B-80CA53A45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617" y="4528587"/>
            <a:ext cx="6884943" cy="162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906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err="1">
                <a:solidFill>
                  <a:schemeClr val="tx1">
                    <a:lumMod val="75000"/>
                    <a:lumOff val="25000"/>
                  </a:schemeClr>
                </a:solidFill>
                <a:cs typeface="+mn-ea"/>
                <a:sym typeface="+mn-lt"/>
              </a:rPr>
              <a:t>XGBoost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967696" y="1465485"/>
            <a:ext cx="10135733" cy="50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defTabSz="1219200">
              <a:lnSpc>
                <a:spcPct val="150000"/>
              </a:lnSpc>
              <a:spcBef>
                <a:spcPct val="0"/>
              </a:spcBef>
              <a:buNone/>
              <a:defRPr/>
            </a:pPr>
            <a:r>
              <a:rPr lang="en-US" altLang="zh-CN" sz="2000" dirty="0">
                <a:solidFill>
                  <a:schemeClr val="tx1">
                    <a:lumMod val="75000"/>
                    <a:lumOff val="25000"/>
                  </a:schemeClr>
                </a:solidFill>
                <a:latin typeface="+mn-lt"/>
                <a:ea typeface="+mn-ea"/>
                <a:cs typeface="+mn-ea"/>
                <a:sym typeface="+mn-lt"/>
              </a:rPr>
              <a:t>         </a:t>
            </a:r>
          </a:p>
        </p:txBody>
      </p:sp>
      <p:pic>
        <p:nvPicPr>
          <p:cNvPr id="4" name="图片 3">
            <a:extLst>
              <a:ext uri="{FF2B5EF4-FFF2-40B4-BE49-F238E27FC236}">
                <a16:creationId xmlns:a16="http://schemas.microsoft.com/office/drawing/2014/main" id="{679E9F49-27F0-F345-52AF-493BFA443E4C}"/>
              </a:ext>
            </a:extLst>
          </p:cNvPr>
          <p:cNvPicPr>
            <a:picLocks noChangeAspect="1"/>
          </p:cNvPicPr>
          <p:nvPr/>
        </p:nvPicPr>
        <p:blipFill>
          <a:blip r:embed="rId3"/>
          <a:stretch>
            <a:fillRect/>
          </a:stretch>
        </p:blipFill>
        <p:spPr>
          <a:xfrm>
            <a:off x="1882370" y="2224574"/>
            <a:ext cx="8181975" cy="3429000"/>
          </a:xfrm>
          <a:prstGeom prst="rect">
            <a:avLst/>
          </a:prstGeom>
        </p:spPr>
      </p:pic>
      <p:sp>
        <p:nvSpPr>
          <p:cNvPr id="5" name="文本框 4">
            <a:extLst>
              <a:ext uri="{FF2B5EF4-FFF2-40B4-BE49-F238E27FC236}">
                <a16:creationId xmlns:a16="http://schemas.microsoft.com/office/drawing/2014/main" id="{1D26C4D0-5151-40FD-A5DB-3DE723690602}"/>
              </a:ext>
            </a:extLst>
          </p:cNvPr>
          <p:cNvSpPr txBox="1"/>
          <p:nvPr/>
        </p:nvSpPr>
        <p:spPr>
          <a:xfrm>
            <a:off x="1505339" y="964163"/>
            <a:ext cx="9280849" cy="400110"/>
          </a:xfrm>
          <a:prstGeom prst="rect">
            <a:avLst/>
          </a:prstGeom>
          <a:noFill/>
        </p:spPr>
        <p:txBody>
          <a:bodyPr wrap="square" rtlCol="0">
            <a:spAutoFit/>
          </a:bodyPr>
          <a:lstStyle/>
          <a:p>
            <a:r>
              <a:rPr lang="en-US" altLang="zh-CN" sz="2000" dirty="0" err="1"/>
              <a:t>XGBoost</a:t>
            </a:r>
            <a:r>
              <a:rPr lang="zh-CN" altLang="en-US" sz="2000" dirty="0"/>
              <a:t>分类结果如图所示</a:t>
            </a:r>
          </a:p>
        </p:txBody>
      </p:sp>
    </p:spTree>
    <p:extLst>
      <p:ext uri="{BB962C8B-B14F-4D97-AF65-F5344CB8AC3E}">
        <p14:creationId xmlns:p14="http://schemas.microsoft.com/office/powerpoint/2010/main" val="4004080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a:solidFill>
                  <a:schemeClr val="tx1">
                    <a:lumMod val="75000"/>
                    <a:lumOff val="25000"/>
                  </a:schemeClr>
                </a:solidFill>
                <a:cs typeface="+mn-ea"/>
                <a:sym typeface="+mn-lt"/>
              </a:rPr>
              <a:t>Bert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949034" y="694154"/>
            <a:ext cx="9998883" cy="117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en-US" altLang="zh-CN" sz="2000" dirty="0">
                <a:solidFill>
                  <a:schemeClr val="tx1">
                    <a:lumMod val="75000"/>
                    <a:lumOff val="25000"/>
                  </a:schemeClr>
                </a:solidFill>
                <a:latin typeface="+mn-lt"/>
                <a:ea typeface="+mn-ea"/>
                <a:cs typeface="+mn-ea"/>
                <a:sym typeface="+mn-lt"/>
              </a:rPr>
              <a:t>BERT</a:t>
            </a:r>
            <a:r>
              <a:rPr lang="zh-CN" altLang="en-US" sz="2000" dirty="0">
                <a:solidFill>
                  <a:schemeClr val="tx1">
                    <a:lumMod val="75000"/>
                    <a:lumOff val="25000"/>
                  </a:schemeClr>
                </a:solidFill>
                <a:latin typeface="+mn-lt"/>
                <a:ea typeface="+mn-ea"/>
                <a:cs typeface="+mn-ea"/>
                <a:sym typeface="+mn-lt"/>
              </a:rPr>
              <a:t>是一种基于</a:t>
            </a:r>
            <a:r>
              <a:rPr lang="en-US" altLang="zh-CN" sz="2000" dirty="0">
                <a:solidFill>
                  <a:schemeClr val="tx1">
                    <a:lumMod val="75000"/>
                    <a:lumOff val="25000"/>
                  </a:schemeClr>
                </a:solidFill>
                <a:latin typeface="+mn-lt"/>
                <a:ea typeface="+mn-ea"/>
                <a:cs typeface="+mn-ea"/>
                <a:sym typeface="+mn-lt"/>
              </a:rPr>
              <a:t>Transformer</a:t>
            </a:r>
            <a:r>
              <a:rPr lang="zh-CN" altLang="en-US" sz="2000" dirty="0">
                <a:solidFill>
                  <a:schemeClr val="tx1">
                    <a:lumMod val="75000"/>
                    <a:lumOff val="25000"/>
                  </a:schemeClr>
                </a:solidFill>
                <a:latin typeface="+mn-lt"/>
                <a:ea typeface="+mn-ea"/>
                <a:cs typeface="+mn-ea"/>
                <a:sym typeface="+mn-lt"/>
              </a:rPr>
              <a:t>架构的深度学习模型，经过预训练的</a:t>
            </a:r>
            <a:r>
              <a:rPr lang="en-US" altLang="zh-CN" sz="2000" dirty="0">
                <a:solidFill>
                  <a:schemeClr val="tx1">
                    <a:lumMod val="75000"/>
                    <a:lumOff val="25000"/>
                  </a:schemeClr>
                </a:solidFill>
                <a:latin typeface="+mn-lt"/>
                <a:ea typeface="+mn-ea"/>
                <a:cs typeface="+mn-ea"/>
                <a:sym typeface="+mn-lt"/>
              </a:rPr>
              <a:t>BERT</a:t>
            </a:r>
            <a:r>
              <a:rPr lang="zh-CN" altLang="en-US" sz="2000" dirty="0">
                <a:solidFill>
                  <a:schemeClr val="tx1">
                    <a:lumMod val="75000"/>
                    <a:lumOff val="25000"/>
                  </a:schemeClr>
                </a:solidFill>
                <a:latin typeface="+mn-lt"/>
                <a:ea typeface="+mn-ea"/>
                <a:cs typeface="+mn-ea"/>
                <a:sym typeface="+mn-lt"/>
              </a:rPr>
              <a:t>在文本分类任务上通常能够取得很好的效果</a:t>
            </a:r>
          </a:p>
          <a:p>
            <a:pPr eaLnBrk="0" hangingPunct="0">
              <a:lnSpc>
                <a:spcPct val="120000"/>
              </a:lnSpc>
              <a:spcBef>
                <a:spcPct val="0"/>
              </a:spcBef>
              <a:buNone/>
              <a:defRPr/>
            </a:pPr>
            <a:endParaRPr lang="zh-CN" altLang="en-US" sz="2000" dirty="0">
              <a:solidFill>
                <a:schemeClr val="tx1">
                  <a:lumMod val="75000"/>
                  <a:lumOff val="25000"/>
                </a:schemeClr>
              </a:solidFill>
              <a:latin typeface="+mn-lt"/>
              <a:ea typeface="+mn-ea"/>
              <a:cs typeface="+mn-ea"/>
              <a:sym typeface="+mn-lt"/>
            </a:endParaRPr>
          </a:p>
        </p:txBody>
      </p:sp>
      <p:sp>
        <p:nvSpPr>
          <p:cNvPr id="3" name="文本框 2">
            <a:extLst>
              <a:ext uri="{FF2B5EF4-FFF2-40B4-BE49-F238E27FC236}">
                <a16:creationId xmlns:a16="http://schemas.microsoft.com/office/drawing/2014/main" id="{D71646B1-E3DA-CE0D-9AF1-ABB5DD8B1F5A}"/>
              </a:ext>
            </a:extLst>
          </p:cNvPr>
          <p:cNvSpPr txBox="1"/>
          <p:nvPr/>
        </p:nvSpPr>
        <p:spPr>
          <a:xfrm>
            <a:off x="949034" y="1785257"/>
            <a:ext cx="9551015" cy="1175706"/>
          </a:xfrm>
          <a:prstGeom prst="rect">
            <a:avLst/>
          </a:prstGeom>
          <a:noFill/>
        </p:spPr>
        <p:txBody>
          <a:bodyPr wrap="square" rtlCol="0">
            <a:spAutoFit/>
          </a:bodyPr>
          <a:lstStyle/>
          <a:p>
            <a:pPr eaLnBrk="0" hangingPunct="0">
              <a:lnSpc>
                <a:spcPct val="120000"/>
              </a:lnSpc>
              <a:spcBef>
                <a:spcPct val="0"/>
              </a:spcBef>
              <a:defRPr/>
            </a:pPr>
            <a:r>
              <a:rPr lang="en-US" altLang="zh-CN" sz="2000" dirty="0">
                <a:solidFill>
                  <a:schemeClr val="tx1">
                    <a:lumMod val="75000"/>
                    <a:lumOff val="25000"/>
                  </a:schemeClr>
                </a:solidFill>
                <a:cs typeface="+mn-ea"/>
                <a:sym typeface="Calibri" panose="020F0502020204030204" pitchFamily="34" charset="0"/>
              </a:rPr>
              <a:t>Bert</a:t>
            </a:r>
            <a:r>
              <a:rPr lang="zh-CN" altLang="en-US" sz="2000" dirty="0">
                <a:solidFill>
                  <a:schemeClr val="tx1">
                    <a:lumMod val="75000"/>
                    <a:lumOff val="25000"/>
                  </a:schemeClr>
                </a:solidFill>
                <a:cs typeface="+mn-ea"/>
                <a:sym typeface="Calibri" panose="020F0502020204030204" pitchFamily="34" charset="0"/>
              </a:rPr>
              <a:t>是一个</a:t>
            </a:r>
            <a:r>
              <a:rPr lang="en-US" altLang="zh-CN" sz="2000" dirty="0">
                <a:solidFill>
                  <a:schemeClr val="tx1">
                    <a:lumMod val="75000"/>
                    <a:lumOff val="25000"/>
                  </a:schemeClr>
                </a:solidFill>
                <a:cs typeface="+mn-ea"/>
                <a:sym typeface="Calibri" panose="020F0502020204030204" pitchFamily="34" charset="0"/>
              </a:rPr>
              <a:t>only </a:t>
            </a:r>
            <a:r>
              <a:rPr lang="en-US" altLang="zh-CN" sz="2000" dirty="0" err="1">
                <a:solidFill>
                  <a:schemeClr val="tx1">
                    <a:lumMod val="75000"/>
                    <a:lumOff val="25000"/>
                  </a:schemeClr>
                </a:solidFill>
                <a:cs typeface="+mn-ea"/>
                <a:sym typeface="Calibri" panose="020F0502020204030204" pitchFamily="34" charset="0"/>
              </a:rPr>
              <a:t>enconder</a:t>
            </a:r>
            <a:r>
              <a:rPr lang="zh-CN" altLang="en-US" sz="2000" dirty="0">
                <a:solidFill>
                  <a:schemeClr val="tx1">
                    <a:lumMod val="75000"/>
                    <a:lumOff val="25000"/>
                  </a:schemeClr>
                </a:solidFill>
                <a:cs typeface="+mn-ea"/>
                <a:sym typeface="Calibri" panose="020F0502020204030204" pitchFamily="34" charset="0"/>
              </a:rPr>
              <a:t>的预训练模型，意味着它只有编码器没有解码器它专注于处理单个句子或句子对的表示，而不是进行生成式任务。因此，</a:t>
            </a:r>
            <a:r>
              <a:rPr lang="en-US" altLang="zh-CN" sz="2000" dirty="0" err="1">
                <a:solidFill>
                  <a:schemeClr val="tx1">
                    <a:lumMod val="75000"/>
                    <a:lumOff val="25000"/>
                  </a:schemeClr>
                </a:solidFill>
                <a:cs typeface="+mn-ea"/>
                <a:sym typeface="Calibri" panose="020F0502020204030204" pitchFamily="34" charset="0"/>
              </a:rPr>
              <a:t>bert</a:t>
            </a:r>
            <a:r>
              <a:rPr lang="zh-CN" altLang="en-US" sz="2000" dirty="0">
                <a:solidFill>
                  <a:schemeClr val="tx1">
                    <a:lumMod val="75000"/>
                    <a:lumOff val="25000"/>
                  </a:schemeClr>
                </a:solidFill>
                <a:cs typeface="+mn-ea"/>
                <a:sym typeface="Calibri" panose="020F0502020204030204" pitchFamily="34" charset="0"/>
              </a:rPr>
              <a:t>适合用来做分类任务</a:t>
            </a:r>
          </a:p>
        </p:txBody>
      </p:sp>
      <p:pic>
        <p:nvPicPr>
          <p:cNvPr id="5" name="图片 4">
            <a:extLst>
              <a:ext uri="{FF2B5EF4-FFF2-40B4-BE49-F238E27FC236}">
                <a16:creationId xmlns:a16="http://schemas.microsoft.com/office/drawing/2014/main" id="{08C8FAF8-4569-13A3-9E29-CEA921B226C3}"/>
              </a:ext>
            </a:extLst>
          </p:cNvPr>
          <p:cNvPicPr>
            <a:picLocks noChangeAspect="1"/>
          </p:cNvPicPr>
          <p:nvPr/>
        </p:nvPicPr>
        <p:blipFill>
          <a:blip r:embed="rId3"/>
          <a:stretch>
            <a:fillRect/>
          </a:stretch>
        </p:blipFill>
        <p:spPr>
          <a:xfrm>
            <a:off x="2220045" y="2939136"/>
            <a:ext cx="7568828" cy="3861872"/>
          </a:xfrm>
          <a:prstGeom prst="rect">
            <a:avLst/>
          </a:prstGeom>
        </p:spPr>
      </p:pic>
    </p:spTree>
    <p:extLst>
      <p:ext uri="{BB962C8B-B14F-4D97-AF65-F5344CB8AC3E}">
        <p14:creationId xmlns:p14="http://schemas.microsoft.com/office/powerpoint/2010/main" val="3260612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a:solidFill>
                  <a:schemeClr val="tx1">
                    <a:lumMod val="75000"/>
                    <a:lumOff val="25000"/>
                  </a:schemeClr>
                </a:solidFill>
                <a:cs typeface="+mn-ea"/>
                <a:sym typeface="+mn-lt"/>
              </a:rPr>
              <a:t>Bert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949034" y="986513"/>
            <a:ext cx="9998883" cy="96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50000"/>
              </a:lnSpc>
              <a:spcBef>
                <a:spcPct val="0"/>
              </a:spcBef>
              <a:buNone/>
              <a:defRPr/>
            </a:pPr>
            <a:r>
              <a:rPr lang="en-US" altLang="zh-CN" sz="2000" dirty="0" err="1">
                <a:solidFill>
                  <a:schemeClr val="tx1">
                    <a:lumMod val="75000"/>
                    <a:lumOff val="25000"/>
                  </a:schemeClr>
                </a:solidFill>
                <a:latin typeface="+mn-lt"/>
                <a:ea typeface="+mn-ea"/>
                <a:cs typeface="+mn-ea"/>
                <a:sym typeface="+mn-lt"/>
              </a:rPr>
              <a:t>bert</a:t>
            </a:r>
            <a:r>
              <a:rPr lang="en-US" altLang="zh-CN" sz="2000" dirty="0">
                <a:solidFill>
                  <a:schemeClr val="tx1">
                    <a:lumMod val="75000"/>
                    <a:lumOff val="25000"/>
                  </a:schemeClr>
                </a:solidFill>
                <a:latin typeface="+mn-lt"/>
                <a:ea typeface="+mn-ea"/>
                <a:cs typeface="+mn-ea"/>
                <a:sym typeface="+mn-lt"/>
              </a:rPr>
              <a:t>-base-</a:t>
            </a:r>
            <a:r>
              <a:rPr lang="en-US" altLang="zh-CN" sz="2000" dirty="0" err="1">
                <a:solidFill>
                  <a:schemeClr val="tx1">
                    <a:lumMod val="75000"/>
                    <a:lumOff val="25000"/>
                  </a:schemeClr>
                </a:solidFill>
                <a:latin typeface="+mn-lt"/>
                <a:ea typeface="+mn-ea"/>
                <a:cs typeface="+mn-ea"/>
                <a:sym typeface="+mn-lt"/>
              </a:rPr>
              <a:t>chinese</a:t>
            </a:r>
            <a:r>
              <a:rPr lang="zh-CN" altLang="en-US" sz="2000" dirty="0">
                <a:solidFill>
                  <a:schemeClr val="tx1">
                    <a:lumMod val="75000"/>
                    <a:lumOff val="25000"/>
                  </a:schemeClr>
                </a:solidFill>
                <a:latin typeface="+mn-lt"/>
                <a:ea typeface="+mn-ea"/>
                <a:cs typeface="+mn-ea"/>
                <a:sym typeface="+mn-lt"/>
              </a:rPr>
              <a:t>由原始模型经过中文语料训练，是一个掩码生成模型，模型参数大小为</a:t>
            </a:r>
            <a:r>
              <a:rPr lang="en-US" altLang="zh-CN" sz="2000" dirty="0">
                <a:solidFill>
                  <a:schemeClr val="tx1">
                    <a:lumMod val="75000"/>
                    <a:lumOff val="25000"/>
                  </a:schemeClr>
                </a:solidFill>
                <a:latin typeface="+mn-lt"/>
                <a:ea typeface="+mn-ea"/>
                <a:cs typeface="+mn-ea"/>
                <a:sym typeface="+mn-lt"/>
              </a:rPr>
              <a:t>117M</a:t>
            </a:r>
            <a:endParaRPr lang="zh-CN" altLang="en-US" sz="2000" dirty="0">
              <a:solidFill>
                <a:schemeClr val="tx1">
                  <a:lumMod val="75000"/>
                  <a:lumOff val="25000"/>
                </a:schemeClr>
              </a:solidFill>
              <a:latin typeface="+mn-lt"/>
              <a:ea typeface="+mn-ea"/>
              <a:cs typeface="+mn-ea"/>
              <a:sym typeface="+mn-lt"/>
            </a:endParaRPr>
          </a:p>
        </p:txBody>
      </p:sp>
      <p:pic>
        <p:nvPicPr>
          <p:cNvPr id="6" name="图片 5">
            <a:extLst>
              <a:ext uri="{FF2B5EF4-FFF2-40B4-BE49-F238E27FC236}">
                <a16:creationId xmlns:a16="http://schemas.microsoft.com/office/drawing/2014/main" id="{99CB0124-7B72-C499-B75B-1921935DE018}"/>
              </a:ext>
            </a:extLst>
          </p:cNvPr>
          <p:cNvPicPr>
            <a:picLocks noChangeAspect="1"/>
          </p:cNvPicPr>
          <p:nvPr/>
        </p:nvPicPr>
        <p:blipFill>
          <a:blip r:embed="rId3"/>
          <a:stretch>
            <a:fillRect/>
          </a:stretch>
        </p:blipFill>
        <p:spPr>
          <a:xfrm>
            <a:off x="3623322" y="2613204"/>
            <a:ext cx="4320019" cy="2723906"/>
          </a:xfrm>
          <a:prstGeom prst="rect">
            <a:avLst/>
          </a:prstGeom>
        </p:spPr>
      </p:pic>
    </p:spTree>
    <p:extLst>
      <p:ext uri="{BB962C8B-B14F-4D97-AF65-F5344CB8AC3E}">
        <p14:creationId xmlns:p14="http://schemas.microsoft.com/office/powerpoint/2010/main" val="361120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a:solidFill>
                  <a:schemeClr val="tx1">
                    <a:lumMod val="75000"/>
                    <a:lumOff val="25000"/>
                  </a:schemeClr>
                </a:solidFill>
                <a:cs typeface="+mn-ea"/>
                <a:sym typeface="+mn-lt"/>
              </a:rPr>
              <a:t>Bert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1096558" y="1583672"/>
            <a:ext cx="9998883" cy="96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50000"/>
              </a:lnSpc>
              <a:spcBef>
                <a:spcPct val="0"/>
              </a:spcBef>
              <a:buNone/>
              <a:defRPr/>
            </a:pPr>
            <a:r>
              <a:rPr lang="en-US" altLang="zh-CN" sz="2000" dirty="0" err="1">
                <a:solidFill>
                  <a:schemeClr val="tx1">
                    <a:lumMod val="75000"/>
                    <a:lumOff val="25000"/>
                  </a:schemeClr>
                </a:solidFill>
                <a:latin typeface="+mn-lt"/>
                <a:ea typeface="+mn-ea"/>
                <a:cs typeface="+mn-ea"/>
                <a:sym typeface="+mn-lt"/>
              </a:rPr>
              <a:t>bert</a:t>
            </a:r>
            <a:r>
              <a:rPr lang="en-US" altLang="zh-CN" sz="2000" dirty="0">
                <a:solidFill>
                  <a:schemeClr val="tx1">
                    <a:lumMod val="75000"/>
                    <a:lumOff val="25000"/>
                  </a:schemeClr>
                </a:solidFill>
                <a:latin typeface="+mn-lt"/>
                <a:ea typeface="+mn-ea"/>
                <a:cs typeface="+mn-ea"/>
                <a:sym typeface="+mn-lt"/>
              </a:rPr>
              <a:t>-base-</a:t>
            </a:r>
            <a:r>
              <a:rPr lang="en-US" altLang="zh-CN" sz="2000" dirty="0" err="1">
                <a:solidFill>
                  <a:schemeClr val="tx1">
                    <a:lumMod val="75000"/>
                    <a:lumOff val="25000"/>
                  </a:schemeClr>
                </a:solidFill>
                <a:latin typeface="+mn-lt"/>
                <a:ea typeface="+mn-ea"/>
                <a:cs typeface="+mn-ea"/>
                <a:sym typeface="+mn-lt"/>
              </a:rPr>
              <a:t>chinese</a:t>
            </a:r>
            <a:r>
              <a:rPr lang="zh-CN" altLang="en-US" sz="2000" dirty="0">
                <a:solidFill>
                  <a:schemeClr val="tx1">
                    <a:lumMod val="75000"/>
                    <a:lumOff val="25000"/>
                  </a:schemeClr>
                </a:solidFill>
                <a:latin typeface="+mn-lt"/>
                <a:ea typeface="+mn-ea"/>
                <a:cs typeface="+mn-ea"/>
                <a:sym typeface="+mn-lt"/>
              </a:rPr>
              <a:t>由原我们在</a:t>
            </a:r>
            <a:r>
              <a:rPr lang="en-US" altLang="zh-CN" sz="2000" dirty="0" err="1">
                <a:solidFill>
                  <a:schemeClr val="tx1">
                    <a:lumMod val="75000"/>
                    <a:lumOff val="25000"/>
                  </a:schemeClr>
                </a:solidFill>
                <a:latin typeface="+mn-lt"/>
                <a:ea typeface="+mn-ea"/>
                <a:cs typeface="+mn-ea"/>
                <a:sym typeface="+mn-lt"/>
              </a:rPr>
              <a:t>bert</a:t>
            </a:r>
            <a:r>
              <a:rPr lang="zh-CN" altLang="en-US" sz="2000" dirty="0">
                <a:solidFill>
                  <a:schemeClr val="tx1">
                    <a:lumMod val="75000"/>
                    <a:lumOff val="25000"/>
                  </a:schemeClr>
                </a:solidFill>
                <a:latin typeface="+mn-lt"/>
                <a:ea typeface="+mn-ea"/>
                <a:cs typeface="+mn-ea"/>
                <a:sym typeface="+mn-lt"/>
              </a:rPr>
              <a:t>的基础上使用了</a:t>
            </a:r>
            <a:r>
              <a:rPr lang="en-US" altLang="zh-CN" sz="2000" dirty="0">
                <a:solidFill>
                  <a:schemeClr val="tx1">
                    <a:lumMod val="75000"/>
                    <a:lumOff val="25000"/>
                  </a:schemeClr>
                </a:solidFill>
                <a:latin typeface="+mn-lt"/>
                <a:ea typeface="+mn-ea"/>
                <a:cs typeface="+mn-ea"/>
                <a:sym typeface="+mn-lt"/>
              </a:rPr>
              <a:t>Trainer</a:t>
            </a:r>
            <a:r>
              <a:rPr lang="zh-CN" altLang="en-US" sz="2000" dirty="0">
                <a:solidFill>
                  <a:schemeClr val="tx1">
                    <a:lumMod val="75000"/>
                    <a:lumOff val="25000"/>
                  </a:schemeClr>
                </a:solidFill>
                <a:latin typeface="+mn-lt"/>
                <a:ea typeface="+mn-ea"/>
                <a:cs typeface="+mn-ea"/>
                <a:sym typeface="+mn-lt"/>
              </a:rPr>
              <a:t>训练器进行了微调，使其更适应我们抑郁文本识别的任务。</a:t>
            </a:r>
          </a:p>
        </p:txBody>
      </p:sp>
      <p:pic>
        <p:nvPicPr>
          <p:cNvPr id="4" name="图片 3">
            <a:extLst>
              <a:ext uri="{FF2B5EF4-FFF2-40B4-BE49-F238E27FC236}">
                <a16:creationId xmlns:a16="http://schemas.microsoft.com/office/drawing/2014/main" id="{D58D5334-98A8-131C-94FA-38609A96B725}"/>
              </a:ext>
            </a:extLst>
          </p:cNvPr>
          <p:cNvPicPr>
            <a:picLocks noChangeAspect="1"/>
          </p:cNvPicPr>
          <p:nvPr/>
        </p:nvPicPr>
        <p:blipFill>
          <a:blip r:embed="rId3"/>
          <a:stretch>
            <a:fillRect/>
          </a:stretch>
        </p:blipFill>
        <p:spPr>
          <a:xfrm>
            <a:off x="4152443" y="2316061"/>
            <a:ext cx="4842268" cy="3980637"/>
          </a:xfrm>
          <a:prstGeom prst="rect">
            <a:avLst/>
          </a:prstGeom>
        </p:spPr>
      </p:pic>
    </p:spTree>
    <p:extLst>
      <p:ext uri="{BB962C8B-B14F-4D97-AF65-F5344CB8AC3E}">
        <p14:creationId xmlns:p14="http://schemas.microsoft.com/office/powerpoint/2010/main" val="105175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711831"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前言</a:t>
            </a:r>
            <a:endParaRPr kumimoji="1" lang="en-US" altLang="zh-CN" sz="4000" dirty="0">
              <a:solidFill>
                <a:schemeClr val="tx1">
                  <a:lumMod val="75000"/>
                  <a:lumOff val="25000"/>
                </a:schemeClr>
              </a:solidFill>
              <a:cs typeface="+mn-ea"/>
              <a:sym typeface="+mn-lt"/>
            </a:endParaRPr>
          </a:p>
          <a:p>
            <a:pPr algn="ctr"/>
            <a:r>
              <a:rPr kumimoji="1" lang="zh-CN" altLang="en-US" sz="6000" dirty="0">
                <a:solidFill>
                  <a:schemeClr val="tx1">
                    <a:lumMod val="75000"/>
                    <a:lumOff val="25000"/>
                  </a:schemeClr>
                </a:solidFill>
                <a:cs typeface="+mn-ea"/>
                <a:sym typeface="+mn-lt"/>
              </a:rPr>
              <a:t>整体框架</a:t>
            </a:r>
            <a:endParaRPr kumimoji="1" lang="en-US" altLang="zh-CN" sz="6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438658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en-US" altLang="zh-CN" sz="2800" b="1" dirty="0">
                <a:solidFill>
                  <a:schemeClr val="tx1">
                    <a:lumMod val="75000"/>
                    <a:lumOff val="25000"/>
                  </a:schemeClr>
                </a:solidFill>
                <a:cs typeface="+mn-ea"/>
                <a:sym typeface="+mn-lt"/>
              </a:rPr>
              <a:t>Bert</a:t>
            </a:r>
            <a:endParaRPr kumimoji="1" lang="zh-CN" altLang="en-US" sz="2800" b="1" dirty="0">
              <a:solidFill>
                <a:schemeClr val="tx1">
                  <a:lumMod val="75000"/>
                  <a:lumOff val="25000"/>
                </a:schemeClr>
              </a:solidFill>
              <a:cs typeface="+mn-ea"/>
              <a:sym typeface="+mn-lt"/>
            </a:endParaRPr>
          </a:p>
        </p:txBody>
      </p:sp>
      <p:sp>
        <p:nvSpPr>
          <p:cNvPr id="18" name="矩形 47"/>
          <p:cNvSpPr>
            <a:spLocks noChangeArrowheads="1"/>
          </p:cNvSpPr>
          <p:nvPr/>
        </p:nvSpPr>
        <p:spPr bwMode="auto">
          <a:xfrm>
            <a:off x="1096558" y="1583672"/>
            <a:ext cx="9998883" cy="50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50000"/>
              </a:lnSpc>
              <a:spcBef>
                <a:spcPct val="0"/>
              </a:spcBef>
              <a:buNone/>
              <a:defRPr/>
            </a:pPr>
            <a:r>
              <a:rPr lang="zh-CN" altLang="en-US" sz="2000" dirty="0">
                <a:solidFill>
                  <a:schemeClr val="tx1">
                    <a:lumMod val="75000"/>
                    <a:lumOff val="25000"/>
                  </a:schemeClr>
                </a:solidFill>
                <a:latin typeface="+mn-lt"/>
                <a:ea typeface="+mn-ea"/>
                <a:cs typeface="+mn-ea"/>
                <a:sym typeface="+mn-lt"/>
              </a:rPr>
              <a:t>最终模型效果如图所示</a:t>
            </a:r>
          </a:p>
        </p:txBody>
      </p:sp>
    </p:spTree>
    <p:extLst>
      <p:ext uri="{BB962C8B-B14F-4D97-AF65-F5344CB8AC3E}">
        <p14:creationId xmlns:p14="http://schemas.microsoft.com/office/powerpoint/2010/main" val="452620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628900"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模型效果对比</a:t>
            </a:r>
          </a:p>
        </p:txBody>
      </p:sp>
      <p:graphicFrame>
        <p:nvGraphicFramePr>
          <p:cNvPr id="8" name="表格 7">
            <a:extLst>
              <a:ext uri="{FF2B5EF4-FFF2-40B4-BE49-F238E27FC236}">
                <a16:creationId xmlns:a16="http://schemas.microsoft.com/office/drawing/2014/main" id="{96C01D37-E3A4-42C1-A17B-D3A59438E700}"/>
              </a:ext>
            </a:extLst>
          </p:cNvPr>
          <p:cNvGraphicFramePr>
            <a:graphicFrameLocks noGrp="1"/>
          </p:cNvGraphicFramePr>
          <p:nvPr>
            <p:extLst>
              <p:ext uri="{D42A27DB-BD31-4B8C-83A1-F6EECF244321}">
                <p14:modId xmlns:p14="http://schemas.microsoft.com/office/powerpoint/2010/main" val="4223882420"/>
              </p:ext>
            </p:extLst>
          </p:nvPr>
        </p:nvGraphicFramePr>
        <p:xfrm>
          <a:off x="1314450" y="694157"/>
          <a:ext cx="9515471" cy="5992909"/>
        </p:xfrm>
        <a:graphic>
          <a:graphicData uri="http://schemas.openxmlformats.org/drawingml/2006/table">
            <a:tbl>
              <a:tblPr/>
              <a:tblGrid>
                <a:gridCol w="1359353">
                  <a:extLst>
                    <a:ext uri="{9D8B030D-6E8A-4147-A177-3AD203B41FA5}">
                      <a16:colId xmlns:a16="http://schemas.microsoft.com/office/drawing/2014/main" val="2960468375"/>
                    </a:ext>
                  </a:extLst>
                </a:gridCol>
                <a:gridCol w="1359353">
                  <a:extLst>
                    <a:ext uri="{9D8B030D-6E8A-4147-A177-3AD203B41FA5}">
                      <a16:colId xmlns:a16="http://schemas.microsoft.com/office/drawing/2014/main" val="1577224033"/>
                    </a:ext>
                  </a:extLst>
                </a:gridCol>
                <a:gridCol w="1359353">
                  <a:extLst>
                    <a:ext uri="{9D8B030D-6E8A-4147-A177-3AD203B41FA5}">
                      <a16:colId xmlns:a16="http://schemas.microsoft.com/office/drawing/2014/main" val="4118470227"/>
                    </a:ext>
                  </a:extLst>
                </a:gridCol>
                <a:gridCol w="1359353">
                  <a:extLst>
                    <a:ext uri="{9D8B030D-6E8A-4147-A177-3AD203B41FA5}">
                      <a16:colId xmlns:a16="http://schemas.microsoft.com/office/drawing/2014/main" val="876542038"/>
                    </a:ext>
                  </a:extLst>
                </a:gridCol>
                <a:gridCol w="1359353">
                  <a:extLst>
                    <a:ext uri="{9D8B030D-6E8A-4147-A177-3AD203B41FA5}">
                      <a16:colId xmlns:a16="http://schemas.microsoft.com/office/drawing/2014/main" val="418997247"/>
                    </a:ext>
                  </a:extLst>
                </a:gridCol>
                <a:gridCol w="1359353">
                  <a:extLst>
                    <a:ext uri="{9D8B030D-6E8A-4147-A177-3AD203B41FA5}">
                      <a16:colId xmlns:a16="http://schemas.microsoft.com/office/drawing/2014/main" val="3798563524"/>
                    </a:ext>
                  </a:extLst>
                </a:gridCol>
                <a:gridCol w="1359353">
                  <a:extLst>
                    <a:ext uri="{9D8B030D-6E8A-4147-A177-3AD203B41FA5}">
                      <a16:colId xmlns:a16="http://schemas.microsoft.com/office/drawing/2014/main" val="857790669"/>
                    </a:ext>
                  </a:extLst>
                </a:gridCol>
              </a:tblGrid>
              <a:tr h="460993">
                <a:tc>
                  <a:txBody>
                    <a:bodyPr/>
                    <a:lstStyle/>
                    <a:p>
                      <a:pPr algn="ctr" fontAlgn="ctr"/>
                      <a:r>
                        <a:rPr lang="en-US" sz="2000" b="1" i="0" u="none" strike="noStrike" dirty="0">
                          <a:solidFill>
                            <a:srgbClr val="9C0006"/>
                          </a:solidFill>
                          <a:effectLst/>
                          <a:latin typeface="等线" panose="02010600030101010101" pitchFamily="2" charset="-122"/>
                          <a:ea typeface="等线" panose="02010600030101010101" pitchFamily="2" charset="-122"/>
                        </a:rPr>
                        <a:t>model</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class</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precision</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recall</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f1-score</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support</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accuracy</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737102570"/>
                  </a:ext>
                </a:extLst>
              </a:tr>
              <a:tr h="460993">
                <a:tc rowSpan="3">
                  <a:txBody>
                    <a:bodyPr/>
                    <a:lstStyle/>
                    <a:p>
                      <a:pPr algn="ctr" fontAlgn="ctr"/>
                      <a:r>
                        <a:rPr lang="en-US" sz="2000" b="1" i="0" u="none" strike="noStrike" dirty="0">
                          <a:solidFill>
                            <a:srgbClr val="006100"/>
                          </a:solidFill>
                          <a:effectLst/>
                          <a:latin typeface="等线" panose="02010600030101010101" pitchFamily="2" charset="-122"/>
                          <a:ea typeface="等线" panose="02010600030101010101" pitchFamily="2" charset="-122"/>
                        </a:rPr>
                        <a:t>CNN</a:t>
                      </a:r>
                    </a:p>
                  </a:txBody>
                  <a:tcPr marL="9525" marR="9525" marT="9525" marB="0" anchor="ctr">
                    <a:lnL>
                      <a:noFill/>
                    </a:lnL>
                    <a:lnR>
                      <a:noFill/>
                    </a:lnR>
                    <a:lnT>
                      <a:noFill/>
                    </a:lnT>
                    <a:lnB>
                      <a:noFill/>
                    </a:lnB>
                    <a:solidFill>
                      <a:srgbClr val="C6EFCE"/>
                    </a:solidFill>
                  </a:tcPr>
                </a:tc>
                <a:tc>
                  <a:txBody>
                    <a:bodyPr/>
                    <a:lstStyle/>
                    <a:p>
                      <a:pPr algn="ctr" fontAlgn="ctr"/>
                      <a:r>
                        <a:rPr lang="en-US" sz="1400" b="1" i="0" u="none" strike="noStrike" dirty="0">
                          <a:solidFill>
                            <a:srgbClr val="006100"/>
                          </a:solidFill>
                          <a:effectLst/>
                          <a:latin typeface="等线" panose="02010600030101010101" pitchFamily="2" charset="-122"/>
                          <a:ea typeface="等线" panose="02010600030101010101" pitchFamily="2" charset="-122"/>
                        </a:rPr>
                        <a:t>POS</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0.94</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0.58</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0.72</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1806</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extLst>
                  <a:ext uri="{0D108BD9-81ED-4DB2-BD59-A6C34878D82A}">
                    <a16:rowId xmlns:a16="http://schemas.microsoft.com/office/drawing/2014/main" val="2155734841"/>
                  </a:ext>
                </a:extLst>
              </a:tr>
              <a:tr h="460993">
                <a:tc vMerge="1">
                  <a:txBody>
                    <a:bodyPr/>
                    <a:lstStyle/>
                    <a:p>
                      <a:endParaRPr lang="zh-CN" altLang="en-US"/>
                    </a:p>
                  </a:txBody>
                  <a:tcPr/>
                </a:tc>
                <a:tc>
                  <a:txBody>
                    <a:bodyPr/>
                    <a:lstStyle/>
                    <a:p>
                      <a:pPr algn="ctr" fontAlgn="ctr"/>
                      <a:r>
                        <a:rPr lang="en-US" sz="1400" b="1" i="0" u="none" strike="noStrike" dirty="0">
                          <a:solidFill>
                            <a:srgbClr val="006100"/>
                          </a:solidFill>
                          <a:effectLst/>
                          <a:latin typeface="等线" panose="02010600030101010101" pitchFamily="2" charset="-122"/>
                          <a:ea typeface="等线" panose="02010600030101010101" pitchFamily="2" charset="-122"/>
                        </a:rPr>
                        <a:t>NEG</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0.8</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0.98</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0.88</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3071</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extLst>
                  <a:ext uri="{0D108BD9-81ED-4DB2-BD59-A6C34878D82A}">
                    <a16:rowId xmlns:a16="http://schemas.microsoft.com/office/drawing/2014/main" val="210560800"/>
                  </a:ext>
                </a:extLst>
              </a:tr>
              <a:tr h="460993">
                <a:tc vMerge="1">
                  <a:txBody>
                    <a:bodyPr/>
                    <a:lstStyle/>
                    <a:p>
                      <a:endParaRPr lang="zh-CN" altLang="en-US"/>
                    </a:p>
                  </a:txBody>
                  <a:tcPr/>
                </a:tc>
                <a:tc>
                  <a:txBody>
                    <a:bodyPr/>
                    <a:lstStyle/>
                    <a:p>
                      <a:pPr algn="ctr" fontAlgn="ctr"/>
                      <a:r>
                        <a:rPr lang="en-US" sz="1400" b="1" i="0" u="none" strike="noStrike" dirty="0">
                          <a:solidFill>
                            <a:srgbClr val="006100"/>
                          </a:solidFill>
                          <a:effectLst/>
                          <a:latin typeface="等线" panose="02010600030101010101" pitchFamily="2" charset="-122"/>
                          <a:ea typeface="等线" panose="02010600030101010101" pitchFamily="2" charset="-122"/>
                        </a:rPr>
                        <a:t>TOTAL</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en-US" altLang="zh-CN" sz="1400" b="1" i="0" u="none" strike="noStrike" dirty="0">
                          <a:solidFill>
                            <a:srgbClr val="006100"/>
                          </a:solidFill>
                          <a:effectLst/>
                          <a:latin typeface="等线" panose="02010600030101010101" pitchFamily="2" charset="-122"/>
                          <a:ea typeface="等线" panose="02010600030101010101" pitchFamily="2" charset="-122"/>
                        </a:rPr>
                        <a:t>0.83</a:t>
                      </a:r>
                    </a:p>
                  </a:txBody>
                  <a:tcPr marL="9525" marR="9525" marT="9525" marB="0" anchor="ctr">
                    <a:lnL>
                      <a:noFill/>
                    </a:lnL>
                    <a:lnR>
                      <a:noFill/>
                    </a:lnR>
                    <a:lnT>
                      <a:noFill/>
                    </a:lnT>
                    <a:lnB>
                      <a:noFill/>
                    </a:lnB>
                    <a:solidFill>
                      <a:srgbClr val="C6EFCE"/>
                    </a:solidFill>
                  </a:tcPr>
                </a:tc>
                <a:extLst>
                  <a:ext uri="{0D108BD9-81ED-4DB2-BD59-A6C34878D82A}">
                    <a16:rowId xmlns:a16="http://schemas.microsoft.com/office/drawing/2014/main" val="1926324561"/>
                  </a:ext>
                </a:extLst>
              </a:tr>
              <a:tr h="460993">
                <a:tc rowSpan="3">
                  <a:txBody>
                    <a:bodyPr/>
                    <a:lstStyle/>
                    <a:p>
                      <a:pPr algn="ctr" fontAlgn="ctr"/>
                      <a:r>
                        <a:rPr lang="en-US" sz="2000" b="1" i="0" u="none" strike="noStrike" dirty="0">
                          <a:solidFill>
                            <a:srgbClr val="9C0006"/>
                          </a:solidFill>
                          <a:effectLst/>
                          <a:latin typeface="等线" panose="02010600030101010101" pitchFamily="2" charset="-122"/>
                          <a:ea typeface="等线" panose="02010600030101010101" pitchFamily="2" charset="-122"/>
                        </a:rPr>
                        <a:t>LSTM</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POS</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0.82</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0.75</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0.78</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1806</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3959516058"/>
                  </a:ext>
                </a:extLst>
              </a:tr>
              <a:tr h="460993">
                <a:tc vMerge="1">
                  <a:txBody>
                    <a:bodyPr/>
                    <a:lstStyle/>
                    <a:p>
                      <a:endParaRPr lang="zh-CN" altLang="en-US"/>
                    </a:p>
                  </a:txBody>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NEG</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0.86</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0.91</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0.88</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3071</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3066277226"/>
                  </a:ext>
                </a:extLst>
              </a:tr>
              <a:tr h="460993">
                <a:tc vMerge="1">
                  <a:txBody>
                    <a:bodyPr/>
                    <a:lstStyle/>
                    <a:p>
                      <a:endParaRPr lang="zh-CN" altLang="en-US"/>
                    </a:p>
                  </a:txBody>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TOTAL</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en-US" altLang="zh-CN" sz="1400" b="1" i="0" u="none" strike="noStrike" dirty="0">
                          <a:solidFill>
                            <a:srgbClr val="9C0006"/>
                          </a:solidFill>
                          <a:effectLst/>
                          <a:latin typeface="等线" panose="02010600030101010101" pitchFamily="2" charset="-122"/>
                          <a:ea typeface="等线" panose="02010600030101010101" pitchFamily="2" charset="-122"/>
                        </a:rPr>
                        <a:t>0.85</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3822462249"/>
                  </a:ext>
                </a:extLst>
              </a:tr>
              <a:tr h="460993">
                <a:tc rowSpan="3">
                  <a:txBody>
                    <a:bodyPr/>
                    <a:lstStyle/>
                    <a:p>
                      <a:pPr algn="ctr" fontAlgn="ctr"/>
                      <a:r>
                        <a:rPr lang="en-US" sz="2000" b="1" i="0" u="none" strike="noStrike" dirty="0" err="1">
                          <a:solidFill>
                            <a:srgbClr val="006100"/>
                          </a:solidFill>
                          <a:effectLst/>
                          <a:latin typeface="等线" panose="02010600030101010101" pitchFamily="2" charset="-122"/>
                          <a:ea typeface="等线" panose="02010600030101010101" pitchFamily="2" charset="-122"/>
                        </a:rPr>
                        <a:t>XGBoost</a:t>
                      </a:r>
                      <a:endParaRPr lang="en-US" sz="2000" b="1" i="0" u="none" strike="noStrike" dirty="0">
                        <a:solidFill>
                          <a:srgbClr val="006100"/>
                        </a:solidFill>
                        <a:effectLst/>
                        <a:latin typeface="等线" panose="02010600030101010101" pitchFamily="2" charset="-122"/>
                        <a:ea typeface="等线" panose="02010600030101010101" pitchFamily="2" charset="-122"/>
                      </a:endParaRPr>
                    </a:p>
                  </a:txBody>
                  <a:tcPr marL="9525" marR="9525" marT="9525" marB="0" anchor="ctr">
                    <a:lnL>
                      <a:noFill/>
                    </a:lnL>
                    <a:lnR>
                      <a:noFill/>
                    </a:lnR>
                    <a:lnT>
                      <a:noFill/>
                    </a:lnT>
                    <a:lnB>
                      <a:noFill/>
                    </a:lnB>
                    <a:solidFill>
                      <a:srgbClr val="C6EFCE"/>
                    </a:solidFill>
                  </a:tcPr>
                </a:tc>
                <a:tc>
                  <a:txBody>
                    <a:bodyPr/>
                    <a:lstStyle/>
                    <a:p>
                      <a:pPr algn="ctr" fontAlgn="ctr"/>
                      <a:r>
                        <a:rPr lang="en-US" sz="1400" b="1" i="0" u="none" strike="noStrike" dirty="0">
                          <a:solidFill>
                            <a:srgbClr val="006100"/>
                          </a:solidFill>
                          <a:effectLst/>
                          <a:latin typeface="等线" panose="02010600030101010101" pitchFamily="2" charset="-122"/>
                          <a:ea typeface="等线" panose="02010600030101010101" pitchFamily="2" charset="-122"/>
                        </a:rPr>
                        <a:t>POS</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dirty="0">
                          <a:solidFill>
                            <a:srgbClr val="006100"/>
                          </a:solidFill>
                          <a:effectLst/>
                          <a:latin typeface="等线" panose="02010600030101010101" pitchFamily="2" charset="-122"/>
                          <a:ea typeface="等线" panose="02010600030101010101" pitchFamily="2" charset="-122"/>
                        </a:rPr>
                        <a:t>0.87</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0.75</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0.81</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1693</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extLst>
                  <a:ext uri="{0D108BD9-81ED-4DB2-BD59-A6C34878D82A}">
                    <a16:rowId xmlns:a16="http://schemas.microsoft.com/office/drawing/2014/main" val="3896399734"/>
                  </a:ext>
                </a:extLst>
              </a:tr>
              <a:tr h="460993">
                <a:tc vMerge="1">
                  <a:txBody>
                    <a:bodyPr/>
                    <a:lstStyle/>
                    <a:p>
                      <a:endParaRPr lang="zh-CN" altLang="en-US"/>
                    </a:p>
                  </a:txBody>
                  <a:tcPr/>
                </a:tc>
                <a:tc>
                  <a:txBody>
                    <a:bodyPr/>
                    <a:lstStyle/>
                    <a:p>
                      <a:pPr algn="ctr" fontAlgn="ctr"/>
                      <a:r>
                        <a:rPr lang="en-US" sz="1400" b="1" i="0" u="none" strike="noStrike" dirty="0">
                          <a:solidFill>
                            <a:srgbClr val="006100"/>
                          </a:solidFill>
                          <a:effectLst/>
                          <a:latin typeface="等线" panose="02010600030101010101" pitchFamily="2" charset="-122"/>
                          <a:ea typeface="等线" panose="02010600030101010101" pitchFamily="2" charset="-122"/>
                        </a:rPr>
                        <a:t>NEG</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0.86</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0.93</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0.9</a:t>
                      </a:r>
                    </a:p>
                  </a:txBody>
                  <a:tcPr marL="9525" marR="9525" marT="9525" marB="0" anchor="ctr">
                    <a:lnL>
                      <a:noFill/>
                    </a:lnL>
                    <a:lnR>
                      <a:noFill/>
                    </a:lnR>
                    <a:lnT>
                      <a:noFill/>
                    </a:lnT>
                    <a:lnB>
                      <a:noFill/>
                    </a:lnB>
                    <a:solidFill>
                      <a:srgbClr val="C6EFCE"/>
                    </a:solidFill>
                  </a:tcPr>
                </a:tc>
                <a:tc>
                  <a:txBody>
                    <a:bodyPr/>
                    <a:lstStyle/>
                    <a:p>
                      <a:pPr algn="ctr" fontAlgn="ctr"/>
                      <a:r>
                        <a:rPr lang="en-US" altLang="zh-CN" sz="1100" b="0" i="0" u="none" strike="noStrike">
                          <a:solidFill>
                            <a:srgbClr val="006100"/>
                          </a:solidFill>
                          <a:effectLst/>
                          <a:latin typeface="等线" panose="02010600030101010101" pitchFamily="2" charset="-122"/>
                          <a:ea typeface="等线" panose="02010600030101010101" pitchFamily="2" charset="-122"/>
                        </a:rPr>
                        <a:t>2807</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extLst>
                  <a:ext uri="{0D108BD9-81ED-4DB2-BD59-A6C34878D82A}">
                    <a16:rowId xmlns:a16="http://schemas.microsoft.com/office/drawing/2014/main" val="2558744671"/>
                  </a:ext>
                </a:extLst>
              </a:tr>
              <a:tr h="460993">
                <a:tc vMerge="1">
                  <a:txBody>
                    <a:bodyPr/>
                    <a:lstStyle/>
                    <a:p>
                      <a:endParaRPr lang="zh-CN" altLang="en-US"/>
                    </a:p>
                  </a:txBody>
                  <a:tcPr/>
                </a:tc>
                <a:tc>
                  <a:txBody>
                    <a:bodyPr/>
                    <a:lstStyle/>
                    <a:p>
                      <a:pPr algn="ctr" fontAlgn="ctr"/>
                      <a:r>
                        <a:rPr lang="en-US" sz="1400" b="1" i="0" u="none" strike="noStrike" dirty="0">
                          <a:solidFill>
                            <a:srgbClr val="006100"/>
                          </a:solidFill>
                          <a:effectLst/>
                          <a:latin typeface="等线" panose="02010600030101010101" pitchFamily="2" charset="-122"/>
                          <a:ea typeface="等线" panose="02010600030101010101" pitchFamily="2" charset="-122"/>
                        </a:rPr>
                        <a:t>TOTAL</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zh-CN" altLang="en-US" sz="1100" b="0" i="0" u="none" strike="noStrike">
                          <a:solidFill>
                            <a:srgbClr val="006100"/>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C6EFCE"/>
                    </a:solidFill>
                  </a:tcPr>
                </a:tc>
                <a:tc>
                  <a:txBody>
                    <a:bodyPr/>
                    <a:lstStyle/>
                    <a:p>
                      <a:pPr algn="ctr" fontAlgn="ctr"/>
                      <a:r>
                        <a:rPr lang="en-US" altLang="zh-CN" sz="1400" b="1" i="0" u="none" strike="noStrike" dirty="0">
                          <a:solidFill>
                            <a:srgbClr val="006100"/>
                          </a:solidFill>
                          <a:effectLst/>
                          <a:latin typeface="等线" panose="02010600030101010101" pitchFamily="2" charset="-122"/>
                          <a:ea typeface="等线" panose="02010600030101010101" pitchFamily="2" charset="-122"/>
                        </a:rPr>
                        <a:t>0.86</a:t>
                      </a:r>
                    </a:p>
                  </a:txBody>
                  <a:tcPr marL="9525" marR="9525" marT="9525" marB="0" anchor="ctr">
                    <a:lnL>
                      <a:noFill/>
                    </a:lnL>
                    <a:lnR>
                      <a:noFill/>
                    </a:lnR>
                    <a:lnT>
                      <a:noFill/>
                    </a:lnT>
                    <a:lnB>
                      <a:noFill/>
                    </a:lnB>
                    <a:solidFill>
                      <a:srgbClr val="C6EFCE"/>
                    </a:solidFill>
                  </a:tcPr>
                </a:tc>
                <a:extLst>
                  <a:ext uri="{0D108BD9-81ED-4DB2-BD59-A6C34878D82A}">
                    <a16:rowId xmlns:a16="http://schemas.microsoft.com/office/drawing/2014/main" val="1309776001"/>
                  </a:ext>
                </a:extLst>
              </a:tr>
              <a:tr h="460993">
                <a:tc rowSpan="3">
                  <a:txBody>
                    <a:bodyPr/>
                    <a:lstStyle/>
                    <a:p>
                      <a:pPr algn="ctr" fontAlgn="ctr"/>
                      <a:r>
                        <a:rPr lang="en-US" sz="2000" b="1" i="0" u="none" strike="noStrike" dirty="0">
                          <a:solidFill>
                            <a:srgbClr val="9C0006"/>
                          </a:solidFill>
                          <a:effectLst/>
                          <a:latin typeface="等线" panose="02010600030101010101" pitchFamily="2" charset="-122"/>
                          <a:ea typeface="等线" panose="02010600030101010101" pitchFamily="2" charset="-122"/>
                        </a:rPr>
                        <a:t>Bert</a:t>
                      </a:r>
                    </a:p>
                  </a:txBody>
                  <a:tcPr marL="9525" marR="9525" marT="9525" marB="0" anchor="ctr">
                    <a:lnL>
                      <a:noFill/>
                    </a:lnL>
                    <a:lnR>
                      <a:noFill/>
                    </a:lnR>
                    <a:lnT>
                      <a:noFill/>
                    </a:lnT>
                    <a:lnB>
                      <a:noFill/>
                    </a:lnB>
                    <a:solidFill>
                      <a:srgbClr val="FFC7CE"/>
                    </a:solidFill>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POS</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dirty="0">
                          <a:solidFill>
                            <a:srgbClr val="9C0006"/>
                          </a:solidFill>
                          <a:effectLst/>
                          <a:latin typeface="等线" panose="02010600030101010101" pitchFamily="2" charset="-122"/>
                          <a:ea typeface="等线" panose="02010600030101010101" pitchFamily="2" charset="-122"/>
                        </a:rPr>
                        <a:t>0.97</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dirty="0">
                          <a:solidFill>
                            <a:srgbClr val="9C0006"/>
                          </a:solidFill>
                          <a:effectLst/>
                          <a:latin typeface="等线" panose="02010600030101010101" pitchFamily="2" charset="-122"/>
                          <a:ea typeface="等线" panose="02010600030101010101" pitchFamily="2" charset="-122"/>
                        </a:rPr>
                        <a:t>0.78</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dirty="0">
                          <a:solidFill>
                            <a:srgbClr val="9C0006"/>
                          </a:solidFill>
                          <a:effectLst/>
                          <a:latin typeface="等线" panose="02010600030101010101" pitchFamily="2" charset="-122"/>
                          <a:ea typeface="等线" panose="02010600030101010101" pitchFamily="2" charset="-122"/>
                        </a:rPr>
                        <a:t>0.87</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1693</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3873710428"/>
                  </a:ext>
                </a:extLst>
              </a:tr>
              <a:tr h="460993">
                <a:tc vMerge="1">
                  <a:txBody>
                    <a:bodyPr/>
                    <a:lstStyle/>
                    <a:p>
                      <a:endParaRPr lang="zh-CN" altLang="en-US"/>
                    </a:p>
                  </a:txBody>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NEG</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dirty="0">
                          <a:solidFill>
                            <a:srgbClr val="9C0006"/>
                          </a:solidFill>
                          <a:effectLst/>
                          <a:latin typeface="等线" panose="02010600030101010101" pitchFamily="2" charset="-122"/>
                          <a:ea typeface="等线" panose="02010600030101010101" pitchFamily="2" charset="-122"/>
                        </a:rPr>
                        <a:t>0.88</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dirty="0">
                          <a:solidFill>
                            <a:srgbClr val="9C0006"/>
                          </a:solidFill>
                          <a:effectLst/>
                          <a:latin typeface="等线" panose="02010600030101010101" pitchFamily="2" charset="-122"/>
                          <a:ea typeface="等线" panose="02010600030101010101" pitchFamily="2" charset="-122"/>
                        </a:rPr>
                        <a:t>0.99</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dirty="0">
                          <a:solidFill>
                            <a:srgbClr val="9C0006"/>
                          </a:solidFill>
                          <a:effectLst/>
                          <a:latin typeface="等线" panose="02010600030101010101" pitchFamily="2" charset="-122"/>
                          <a:ea typeface="等线" panose="02010600030101010101" pitchFamily="2" charset="-122"/>
                        </a:rPr>
                        <a:t>0.97</a:t>
                      </a:r>
                    </a:p>
                  </a:txBody>
                  <a:tcPr marL="9525" marR="9525" marT="9525" marB="0" anchor="ctr">
                    <a:lnL>
                      <a:noFill/>
                    </a:lnL>
                    <a:lnR>
                      <a:noFill/>
                    </a:lnR>
                    <a:lnT>
                      <a:noFill/>
                    </a:lnT>
                    <a:lnB>
                      <a:noFill/>
                    </a:lnB>
                    <a:solidFill>
                      <a:srgbClr val="FFC7CE"/>
                    </a:solidFill>
                  </a:tcPr>
                </a:tc>
                <a:tc>
                  <a:txBody>
                    <a:bodyPr/>
                    <a:lstStyle/>
                    <a:p>
                      <a:pPr algn="ctr" fontAlgn="ctr"/>
                      <a:r>
                        <a:rPr lang="en-US" altLang="zh-CN" sz="1100" b="0" i="0" u="none" strike="noStrike">
                          <a:solidFill>
                            <a:srgbClr val="9C0006"/>
                          </a:solidFill>
                          <a:effectLst/>
                          <a:latin typeface="等线" panose="02010600030101010101" pitchFamily="2" charset="-122"/>
                          <a:ea typeface="等线" panose="02010600030101010101" pitchFamily="2" charset="-122"/>
                        </a:rPr>
                        <a:t>2766</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2941708119"/>
                  </a:ext>
                </a:extLst>
              </a:tr>
              <a:tr h="460993">
                <a:tc vMerge="1">
                  <a:txBody>
                    <a:bodyPr/>
                    <a:lstStyle/>
                    <a:p>
                      <a:endParaRPr lang="zh-CN" altLang="en-US"/>
                    </a:p>
                  </a:txBody>
                  <a:tcPr/>
                </a:tc>
                <a:tc>
                  <a:txBody>
                    <a:bodyPr/>
                    <a:lstStyle/>
                    <a:p>
                      <a:pPr algn="ctr" fontAlgn="ctr"/>
                      <a:r>
                        <a:rPr lang="en-US" sz="1400" b="1" i="0" u="none" strike="noStrike" dirty="0">
                          <a:solidFill>
                            <a:srgbClr val="9C0006"/>
                          </a:solidFill>
                          <a:effectLst/>
                          <a:latin typeface="等线" panose="02010600030101010101" pitchFamily="2" charset="-122"/>
                          <a:ea typeface="等线" panose="02010600030101010101" pitchFamily="2" charset="-122"/>
                        </a:rPr>
                        <a:t>TOTAL</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zh-CN" altLang="en-US" sz="1100" b="0" i="0" u="none" strike="noStrike">
                          <a:solidFill>
                            <a:srgbClr val="9C0006"/>
                          </a:solidFill>
                          <a:effectLst/>
                          <a:latin typeface="等线" panose="02010600030101010101" pitchFamily="2" charset="-122"/>
                          <a:ea typeface="等线" panose="02010600030101010101" pitchFamily="2" charset="-122"/>
                        </a:rPr>
                        <a:t>　</a:t>
                      </a:r>
                    </a:p>
                  </a:txBody>
                  <a:tcPr marL="9525" marR="9525" marT="9525" marB="0" anchor="ctr">
                    <a:lnL>
                      <a:noFill/>
                    </a:lnL>
                    <a:lnR>
                      <a:noFill/>
                    </a:lnR>
                    <a:lnT>
                      <a:noFill/>
                    </a:lnT>
                    <a:lnB>
                      <a:noFill/>
                    </a:lnB>
                    <a:solidFill>
                      <a:srgbClr val="FFC7CE"/>
                    </a:solidFill>
                  </a:tcPr>
                </a:tc>
                <a:tc>
                  <a:txBody>
                    <a:bodyPr/>
                    <a:lstStyle/>
                    <a:p>
                      <a:pPr algn="ctr" fontAlgn="ctr"/>
                      <a:r>
                        <a:rPr lang="en-US" altLang="zh-CN" sz="1400" b="1" i="0" u="none" strike="noStrike" dirty="0">
                          <a:solidFill>
                            <a:srgbClr val="9C0006"/>
                          </a:solidFill>
                          <a:effectLst/>
                          <a:latin typeface="等线" panose="02010600030101010101" pitchFamily="2" charset="-122"/>
                          <a:ea typeface="等线" panose="02010600030101010101" pitchFamily="2" charset="-122"/>
                        </a:rPr>
                        <a:t>0.91</a:t>
                      </a:r>
                    </a:p>
                  </a:txBody>
                  <a:tcPr marL="9525" marR="9525" marT="9525" marB="0" anchor="ctr">
                    <a:lnL>
                      <a:noFill/>
                    </a:lnL>
                    <a:lnR>
                      <a:noFill/>
                    </a:lnR>
                    <a:lnT>
                      <a:noFill/>
                    </a:lnT>
                    <a:lnB>
                      <a:noFill/>
                    </a:lnB>
                    <a:solidFill>
                      <a:srgbClr val="FFC7CE"/>
                    </a:solidFill>
                  </a:tcPr>
                </a:tc>
                <a:extLst>
                  <a:ext uri="{0D108BD9-81ED-4DB2-BD59-A6C34878D82A}">
                    <a16:rowId xmlns:a16="http://schemas.microsoft.com/office/drawing/2014/main" val="442233787"/>
                  </a:ext>
                </a:extLst>
              </a:tr>
            </a:tbl>
          </a:graphicData>
        </a:graphic>
      </p:graphicFrame>
    </p:spTree>
    <p:extLst>
      <p:ext uri="{BB962C8B-B14F-4D97-AF65-F5344CB8AC3E}">
        <p14:creationId xmlns:p14="http://schemas.microsoft.com/office/powerpoint/2010/main" val="553504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42389" y="2252869"/>
            <a:ext cx="4801314"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2</a:t>
            </a:r>
          </a:p>
          <a:p>
            <a:pPr algn="ctr"/>
            <a:r>
              <a:rPr kumimoji="1" lang="zh-CN" altLang="en-US" sz="6000" dirty="0">
                <a:solidFill>
                  <a:schemeClr val="tx1">
                    <a:lumMod val="75000"/>
                    <a:lumOff val="25000"/>
                  </a:schemeClr>
                </a:solidFill>
                <a:cs typeface="+mn-ea"/>
                <a:sym typeface="+mn-lt"/>
              </a:rPr>
              <a:t>微博数据爬取</a:t>
            </a:r>
          </a:p>
        </p:txBody>
      </p:sp>
    </p:spTree>
    <p:extLst>
      <p:ext uri="{BB962C8B-B14F-4D97-AF65-F5344CB8AC3E}">
        <p14:creationId xmlns:p14="http://schemas.microsoft.com/office/powerpoint/2010/main" val="9938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3676261"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帖微博数据爬取</a:t>
            </a:r>
          </a:p>
        </p:txBody>
      </p:sp>
      <p:sp>
        <p:nvSpPr>
          <p:cNvPr id="18" name="矩形 47"/>
          <p:cNvSpPr>
            <a:spLocks noChangeArrowheads="1"/>
          </p:cNvSpPr>
          <p:nvPr/>
        </p:nvSpPr>
        <p:spPr bwMode="auto">
          <a:xfrm>
            <a:off x="2499981" y="949191"/>
            <a:ext cx="8957389" cy="117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在我们完成抑郁识别模型的训练之后，我们上文评测效果的得出，以及后续抑郁风险评估都需要通过微博用户的</a:t>
            </a:r>
            <a:r>
              <a:rPr lang="en-US" altLang="zh-CN" sz="2000" dirty="0">
                <a:solidFill>
                  <a:schemeClr val="tx1">
                    <a:lumMod val="75000"/>
                    <a:lumOff val="25000"/>
                  </a:schemeClr>
                </a:solidFill>
                <a:latin typeface="+mn-lt"/>
                <a:ea typeface="+mn-ea"/>
                <a:cs typeface="+mn-ea"/>
                <a:sym typeface="+mn-lt"/>
              </a:rPr>
              <a:t>id</a:t>
            </a:r>
            <a:r>
              <a:rPr lang="zh-CN" altLang="en-US" sz="2000" dirty="0">
                <a:solidFill>
                  <a:schemeClr val="tx1">
                    <a:lumMod val="75000"/>
                    <a:lumOff val="25000"/>
                  </a:schemeClr>
                </a:solidFill>
                <a:latin typeface="+mn-lt"/>
                <a:ea typeface="+mn-ea"/>
                <a:cs typeface="+mn-ea"/>
                <a:sym typeface="+mn-lt"/>
              </a:rPr>
              <a:t>号来获取用户的评论。使用</a:t>
            </a:r>
            <a:r>
              <a:rPr lang="en-US" altLang="zh-CN" sz="2000" dirty="0">
                <a:solidFill>
                  <a:schemeClr val="tx1">
                    <a:lumMod val="75000"/>
                    <a:lumOff val="25000"/>
                  </a:schemeClr>
                </a:solidFill>
                <a:latin typeface="+mn-lt"/>
                <a:ea typeface="+mn-ea"/>
                <a:cs typeface="+mn-ea"/>
                <a:sym typeface="+mn-lt"/>
              </a:rPr>
              <a:t>spiders</a:t>
            </a:r>
            <a:r>
              <a:rPr lang="zh-CN" altLang="en-US" sz="2000" dirty="0">
                <a:solidFill>
                  <a:schemeClr val="tx1">
                    <a:lumMod val="75000"/>
                    <a:lumOff val="25000"/>
                  </a:schemeClr>
                </a:solidFill>
                <a:latin typeface="+mn-lt"/>
                <a:ea typeface="+mn-ea"/>
                <a:cs typeface="+mn-ea"/>
                <a:sym typeface="+mn-lt"/>
              </a:rPr>
              <a:t>的爬虫框架加上自定义函数实现上述功能。</a:t>
            </a:r>
            <a:endParaRPr lang="en-US" altLang="zh-CN" sz="2000" dirty="0">
              <a:solidFill>
                <a:schemeClr val="tx1">
                  <a:lumMod val="75000"/>
                  <a:lumOff val="25000"/>
                </a:schemeClr>
              </a:solidFill>
              <a:latin typeface="+mn-lt"/>
              <a:ea typeface="+mn-ea"/>
              <a:cs typeface="+mn-ea"/>
              <a:sym typeface="+mn-lt"/>
            </a:endParaRPr>
          </a:p>
        </p:txBody>
      </p:sp>
      <p:sp>
        <p:nvSpPr>
          <p:cNvPr id="3" name="文本框 2">
            <a:extLst>
              <a:ext uri="{FF2B5EF4-FFF2-40B4-BE49-F238E27FC236}">
                <a16:creationId xmlns:a16="http://schemas.microsoft.com/office/drawing/2014/main" id="{4803AEB9-5B74-293B-725B-E073CDBA95DA}"/>
              </a:ext>
            </a:extLst>
          </p:cNvPr>
          <p:cNvSpPr txBox="1"/>
          <p:nvPr/>
        </p:nvSpPr>
        <p:spPr>
          <a:xfrm>
            <a:off x="396240" y="2103120"/>
            <a:ext cx="8595623" cy="1200329"/>
          </a:xfrm>
          <a:prstGeom prst="rect">
            <a:avLst/>
          </a:prstGeom>
          <a:noFill/>
        </p:spPr>
        <p:txBody>
          <a:bodyPr wrap="none" rtlCol="0">
            <a:spAutoFit/>
          </a:bodyPr>
          <a:lstStyle/>
          <a:p>
            <a:r>
              <a:rPr lang="zh-CN" altLang="en-US" dirty="0"/>
              <a:t>主要流程：</a:t>
            </a:r>
            <a:endParaRPr lang="en-US" altLang="zh-CN" dirty="0"/>
          </a:p>
          <a:p>
            <a:r>
              <a:rPr lang="en-US" altLang="zh-CN" dirty="0"/>
              <a:t>1.</a:t>
            </a:r>
            <a:r>
              <a:rPr lang="zh-CN" altLang="en-US" dirty="0"/>
              <a:t>根据输入</a:t>
            </a:r>
            <a:r>
              <a:rPr lang="en-US" altLang="zh-CN" dirty="0"/>
              <a:t>id</a:t>
            </a:r>
            <a:r>
              <a:rPr lang="zh-CN" altLang="en-US" dirty="0"/>
              <a:t>作为爬虫目标，根据这个</a:t>
            </a:r>
            <a:r>
              <a:rPr lang="en-US" altLang="zh-CN" dirty="0"/>
              <a:t>id</a:t>
            </a:r>
            <a:r>
              <a:rPr lang="zh-CN" altLang="en-US" dirty="0"/>
              <a:t>构造请求来获取该用户的微博列表。</a:t>
            </a:r>
            <a:endParaRPr lang="en-US" altLang="zh-CN" dirty="0"/>
          </a:p>
          <a:p>
            <a:r>
              <a:rPr lang="en-US" altLang="zh-CN" dirty="0"/>
              <a:t>2.</a:t>
            </a:r>
            <a:r>
              <a:rPr lang="zh-CN" altLang="en-US" dirty="0"/>
              <a:t>创建一个</a:t>
            </a:r>
            <a:r>
              <a:rPr lang="en-US" altLang="zh-CN" dirty="0" err="1"/>
              <a:t>request.session</a:t>
            </a:r>
            <a:r>
              <a:rPr lang="en-US" altLang="zh-CN" dirty="0"/>
              <a:t>()</a:t>
            </a:r>
            <a:r>
              <a:rPr lang="zh-CN" altLang="en-US" dirty="0"/>
              <a:t>对象，用来保持会话和发送请求，获取返回</a:t>
            </a:r>
            <a:r>
              <a:rPr lang="en-US" altLang="zh-CN" dirty="0" err="1"/>
              <a:t>json</a:t>
            </a:r>
            <a:r>
              <a:rPr lang="zh-CN" altLang="en-US" dirty="0"/>
              <a:t>数据。</a:t>
            </a:r>
            <a:endParaRPr lang="en-US" altLang="zh-CN" dirty="0"/>
          </a:p>
          <a:p>
            <a:r>
              <a:rPr lang="en-US" altLang="zh-CN" dirty="0"/>
              <a:t>3.</a:t>
            </a:r>
            <a:r>
              <a:rPr lang="zh-CN" altLang="en-US" dirty="0"/>
              <a:t>从</a:t>
            </a:r>
            <a:r>
              <a:rPr lang="en-US" altLang="zh-CN" dirty="0" err="1"/>
              <a:t>json</a:t>
            </a:r>
            <a:r>
              <a:rPr lang="zh-CN" altLang="en-US" dirty="0"/>
              <a:t>数据中提取出微博内容，通过正则表达式和文本清晰函数去掉无关的元素。</a:t>
            </a:r>
          </a:p>
        </p:txBody>
      </p:sp>
      <p:pic>
        <p:nvPicPr>
          <p:cNvPr id="1026" name="图片 1">
            <a:extLst>
              <a:ext uri="{FF2B5EF4-FFF2-40B4-BE49-F238E27FC236}">
                <a16:creationId xmlns:a16="http://schemas.microsoft.com/office/drawing/2014/main" id="{CB7BA10F-D6F3-6D64-1772-2FA305270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3303449"/>
            <a:ext cx="4972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a:extLst>
              <a:ext uri="{FF2B5EF4-FFF2-40B4-BE49-F238E27FC236}">
                <a16:creationId xmlns:a16="http://schemas.microsoft.com/office/drawing/2014/main" id="{3D1B195A-166F-485E-EAE2-98E8BF5BF9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5" y="4058762"/>
            <a:ext cx="2876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a:extLst>
              <a:ext uri="{FF2B5EF4-FFF2-40B4-BE49-F238E27FC236}">
                <a16:creationId xmlns:a16="http://schemas.microsoft.com/office/drawing/2014/main" id="{43CD33E5-3864-B3E4-D8DB-8108821572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4572775"/>
            <a:ext cx="27241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8EB1B77E-B79C-ECBB-0730-341CFD97022F}"/>
              </a:ext>
            </a:extLst>
          </p:cNvPr>
          <p:cNvSpPr txBox="1"/>
          <p:nvPr/>
        </p:nvSpPr>
        <p:spPr>
          <a:xfrm>
            <a:off x="339778" y="5086788"/>
            <a:ext cx="10285188" cy="369332"/>
          </a:xfrm>
          <a:prstGeom prst="rect">
            <a:avLst/>
          </a:prstGeom>
          <a:noFill/>
        </p:spPr>
        <p:txBody>
          <a:bodyPr wrap="none" rtlCol="0">
            <a:spAutoFit/>
          </a:bodyPr>
          <a:lstStyle/>
          <a:p>
            <a:r>
              <a:rPr lang="en-US" altLang="zh-CN" dirty="0"/>
              <a:t>4.</a:t>
            </a:r>
            <a:r>
              <a:rPr lang="zh-CN" altLang="en-US" dirty="0"/>
              <a:t>将清洗后的文本信息存至列表中，爬虫会检查列表的长度，达到设定的保存评论数就会保存数据</a:t>
            </a:r>
          </a:p>
        </p:txBody>
      </p:sp>
    </p:spTree>
    <p:extLst>
      <p:ext uri="{BB962C8B-B14F-4D97-AF65-F5344CB8AC3E}">
        <p14:creationId xmlns:p14="http://schemas.microsoft.com/office/powerpoint/2010/main" val="27200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3676261"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帖微博数据爬取</a:t>
            </a:r>
          </a:p>
        </p:txBody>
      </p:sp>
      <p:sp>
        <p:nvSpPr>
          <p:cNvPr id="3" name="文本框 2">
            <a:extLst>
              <a:ext uri="{FF2B5EF4-FFF2-40B4-BE49-F238E27FC236}">
                <a16:creationId xmlns:a16="http://schemas.microsoft.com/office/drawing/2014/main" id="{4803AEB9-5B74-293B-725B-E073CDBA95DA}"/>
              </a:ext>
            </a:extLst>
          </p:cNvPr>
          <p:cNvSpPr txBox="1"/>
          <p:nvPr/>
        </p:nvSpPr>
        <p:spPr>
          <a:xfrm>
            <a:off x="396240" y="2103120"/>
            <a:ext cx="9126901" cy="1477328"/>
          </a:xfrm>
          <a:prstGeom prst="rect">
            <a:avLst/>
          </a:prstGeom>
          <a:noFill/>
        </p:spPr>
        <p:txBody>
          <a:bodyPr wrap="square" rtlCol="0">
            <a:spAutoFit/>
          </a:bodyPr>
          <a:lstStyle/>
          <a:p>
            <a:r>
              <a:rPr lang="zh-CN" altLang="en-US" dirty="0"/>
              <a:t>主要流程：</a:t>
            </a:r>
            <a:endParaRPr lang="en-US" altLang="zh-CN" dirty="0"/>
          </a:p>
          <a:p>
            <a:r>
              <a:rPr lang="en-US" altLang="zh-CN" dirty="0"/>
              <a:t>5.</a:t>
            </a:r>
            <a:r>
              <a:rPr lang="zh-CN" altLang="en-US" dirty="0"/>
              <a:t>爬虫实时监督列表长度，但单前页面爬取数据不满足长度会自动爬取下一页数据。我们还设置使用</a:t>
            </a:r>
            <a:r>
              <a:rPr lang="en-US" altLang="zh-CN" dirty="0"/>
              <a:t>retry</a:t>
            </a:r>
            <a:r>
              <a:rPr lang="zh-CN" altLang="en-US" dirty="0"/>
              <a:t>、</a:t>
            </a:r>
            <a:r>
              <a:rPr lang="en-US" altLang="zh-CN" dirty="0" err="1"/>
              <a:t>UserAgent</a:t>
            </a:r>
            <a:r>
              <a:rPr lang="zh-CN" altLang="en-US" dirty="0"/>
              <a:t>随机生成请求头，降低被判为机器人的风险。</a:t>
            </a:r>
            <a:endParaRPr lang="en-US" altLang="zh-CN" dirty="0"/>
          </a:p>
          <a:p>
            <a:r>
              <a:rPr lang="en-US" altLang="zh-CN" dirty="0"/>
              <a:t>6.</a:t>
            </a:r>
            <a:r>
              <a:rPr lang="zh-CN" altLang="en-US" dirty="0"/>
              <a:t>最终将返回 的结果保存至用户昵称的文件夹下。</a:t>
            </a:r>
            <a:endParaRPr lang="en-US" altLang="zh-CN" dirty="0"/>
          </a:p>
          <a:p>
            <a:r>
              <a:rPr lang="en-US" altLang="zh-CN" dirty="0"/>
              <a:t>7.</a:t>
            </a:r>
            <a:r>
              <a:rPr lang="zh-CN" altLang="en-US" dirty="0"/>
              <a:t>设定了多线程爬取，加快爬取速率。设置停用词，停止爬取无用的数据</a:t>
            </a:r>
          </a:p>
        </p:txBody>
      </p:sp>
      <p:pic>
        <p:nvPicPr>
          <p:cNvPr id="5" name="图片 4">
            <a:extLst>
              <a:ext uri="{FF2B5EF4-FFF2-40B4-BE49-F238E27FC236}">
                <a16:creationId xmlns:a16="http://schemas.microsoft.com/office/drawing/2014/main" id="{E308DF24-BEDA-DA7D-2CC4-E92BB6C9B9FF}"/>
              </a:ext>
            </a:extLst>
          </p:cNvPr>
          <p:cNvPicPr>
            <a:picLocks noChangeAspect="1"/>
          </p:cNvPicPr>
          <p:nvPr/>
        </p:nvPicPr>
        <p:blipFill>
          <a:blip r:embed="rId3"/>
          <a:stretch>
            <a:fillRect/>
          </a:stretch>
        </p:blipFill>
        <p:spPr>
          <a:xfrm>
            <a:off x="535919" y="3684422"/>
            <a:ext cx="6818192" cy="2502033"/>
          </a:xfrm>
          <a:prstGeom prst="rect">
            <a:avLst/>
          </a:prstGeom>
        </p:spPr>
      </p:pic>
    </p:spTree>
    <p:extLst>
      <p:ext uri="{BB962C8B-B14F-4D97-AF65-F5344CB8AC3E}">
        <p14:creationId xmlns:p14="http://schemas.microsoft.com/office/powerpoint/2010/main" val="402353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1833"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2</a:t>
            </a:r>
          </a:p>
          <a:p>
            <a:pPr algn="ctr"/>
            <a:r>
              <a:rPr kumimoji="1" lang="zh-CN" altLang="en-US" sz="6000" dirty="0">
                <a:solidFill>
                  <a:schemeClr val="tx1">
                    <a:lumMod val="75000"/>
                    <a:lumOff val="25000"/>
                  </a:schemeClr>
                </a:solidFill>
                <a:cs typeface="+mn-ea"/>
                <a:sym typeface="+mn-lt"/>
              </a:rPr>
              <a:t>情感分析</a:t>
            </a:r>
          </a:p>
        </p:txBody>
      </p:sp>
    </p:spTree>
    <p:extLst>
      <p:ext uri="{BB962C8B-B14F-4D97-AF65-F5344CB8AC3E}">
        <p14:creationId xmlns:p14="http://schemas.microsoft.com/office/powerpoint/2010/main" val="1425904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情感分析</a:t>
            </a:r>
          </a:p>
        </p:txBody>
      </p:sp>
      <p:sp>
        <p:nvSpPr>
          <p:cNvPr id="18" name="矩形 47"/>
          <p:cNvSpPr>
            <a:spLocks noChangeArrowheads="1"/>
          </p:cNvSpPr>
          <p:nvPr/>
        </p:nvSpPr>
        <p:spPr bwMode="auto">
          <a:xfrm>
            <a:off x="1915887" y="1851150"/>
            <a:ext cx="8366448" cy="19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我们对疑似抑郁用户的评论进行更深一步的评测的时候，不能在进行简单的二分类，我们需要分析每条评论具体表述的喜怒哀乐的情感，使用用户最近评论的总体情绪以及情绪波动情况来对用户做一个综合的风险评估。因此我们使用之前在二分类中表现最好恶</a:t>
            </a:r>
            <a:r>
              <a:rPr lang="en-US" altLang="zh-CN" sz="2000" dirty="0" err="1">
                <a:solidFill>
                  <a:schemeClr val="tx1">
                    <a:lumMod val="75000"/>
                    <a:lumOff val="25000"/>
                  </a:schemeClr>
                </a:solidFill>
                <a:latin typeface="+mn-lt"/>
                <a:ea typeface="+mn-ea"/>
                <a:cs typeface="+mn-ea"/>
                <a:sym typeface="+mn-lt"/>
              </a:rPr>
              <a:t>bert</a:t>
            </a:r>
            <a:r>
              <a:rPr lang="en-US" altLang="zh-CN" sz="2000" dirty="0">
                <a:solidFill>
                  <a:schemeClr val="tx1">
                    <a:lumMod val="75000"/>
                    <a:lumOff val="25000"/>
                  </a:schemeClr>
                </a:solidFill>
                <a:latin typeface="+mn-lt"/>
                <a:ea typeface="+mn-ea"/>
                <a:cs typeface="+mn-ea"/>
                <a:sym typeface="+mn-lt"/>
              </a:rPr>
              <a:t>-base-Chinese</a:t>
            </a:r>
            <a:r>
              <a:rPr lang="zh-CN" altLang="en-US" sz="2000" dirty="0">
                <a:solidFill>
                  <a:schemeClr val="tx1">
                    <a:lumMod val="75000"/>
                    <a:lumOff val="25000"/>
                  </a:schemeClr>
                </a:solidFill>
                <a:latin typeface="+mn-lt"/>
                <a:ea typeface="+mn-ea"/>
                <a:cs typeface="+mn-ea"/>
                <a:sym typeface="+mn-lt"/>
              </a:rPr>
              <a:t>模型进行微调，重新寻找多个情感的数据集进行训练</a:t>
            </a:r>
            <a:endParaRPr lang="en-US" altLang="zh-CN" sz="2000" dirty="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222745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情感分析</a:t>
            </a:r>
          </a:p>
        </p:txBody>
      </p:sp>
      <p:sp>
        <p:nvSpPr>
          <p:cNvPr id="18" name="矩形 47"/>
          <p:cNvSpPr>
            <a:spLocks noChangeArrowheads="1"/>
          </p:cNvSpPr>
          <p:nvPr/>
        </p:nvSpPr>
        <p:spPr bwMode="auto">
          <a:xfrm>
            <a:off x="2475724" y="1701860"/>
            <a:ext cx="8366448" cy="43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我们最终使用的数据集具有</a:t>
            </a:r>
            <a:r>
              <a:rPr lang="en-US" altLang="zh-CN" sz="2000" dirty="0">
                <a:solidFill>
                  <a:schemeClr val="tx1">
                    <a:lumMod val="75000"/>
                    <a:lumOff val="25000"/>
                  </a:schemeClr>
                </a:solidFill>
                <a:latin typeface="+mn-lt"/>
                <a:ea typeface="+mn-ea"/>
                <a:cs typeface="+mn-ea"/>
                <a:sym typeface="+mn-lt"/>
              </a:rPr>
              <a:t>7</a:t>
            </a:r>
            <a:r>
              <a:rPr lang="zh-CN" altLang="en-US" sz="2000" dirty="0">
                <a:solidFill>
                  <a:schemeClr val="tx1">
                    <a:lumMod val="75000"/>
                    <a:lumOff val="25000"/>
                  </a:schemeClr>
                </a:solidFill>
                <a:latin typeface="+mn-lt"/>
                <a:ea typeface="+mn-ea"/>
                <a:cs typeface="+mn-ea"/>
                <a:sym typeface="+mn-lt"/>
              </a:rPr>
              <a:t>种情感</a:t>
            </a:r>
            <a:endParaRPr lang="en-US" altLang="zh-CN" sz="2000" dirty="0">
              <a:solidFill>
                <a:schemeClr val="tx1">
                  <a:lumMod val="75000"/>
                  <a:lumOff val="25000"/>
                </a:schemeClr>
              </a:solidFill>
              <a:latin typeface="+mn-lt"/>
              <a:ea typeface="+mn-ea"/>
              <a:cs typeface="+mn-ea"/>
              <a:sym typeface="+mn-lt"/>
            </a:endParaRPr>
          </a:p>
        </p:txBody>
      </p:sp>
      <p:pic>
        <p:nvPicPr>
          <p:cNvPr id="4" name="图片 3">
            <a:extLst>
              <a:ext uri="{FF2B5EF4-FFF2-40B4-BE49-F238E27FC236}">
                <a16:creationId xmlns:a16="http://schemas.microsoft.com/office/drawing/2014/main" id="{41CA6EB6-CE4B-4C59-B8C4-79983EEA1BDA}"/>
              </a:ext>
            </a:extLst>
          </p:cNvPr>
          <p:cNvPicPr>
            <a:picLocks noChangeAspect="1"/>
          </p:cNvPicPr>
          <p:nvPr/>
        </p:nvPicPr>
        <p:blipFill>
          <a:blip r:embed="rId3"/>
          <a:stretch>
            <a:fillRect/>
          </a:stretch>
        </p:blipFill>
        <p:spPr>
          <a:xfrm>
            <a:off x="1435993" y="3301696"/>
            <a:ext cx="8020579" cy="460004"/>
          </a:xfrm>
          <a:prstGeom prst="rect">
            <a:avLst/>
          </a:prstGeom>
        </p:spPr>
      </p:pic>
    </p:spTree>
    <p:extLst>
      <p:ext uri="{BB962C8B-B14F-4D97-AF65-F5344CB8AC3E}">
        <p14:creationId xmlns:p14="http://schemas.microsoft.com/office/powerpoint/2010/main" val="93021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11835"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2</a:t>
            </a:r>
          </a:p>
          <a:p>
            <a:pPr algn="ctr"/>
            <a:r>
              <a:rPr kumimoji="1" lang="zh-CN" altLang="en-US" sz="6000" dirty="0">
                <a:solidFill>
                  <a:schemeClr val="tx1">
                    <a:lumMod val="75000"/>
                    <a:lumOff val="25000"/>
                  </a:schemeClr>
                </a:solidFill>
                <a:cs typeface="+mn-ea"/>
                <a:sym typeface="+mn-lt"/>
              </a:rPr>
              <a:t>风险评价</a:t>
            </a:r>
          </a:p>
        </p:txBody>
      </p:sp>
    </p:spTree>
    <p:extLst>
      <p:ext uri="{BB962C8B-B14F-4D97-AF65-F5344CB8AC3E}">
        <p14:creationId xmlns:p14="http://schemas.microsoft.com/office/powerpoint/2010/main" val="1655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风险评估</a:t>
            </a:r>
          </a:p>
        </p:txBody>
      </p:sp>
      <p:sp>
        <p:nvSpPr>
          <p:cNvPr id="18" name="矩形 47"/>
          <p:cNvSpPr>
            <a:spLocks noChangeArrowheads="1"/>
          </p:cNvSpPr>
          <p:nvPr/>
        </p:nvSpPr>
        <p:spPr bwMode="auto">
          <a:xfrm>
            <a:off x="1581749" y="2330121"/>
            <a:ext cx="8593071" cy="15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我们打算对被识别出发表了有抑郁倾向的用户的微博主页上爬取</a:t>
            </a:r>
            <a:r>
              <a:rPr lang="en-US" altLang="zh-CN" sz="2000" dirty="0">
                <a:solidFill>
                  <a:schemeClr val="tx1">
                    <a:lumMod val="75000"/>
                    <a:lumOff val="25000"/>
                  </a:schemeClr>
                </a:solidFill>
                <a:latin typeface="+mn-lt"/>
                <a:ea typeface="+mn-ea"/>
                <a:cs typeface="+mn-ea"/>
                <a:sym typeface="+mn-lt"/>
              </a:rPr>
              <a:t>30</a:t>
            </a:r>
            <a:r>
              <a:rPr lang="zh-CN" altLang="en-US" sz="2000" dirty="0">
                <a:solidFill>
                  <a:schemeClr val="tx1">
                    <a:lumMod val="75000"/>
                    <a:lumOff val="25000"/>
                  </a:schemeClr>
                </a:solidFill>
                <a:latin typeface="+mn-lt"/>
                <a:ea typeface="+mn-ea"/>
                <a:cs typeface="+mn-ea"/>
                <a:sym typeface="+mn-lt"/>
              </a:rPr>
              <a:t>条信息进行抑郁风险评估</a:t>
            </a:r>
            <a:endParaRPr lang="en-US" altLang="zh-CN" sz="2000" dirty="0">
              <a:solidFill>
                <a:schemeClr val="tx1">
                  <a:lumMod val="75000"/>
                  <a:lumOff val="25000"/>
                </a:schemeClr>
              </a:solidFill>
              <a:latin typeface="+mn-lt"/>
              <a:ea typeface="+mn-ea"/>
              <a:cs typeface="+mn-ea"/>
              <a:sym typeface="+mn-lt"/>
            </a:endParaRPr>
          </a:p>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我们通过自己构建阈值，从而将情感分析所得的数值结果，分成四个类别：低风险，中风险，中高风险和高风险。</a:t>
            </a:r>
            <a:endParaRPr lang="en-US" altLang="zh-CN" sz="2000" dirty="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329063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95" y="170934"/>
            <a:ext cx="1909497" cy="523220"/>
          </a:xfrm>
          <a:prstGeom prst="rect">
            <a:avLst/>
          </a:prstGeom>
        </p:spPr>
        <p:txBody>
          <a:bodyPr wrap="non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细分模块</a:t>
            </a:r>
            <a:endParaRPr kumimoji="1" lang="en-US" altLang="zh-CN" sz="2800" b="1" dirty="0">
              <a:solidFill>
                <a:schemeClr val="tx1">
                  <a:lumMod val="75000"/>
                  <a:lumOff val="25000"/>
                </a:schemeClr>
              </a:solidFill>
              <a:cs typeface="+mn-ea"/>
              <a:sym typeface="+mn-lt"/>
            </a:endParaRPr>
          </a:p>
        </p:txBody>
      </p:sp>
      <p:sp>
        <p:nvSpPr>
          <p:cNvPr id="3" name="任意多边形: 形状 34"/>
          <p:cNvSpPr/>
          <p:nvPr/>
        </p:nvSpPr>
        <p:spPr>
          <a:xfrm>
            <a:off x="3675101" y="3377867"/>
            <a:ext cx="1874348" cy="505461"/>
          </a:xfrm>
          <a:custGeom>
            <a:avLst/>
            <a:gdLst>
              <a:gd name="connsiteX0" fmla="*/ 0 w 1874348"/>
              <a:gd name="connsiteY0" fmla="*/ 0 h 505461"/>
              <a:gd name="connsiteX1" fmla="*/ 1874348 w 1874348"/>
              <a:gd name="connsiteY1" fmla="*/ 0 h 505461"/>
              <a:gd name="connsiteX2" fmla="*/ 1874348 w 1874348"/>
              <a:gd name="connsiteY2" fmla="*/ 393643 h 505461"/>
              <a:gd name="connsiteX3" fmla="*/ 1762530 w 1874348"/>
              <a:gd name="connsiteY3" fmla="*/ 505461 h 505461"/>
              <a:gd name="connsiteX4" fmla="*/ 111818 w 1874348"/>
              <a:gd name="connsiteY4" fmla="*/ 505461 h 505461"/>
              <a:gd name="connsiteX5" fmla="*/ 0 w 1874348"/>
              <a:gd name="connsiteY5" fmla="*/ 393643 h 50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348" h="505461">
                <a:moveTo>
                  <a:pt x="0" y="0"/>
                </a:moveTo>
                <a:lnTo>
                  <a:pt x="1874348" y="0"/>
                </a:lnTo>
                <a:lnTo>
                  <a:pt x="1874348" y="393643"/>
                </a:lnTo>
                <a:cubicBezTo>
                  <a:pt x="1874348" y="455398"/>
                  <a:pt x="1824285" y="505461"/>
                  <a:pt x="1762530" y="505461"/>
                </a:cubicBezTo>
                <a:lnTo>
                  <a:pt x="111818" y="505461"/>
                </a:lnTo>
                <a:cubicBezTo>
                  <a:pt x="50063" y="505461"/>
                  <a:pt x="0" y="455398"/>
                  <a:pt x="0" y="393643"/>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 name="直接连接符 31"/>
          <p:cNvCxnSpPr/>
          <p:nvPr/>
        </p:nvCxnSpPr>
        <p:spPr>
          <a:xfrm>
            <a:off x="3464513" y="3377867"/>
            <a:ext cx="22955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任意多边形: 形状 40"/>
          <p:cNvSpPr/>
          <p:nvPr/>
        </p:nvSpPr>
        <p:spPr>
          <a:xfrm>
            <a:off x="937403" y="3377867"/>
            <a:ext cx="1874348" cy="505461"/>
          </a:xfrm>
          <a:custGeom>
            <a:avLst/>
            <a:gdLst>
              <a:gd name="connsiteX0" fmla="*/ 0 w 1874348"/>
              <a:gd name="connsiteY0" fmla="*/ 0 h 505461"/>
              <a:gd name="connsiteX1" fmla="*/ 1874348 w 1874348"/>
              <a:gd name="connsiteY1" fmla="*/ 0 h 505461"/>
              <a:gd name="connsiteX2" fmla="*/ 1874348 w 1874348"/>
              <a:gd name="connsiteY2" fmla="*/ 393643 h 505461"/>
              <a:gd name="connsiteX3" fmla="*/ 1762530 w 1874348"/>
              <a:gd name="connsiteY3" fmla="*/ 505461 h 505461"/>
              <a:gd name="connsiteX4" fmla="*/ 111818 w 1874348"/>
              <a:gd name="connsiteY4" fmla="*/ 505461 h 505461"/>
              <a:gd name="connsiteX5" fmla="*/ 0 w 1874348"/>
              <a:gd name="connsiteY5" fmla="*/ 393643 h 50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348" h="505461">
                <a:moveTo>
                  <a:pt x="0" y="0"/>
                </a:moveTo>
                <a:lnTo>
                  <a:pt x="1874348" y="0"/>
                </a:lnTo>
                <a:lnTo>
                  <a:pt x="1874348" y="393643"/>
                </a:lnTo>
                <a:cubicBezTo>
                  <a:pt x="1874348" y="455398"/>
                  <a:pt x="1824285" y="505461"/>
                  <a:pt x="1762530" y="505461"/>
                </a:cubicBezTo>
                <a:lnTo>
                  <a:pt x="111818" y="505461"/>
                </a:lnTo>
                <a:cubicBezTo>
                  <a:pt x="50063" y="505461"/>
                  <a:pt x="0" y="455398"/>
                  <a:pt x="0" y="393643"/>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8" name="直接连接符 41"/>
          <p:cNvCxnSpPr/>
          <p:nvPr/>
        </p:nvCxnSpPr>
        <p:spPr>
          <a:xfrm>
            <a:off x="726815" y="3377867"/>
            <a:ext cx="22955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bwMode="auto">
          <a:xfrm>
            <a:off x="3997875" y="3443243"/>
            <a:ext cx="1248790" cy="369332"/>
          </a:xfrm>
          <a:prstGeom prst="rect">
            <a:avLst/>
          </a:prstGeom>
          <a:noFill/>
        </p:spPr>
        <p:txBody>
          <a:bodyPr>
            <a:spAutoFit/>
            <a:scene3d>
              <a:camera prst="orthographicFront"/>
              <a:lightRig rig="threePt" dir="t"/>
            </a:scene3d>
            <a:sp3d contourW="12700"/>
          </a:bodyPr>
          <a:lstStyle/>
          <a:p>
            <a:pPr algn="dist" eaLnBrk="1" fontAlgn="auto" hangingPunct="1">
              <a:spcBef>
                <a:spcPts val="0"/>
              </a:spcBef>
              <a:spcAft>
                <a:spcPts val="0"/>
              </a:spcAft>
              <a:defRPr/>
            </a:pPr>
            <a:r>
              <a:rPr lang="zh-CN" altLang="en-US" dirty="0">
                <a:solidFill>
                  <a:schemeClr val="bg1"/>
                </a:solidFill>
                <a:cs typeface="+mn-ea"/>
                <a:sym typeface="+mn-lt"/>
              </a:rPr>
              <a:t>帖子爬取</a:t>
            </a:r>
          </a:p>
        </p:txBody>
      </p:sp>
      <p:sp>
        <p:nvSpPr>
          <p:cNvPr id="14" name="文本框 13"/>
          <p:cNvSpPr txBox="1"/>
          <p:nvPr/>
        </p:nvSpPr>
        <p:spPr bwMode="auto">
          <a:xfrm>
            <a:off x="1240187" y="3443243"/>
            <a:ext cx="1248790" cy="369332"/>
          </a:xfrm>
          <a:prstGeom prst="rect">
            <a:avLst/>
          </a:prstGeom>
          <a:noFill/>
        </p:spPr>
        <p:txBody>
          <a:bodyPr>
            <a:spAutoFit/>
            <a:scene3d>
              <a:camera prst="orthographicFront"/>
              <a:lightRig rig="threePt" dir="t"/>
            </a:scene3d>
            <a:sp3d contourW="12700"/>
          </a:bodyPr>
          <a:lstStyle/>
          <a:p>
            <a:pPr algn="dist" eaLnBrk="1" fontAlgn="auto" hangingPunct="1">
              <a:spcBef>
                <a:spcPts val="0"/>
              </a:spcBef>
              <a:spcAft>
                <a:spcPts val="0"/>
              </a:spcAft>
              <a:defRPr/>
            </a:pPr>
            <a:r>
              <a:rPr lang="zh-CN" altLang="en-US" dirty="0">
                <a:solidFill>
                  <a:schemeClr val="bg1"/>
                </a:solidFill>
                <a:cs typeface="+mn-ea"/>
                <a:sym typeface="+mn-lt"/>
              </a:rPr>
              <a:t>抑郁识别</a:t>
            </a:r>
          </a:p>
        </p:txBody>
      </p:sp>
      <p:sp>
        <p:nvSpPr>
          <p:cNvPr id="19" name="文本框 13"/>
          <p:cNvSpPr txBox="1"/>
          <p:nvPr/>
        </p:nvSpPr>
        <p:spPr>
          <a:xfrm>
            <a:off x="3632457" y="4126224"/>
            <a:ext cx="1865963" cy="95781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cs typeface="+mn-ea"/>
                <a:sym typeface="+mn-lt"/>
              </a:rPr>
              <a:t>针对初步筛查是抑郁症用户的发帖数据的爬取</a:t>
            </a:r>
          </a:p>
        </p:txBody>
      </p:sp>
      <p:sp>
        <p:nvSpPr>
          <p:cNvPr id="22" name="文本框 13"/>
          <p:cNvSpPr txBox="1"/>
          <p:nvPr/>
        </p:nvSpPr>
        <p:spPr>
          <a:xfrm>
            <a:off x="945788" y="4126223"/>
            <a:ext cx="1865963" cy="957818"/>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cs typeface="+mn-ea"/>
                <a:sym typeface="+mn-lt"/>
              </a:rPr>
              <a:t>通过我们训练的模型进行抑郁症的初步筛查</a:t>
            </a:r>
          </a:p>
        </p:txBody>
      </p:sp>
      <p:sp>
        <p:nvSpPr>
          <p:cNvPr id="24" name="Oval 46">
            <a:extLst>
              <a:ext uri="{FF2B5EF4-FFF2-40B4-BE49-F238E27FC236}">
                <a16:creationId xmlns:a16="http://schemas.microsoft.com/office/drawing/2014/main" id="{A2DDAAF8-4149-CF1D-B6B7-BDBD28D048F3}"/>
              </a:ext>
            </a:extLst>
          </p:cNvPr>
          <p:cNvSpPr/>
          <p:nvPr/>
        </p:nvSpPr>
        <p:spPr>
          <a:xfrm>
            <a:off x="4196894" y="2186889"/>
            <a:ext cx="830762" cy="829407"/>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5" name="Oval 47">
            <a:extLst>
              <a:ext uri="{FF2B5EF4-FFF2-40B4-BE49-F238E27FC236}">
                <a16:creationId xmlns:a16="http://schemas.microsoft.com/office/drawing/2014/main" id="{59CC9DB2-CCA8-8F33-767F-750060DDFB0B}"/>
              </a:ext>
            </a:extLst>
          </p:cNvPr>
          <p:cNvSpPr/>
          <p:nvPr/>
        </p:nvSpPr>
        <p:spPr>
          <a:xfrm>
            <a:off x="1433798" y="2265379"/>
            <a:ext cx="830762" cy="672426"/>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2" name="任意多边形: 形状 37">
            <a:extLst>
              <a:ext uri="{FF2B5EF4-FFF2-40B4-BE49-F238E27FC236}">
                <a16:creationId xmlns:a16="http://schemas.microsoft.com/office/drawing/2014/main" id="{52407824-9C0B-B40C-1D27-831465186EE2}"/>
              </a:ext>
            </a:extLst>
          </p:cNvPr>
          <p:cNvSpPr/>
          <p:nvPr/>
        </p:nvSpPr>
        <p:spPr>
          <a:xfrm>
            <a:off x="9359044" y="3384569"/>
            <a:ext cx="1874348" cy="505461"/>
          </a:xfrm>
          <a:custGeom>
            <a:avLst/>
            <a:gdLst>
              <a:gd name="connsiteX0" fmla="*/ 0 w 1874348"/>
              <a:gd name="connsiteY0" fmla="*/ 0 h 505461"/>
              <a:gd name="connsiteX1" fmla="*/ 1874348 w 1874348"/>
              <a:gd name="connsiteY1" fmla="*/ 0 h 505461"/>
              <a:gd name="connsiteX2" fmla="*/ 1874348 w 1874348"/>
              <a:gd name="connsiteY2" fmla="*/ 393643 h 505461"/>
              <a:gd name="connsiteX3" fmla="*/ 1762530 w 1874348"/>
              <a:gd name="connsiteY3" fmla="*/ 505461 h 505461"/>
              <a:gd name="connsiteX4" fmla="*/ 111818 w 1874348"/>
              <a:gd name="connsiteY4" fmla="*/ 505461 h 505461"/>
              <a:gd name="connsiteX5" fmla="*/ 0 w 1874348"/>
              <a:gd name="connsiteY5" fmla="*/ 393643 h 50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348" h="505461">
                <a:moveTo>
                  <a:pt x="0" y="0"/>
                </a:moveTo>
                <a:lnTo>
                  <a:pt x="1874348" y="0"/>
                </a:lnTo>
                <a:lnTo>
                  <a:pt x="1874348" y="393643"/>
                </a:lnTo>
                <a:cubicBezTo>
                  <a:pt x="1874348" y="455398"/>
                  <a:pt x="1824285" y="505461"/>
                  <a:pt x="1762530" y="505461"/>
                </a:cubicBezTo>
                <a:lnTo>
                  <a:pt x="111818" y="505461"/>
                </a:lnTo>
                <a:cubicBezTo>
                  <a:pt x="50063" y="505461"/>
                  <a:pt x="0" y="455398"/>
                  <a:pt x="0" y="393643"/>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a:extLst>
              <a:ext uri="{FF2B5EF4-FFF2-40B4-BE49-F238E27FC236}">
                <a16:creationId xmlns:a16="http://schemas.microsoft.com/office/drawing/2014/main" id="{2E723790-298A-9547-62F4-B3FABB672663}"/>
              </a:ext>
            </a:extLst>
          </p:cNvPr>
          <p:cNvSpPr txBox="1"/>
          <p:nvPr/>
        </p:nvSpPr>
        <p:spPr bwMode="auto">
          <a:xfrm>
            <a:off x="9675155" y="3449945"/>
            <a:ext cx="1248790" cy="369332"/>
          </a:xfrm>
          <a:prstGeom prst="rect">
            <a:avLst/>
          </a:prstGeom>
          <a:noFill/>
        </p:spPr>
        <p:txBody>
          <a:bodyPr>
            <a:spAutoFit/>
            <a:scene3d>
              <a:camera prst="orthographicFront"/>
              <a:lightRig rig="threePt" dir="t"/>
            </a:scene3d>
            <a:sp3d contourW="12700"/>
          </a:bodyPr>
          <a:lstStyle/>
          <a:p>
            <a:pPr algn="dist" eaLnBrk="1" fontAlgn="auto" hangingPunct="1">
              <a:spcBef>
                <a:spcPts val="0"/>
              </a:spcBef>
              <a:spcAft>
                <a:spcPts val="0"/>
              </a:spcAft>
              <a:defRPr/>
            </a:pPr>
            <a:r>
              <a:rPr lang="zh-CN" altLang="en-US" dirty="0">
                <a:solidFill>
                  <a:schemeClr val="bg1"/>
                </a:solidFill>
                <a:cs typeface="+mn-ea"/>
                <a:sym typeface="+mn-lt"/>
              </a:rPr>
              <a:t>风险评估</a:t>
            </a:r>
          </a:p>
        </p:txBody>
      </p:sp>
      <p:sp>
        <p:nvSpPr>
          <p:cNvPr id="34" name="文本框 13">
            <a:extLst>
              <a:ext uri="{FF2B5EF4-FFF2-40B4-BE49-F238E27FC236}">
                <a16:creationId xmlns:a16="http://schemas.microsoft.com/office/drawing/2014/main" id="{AE33B687-DEF2-AF13-833C-D1F927B83167}"/>
              </a:ext>
            </a:extLst>
          </p:cNvPr>
          <p:cNvSpPr txBox="1"/>
          <p:nvPr/>
        </p:nvSpPr>
        <p:spPr>
          <a:xfrm>
            <a:off x="9401865" y="4132925"/>
            <a:ext cx="1865963" cy="66235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cs typeface="+mn-ea"/>
                <a:sym typeface="+mn-lt"/>
              </a:rPr>
              <a:t>评估文本的抑郁程度得分</a:t>
            </a:r>
          </a:p>
        </p:txBody>
      </p:sp>
      <p:sp>
        <p:nvSpPr>
          <p:cNvPr id="35" name="Oval 45">
            <a:extLst>
              <a:ext uri="{FF2B5EF4-FFF2-40B4-BE49-F238E27FC236}">
                <a16:creationId xmlns:a16="http://schemas.microsoft.com/office/drawing/2014/main" id="{E9E44295-48EB-BFD7-F158-EC8F03C83165}"/>
              </a:ext>
            </a:extLst>
          </p:cNvPr>
          <p:cNvSpPr/>
          <p:nvPr/>
        </p:nvSpPr>
        <p:spPr>
          <a:xfrm>
            <a:off x="9880837" y="2155893"/>
            <a:ext cx="830762" cy="829206"/>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cxnSp>
        <p:nvCxnSpPr>
          <p:cNvPr id="36" name="直接连接符 44">
            <a:extLst>
              <a:ext uri="{FF2B5EF4-FFF2-40B4-BE49-F238E27FC236}">
                <a16:creationId xmlns:a16="http://schemas.microsoft.com/office/drawing/2014/main" id="{E88F40E3-8247-8212-B513-4347D2787DB9}"/>
              </a:ext>
            </a:extLst>
          </p:cNvPr>
          <p:cNvCxnSpPr/>
          <p:nvPr/>
        </p:nvCxnSpPr>
        <p:spPr>
          <a:xfrm>
            <a:off x="9131125" y="3384569"/>
            <a:ext cx="22955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任意多边形: 形状 43">
            <a:extLst>
              <a:ext uri="{FF2B5EF4-FFF2-40B4-BE49-F238E27FC236}">
                <a16:creationId xmlns:a16="http://schemas.microsoft.com/office/drawing/2014/main" id="{C7527D93-09D7-F771-0C0F-B85DBB5E8FC1}"/>
              </a:ext>
            </a:extLst>
          </p:cNvPr>
          <p:cNvSpPr/>
          <p:nvPr/>
        </p:nvSpPr>
        <p:spPr>
          <a:xfrm>
            <a:off x="6623387" y="3377867"/>
            <a:ext cx="1874348" cy="505461"/>
          </a:xfrm>
          <a:custGeom>
            <a:avLst/>
            <a:gdLst>
              <a:gd name="connsiteX0" fmla="*/ 0 w 1874348"/>
              <a:gd name="connsiteY0" fmla="*/ 0 h 505461"/>
              <a:gd name="connsiteX1" fmla="*/ 1874348 w 1874348"/>
              <a:gd name="connsiteY1" fmla="*/ 0 h 505461"/>
              <a:gd name="connsiteX2" fmla="*/ 1874348 w 1874348"/>
              <a:gd name="connsiteY2" fmla="*/ 393643 h 505461"/>
              <a:gd name="connsiteX3" fmla="*/ 1762530 w 1874348"/>
              <a:gd name="connsiteY3" fmla="*/ 505461 h 505461"/>
              <a:gd name="connsiteX4" fmla="*/ 111818 w 1874348"/>
              <a:gd name="connsiteY4" fmla="*/ 505461 h 505461"/>
              <a:gd name="connsiteX5" fmla="*/ 0 w 1874348"/>
              <a:gd name="connsiteY5" fmla="*/ 393643 h 505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348" h="505461">
                <a:moveTo>
                  <a:pt x="0" y="0"/>
                </a:moveTo>
                <a:lnTo>
                  <a:pt x="1874348" y="0"/>
                </a:lnTo>
                <a:lnTo>
                  <a:pt x="1874348" y="393643"/>
                </a:lnTo>
                <a:cubicBezTo>
                  <a:pt x="1874348" y="455398"/>
                  <a:pt x="1824285" y="505461"/>
                  <a:pt x="1762530" y="505461"/>
                </a:cubicBezTo>
                <a:lnTo>
                  <a:pt x="111818" y="505461"/>
                </a:lnTo>
                <a:cubicBezTo>
                  <a:pt x="50063" y="505461"/>
                  <a:pt x="0" y="455398"/>
                  <a:pt x="0" y="393643"/>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8" name="直接连接符 44">
            <a:extLst>
              <a:ext uri="{FF2B5EF4-FFF2-40B4-BE49-F238E27FC236}">
                <a16:creationId xmlns:a16="http://schemas.microsoft.com/office/drawing/2014/main" id="{CEEC8E3A-D4D7-3A57-04F3-16EA1720D7FC}"/>
              </a:ext>
            </a:extLst>
          </p:cNvPr>
          <p:cNvCxnSpPr/>
          <p:nvPr/>
        </p:nvCxnSpPr>
        <p:spPr>
          <a:xfrm>
            <a:off x="6412799" y="3377867"/>
            <a:ext cx="2295525"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05A1EB6-C1CF-56A5-FF25-B9C3313F3C11}"/>
              </a:ext>
            </a:extLst>
          </p:cNvPr>
          <p:cNvSpPr txBox="1"/>
          <p:nvPr/>
        </p:nvSpPr>
        <p:spPr bwMode="auto">
          <a:xfrm>
            <a:off x="6932835" y="3443243"/>
            <a:ext cx="1248790" cy="369332"/>
          </a:xfrm>
          <a:prstGeom prst="rect">
            <a:avLst/>
          </a:prstGeom>
          <a:noFill/>
        </p:spPr>
        <p:txBody>
          <a:bodyPr>
            <a:spAutoFit/>
            <a:scene3d>
              <a:camera prst="orthographicFront"/>
              <a:lightRig rig="threePt" dir="t"/>
            </a:scene3d>
            <a:sp3d contourW="12700"/>
          </a:bodyPr>
          <a:lstStyle/>
          <a:p>
            <a:pPr algn="dist" eaLnBrk="1" fontAlgn="auto" hangingPunct="1">
              <a:spcBef>
                <a:spcPts val="0"/>
              </a:spcBef>
              <a:spcAft>
                <a:spcPts val="0"/>
              </a:spcAft>
              <a:defRPr/>
            </a:pPr>
            <a:r>
              <a:rPr lang="zh-CN" altLang="en-US" dirty="0">
                <a:solidFill>
                  <a:schemeClr val="bg1"/>
                </a:solidFill>
                <a:cs typeface="+mn-ea"/>
                <a:sym typeface="+mn-lt"/>
              </a:rPr>
              <a:t>情感分析</a:t>
            </a:r>
          </a:p>
        </p:txBody>
      </p:sp>
      <p:sp>
        <p:nvSpPr>
          <p:cNvPr id="40" name="文本框 13">
            <a:extLst>
              <a:ext uri="{FF2B5EF4-FFF2-40B4-BE49-F238E27FC236}">
                <a16:creationId xmlns:a16="http://schemas.microsoft.com/office/drawing/2014/main" id="{672D1156-2E4C-3630-ADD7-9455D9B57781}"/>
              </a:ext>
            </a:extLst>
          </p:cNvPr>
          <p:cNvSpPr txBox="1"/>
          <p:nvPr/>
        </p:nvSpPr>
        <p:spPr>
          <a:xfrm>
            <a:off x="6623387" y="4126223"/>
            <a:ext cx="1865963" cy="662353"/>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cs typeface="+mn-ea"/>
                <a:sym typeface="+mn-lt"/>
              </a:rPr>
              <a:t>分析文本中的具体情感得分</a:t>
            </a:r>
          </a:p>
        </p:txBody>
      </p:sp>
      <p:sp>
        <p:nvSpPr>
          <p:cNvPr id="41" name="Oval 48">
            <a:extLst>
              <a:ext uri="{FF2B5EF4-FFF2-40B4-BE49-F238E27FC236}">
                <a16:creationId xmlns:a16="http://schemas.microsoft.com/office/drawing/2014/main" id="{1E3CC40C-5AF4-230F-4857-4F4FD3C2DBA0}"/>
              </a:ext>
            </a:extLst>
          </p:cNvPr>
          <p:cNvSpPr/>
          <p:nvPr/>
        </p:nvSpPr>
        <p:spPr>
          <a:xfrm>
            <a:off x="7132481" y="2229204"/>
            <a:ext cx="830762" cy="753811"/>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风险评估</a:t>
            </a:r>
          </a:p>
        </p:txBody>
      </p:sp>
      <p:sp>
        <p:nvSpPr>
          <p:cNvPr id="18" name="矩形 47"/>
          <p:cNvSpPr>
            <a:spLocks noChangeArrowheads="1"/>
          </p:cNvSpPr>
          <p:nvPr/>
        </p:nvSpPr>
        <p:spPr bwMode="auto">
          <a:xfrm>
            <a:off x="1233407" y="715904"/>
            <a:ext cx="8593071" cy="117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000" dirty="0">
                <a:solidFill>
                  <a:schemeClr val="tx1">
                    <a:lumMod val="75000"/>
                    <a:lumOff val="25000"/>
                  </a:schemeClr>
                </a:solidFill>
                <a:latin typeface="+mn-lt"/>
                <a:ea typeface="+mn-ea"/>
                <a:cs typeface="+mn-ea"/>
                <a:sym typeface="+mn-lt"/>
              </a:rPr>
              <a:t>         在进行风险评估之前，我们先对每个情感进行评分，总体思路是积极情感为正数，消极情感为负数，由于考虑到部分抑郁症患者可能同时会具有躁狂的现象（双向障碍），因此，我们选定悲伤和愤怒作为分值最高的情绪。</a:t>
            </a:r>
            <a:endParaRPr lang="en-US" altLang="zh-CN" sz="2000" dirty="0">
              <a:solidFill>
                <a:schemeClr val="tx1">
                  <a:lumMod val="75000"/>
                  <a:lumOff val="25000"/>
                </a:schemeClr>
              </a:solidFill>
              <a:latin typeface="+mn-lt"/>
              <a:ea typeface="+mn-ea"/>
              <a:cs typeface="+mn-ea"/>
              <a:sym typeface="+mn-lt"/>
            </a:endParaRPr>
          </a:p>
        </p:txBody>
      </p:sp>
      <p:pic>
        <p:nvPicPr>
          <p:cNvPr id="4" name="图片 3">
            <a:extLst>
              <a:ext uri="{FF2B5EF4-FFF2-40B4-BE49-F238E27FC236}">
                <a16:creationId xmlns:a16="http://schemas.microsoft.com/office/drawing/2014/main" id="{D328BA74-0B85-607E-1FEC-E47EC0C94397}"/>
              </a:ext>
            </a:extLst>
          </p:cNvPr>
          <p:cNvPicPr>
            <a:picLocks noChangeAspect="1"/>
          </p:cNvPicPr>
          <p:nvPr/>
        </p:nvPicPr>
        <p:blipFill>
          <a:blip r:embed="rId3"/>
          <a:stretch>
            <a:fillRect/>
          </a:stretch>
        </p:blipFill>
        <p:spPr>
          <a:xfrm>
            <a:off x="1124618" y="2118824"/>
            <a:ext cx="8701860" cy="649258"/>
          </a:xfrm>
          <a:prstGeom prst="rect">
            <a:avLst/>
          </a:prstGeom>
        </p:spPr>
      </p:pic>
      <p:sp>
        <p:nvSpPr>
          <p:cNvPr id="3" name="文本框 2">
            <a:extLst>
              <a:ext uri="{FF2B5EF4-FFF2-40B4-BE49-F238E27FC236}">
                <a16:creationId xmlns:a16="http://schemas.microsoft.com/office/drawing/2014/main" id="{D9918239-5A28-CABB-FA57-968406BF071E}"/>
              </a:ext>
            </a:extLst>
          </p:cNvPr>
          <p:cNvSpPr txBox="1"/>
          <p:nvPr/>
        </p:nvSpPr>
        <p:spPr>
          <a:xfrm>
            <a:off x="1233407" y="3110203"/>
            <a:ext cx="8701860" cy="1631216"/>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Calibri" panose="020F0502020204030204" pitchFamily="34" charset="0"/>
              </a:rPr>
              <a:t>         我们将爬取的每一条评论进行评估，获得评论的情绪标签，按照预定的分数进行相加，得到一个初步的分数，之后，我们进行用户情绪稳定状态的评估，我们发现抑郁症患者的评论可能会出现较大波动的情况，我们设定，如果情绪波动较大（最大占比较最小占比多</a:t>
            </a:r>
            <a:r>
              <a:rPr lang="en-US" altLang="zh-CN" sz="2000" dirty="0">
                <a:solidFill>
                  <a:schemeClr val="tx1">
                    <a:lumMod val="75000"/>
                    <a:lumOff val="25000"/>
                  </a:schemeClr>
                </a:solidFill>
                <a:cs typeface="+mn-ea"/>
                <a:sym typeface="Calibri" panose="020F0502020204030204" pitchFamily="34" charset="0"/>
              </a:rPr>
              <a:t>0.2</a:t>
            </a:r>
            <a:r>
              <a:rPr lang="zh-CN" altLang="en-US" sz="2000" dirty="0">
                <a:solidFill>
                  <a:schemeClr val="tx1">
                    <a:lumMod val="75000"/>
                    <a:lumOff val="25000"/>
                  </a:schemeClr>
                </a:solidFill>
                <a:cs typeface="+mn-ea"/>
                <a:sym typeface="Calibri" panose="020F0502020204030204" pitchFamily="34" charset="0"/>
              </a:rPr>
              <a:t>以上），我们对情绪分数乘</a:t>
            </a:r>
            <a:r>
              <a:rPr lang="en-US" altLang="zh-CN" sz="2000" dirty="0">
                <a:solidFill>
                  <a:schemeClr val="tx1">
                    <a:lumMod val="75000"/>
                    <a:lumOff val="25000"/>
                  </a:schemeClr>
                </a:solidFill>
                <a:cs typeface="+mn-ea"/>
                <a:sym typeface="Calibri" panose="020F0502020204030204" pitchFamily="34" charset="0"/>
              </a:rPr>
              <a:t>1.2</a:t>
            </a:r>
            <a:r>
              <a:rPr lang="zh-CN" altLang="en-US" sz="2000" dirty="0">
                <a:solidFill>
                  <a:schemeClr val="tx1">
                    <a:lumMod val="75000"/>
                    <a:lumOff val="25000"/>
                  </a:schemeClr>
                </a:solidFill>
                <a:cs typeface="+mn-ea"/>
                <a:sym typeface="Calibri" panose="020F0502020204030204" pitchFamily="34" charset="0"/>
              </a:rPr>
              <a:t>，同时如果悲伤情绪占比超过</a:t>
            </a:r>
            <a:r>
              <a:rPr lang="en-US" altLang="zh-CN" sz="2000" dirty="0">
                <a:solidFill>
                  <a:schemeClr val="tx1">
                    <a:lumMod val="75000"/>
                    <a:lumOff val="25000"/>
                  </a:schemeClr>
                </a:solidFill>
                <a:cs typeface="+mn-ea"/>
                <a:sym typeface="Calibri" panose="020F0502020204030204" pitchFamily="34" charset="0"/>
              </a:rPr>
              <a:t>0.5</a:t>
            </a:r>
            <a:r>
              <a:rPr lang="zh-CN" altLang="en-US" sz="2000" dirty="0">
                <a:solidFill>
                  <a:schemeClr val="tx1">
                    <a:lumMod val="75000"/>
                    <a:lumOff val="25000"/>
                  </a:schemeClr>
                </a:solidFill>
                <a:cs typeface="+mn-ea"/>
                <a:sym typeface="Calibri" panose="020F0502020204030204" pitchFamily="34" charset="0"/>
              </a:rPr>
              <a:t>，也对最后分数乘</a:t>
            </a:r>
            <a:r>
              <a:rPr lang="en-US" altLang="zh-CN" sz="2000" dirty="0">
                <a:solidFill>
                  <a:schemeClr val="tx1">
                    <a:lumMod val="75000"/>
                    <a:lumOff val="25000"/>
                  </a:schemeClr>
                </a:solidFill>
                <a:cs typeface="+mn-ea"/>
                <a:sym typeface="Calibri" panose="020F0502020204030204" pitchFamily="34" charset="0"/>
              </a:rPr>
              <a:t>1.2</a:t>
            </a:r>
            <a:r>
              <a:rPr lang="zh-CN" altLang="en-US" sz="2000" dirty="0">
                <a:solidFill>
                  <a:schemeClr val="tx1">
                    <a:lumMod val="75000"/>
                    <a:lumOff val="25000"/>
                  </a:schemeClr>
                </a:solidFill>
                <a:cs typeface="+mn-ea"/>
                <a:sym typeface="Calibri" panose="020F0502020204030204" pitchFamily="34" charset="0"/>
              </a:rPr>
              <a:t>，可以累加</a:t>
            </a:r>
          </a:p>
        </p:txBody>
      </p:sp>
      <p:pic>
        <p:nvPicPr>
          <p:cNvPr id="6" name="图片 5">
            <a:extLst>
              <a:ext uri="{FF2B5EF4-FFF2-40B4-BE49-F238E27FC236}">
                <a16:creationId xmlns:a16="http://schemas.microsoft.com/office/drawing/2014/main" id="{3FFBAEEC-3635-C9A8-8A0F-333F0E8248C3}"/>
              </a:ext>
            </a:extLst>
          </p:cNvPr>
          <p:cNvPicPr>
            <a:picLocks noChangeAspect="1"/>
          </p:cNvPicPr>
          <p:nvPr/>
        </p:nvPicPr>
        <p:blipFill>
          <a:blip r:embed="rId4"/>
          <a:stretch>
            <a:fillRect/>
          </a:stretch>
        </p:blipFill>
        <p:spPr>
          <a:xfrm>
            <a:off x="3070864" y="4678486"/>
            <a:ext cx="3516548" cy="2127461"/>
          </a:xfrm>
          <a:prstGeom prst="rect">
            <a:avLst/>
          </a:prstGeom>
        </p:spPr>
      </p:pic>
    </p:spTree>
    <p:extLst>
      <p:ext uri="{BB962C8B-B14F-4D97-AF65-F5344CB8AC3E}">
        <p14:creationId xmlns:p14="http://schemas.microsoft.com/office/powerpoint/2010/main" val="1775261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711824"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4</a:t>
            </a:r>
          </a:p>
          <a:p>
            <a:pPr algn="ctr"/>
            <a:r>
              <a:rPr kumimoji="1" lang="zh-CN" altLang="en-US" sz="6000" dirty="0">
                <a:solidFill>
                  <a:schemeClr val="tx1">
                    <a:lumMod val="75000"/>
                    <a:lumOff val="25000"/>
                  </a:schemeClr>
                </a:solidFill>
                <a:cs typeface="+mn-ea"/>
                <a:sym typeface="+mn-lt"/>
              </a:rPr>
              <a:t>总结展望</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934"/>
            <a:ext cx="2290617" cy="523220"/>
          </a:xfrm>
          <a:prstGeom prst="rect">
            <a:avLst/>
          </a:prstGeom>
        </p:spPr>
        <p:txBody>
          <a:bodyPr wrap="square">
            <a:spAutoFit/>
          </a:bodyPr>
          <a:lstStyle/>
          <a:p>
            <a:pPr marL="285750" indent="-285750">
              <a:buFont typeface="Wingdings" panose="05000000000000000000" pitchFamily="2" charset="2"/>
              <a:buChar char="l"/>
            </a:pPr>
            <a:r>
              <a:rPr kumimoji="1" lang="zh-CN" altLang="en-US" sz="2800" b="1" dirty="0">
                <a:solidFill>
                  <a:schemeClr val="tx1">
                    <a:lumMod val="75000"/>
                    <a:lumOff val="25000"/>
                  </a:schemeClr>
                </a:solidFill>
                <a:cs typeface="+mn-ea"/>
                <a:sym typeface="+mn-lt"/>
              </a:rPr>
              <a:t>总结展望</a:t>
            </a:r>
          </a:p>
        </p:txBody>
      </p:sp>
      <p:sp>
        <p:nvSpPr>
          <p:cNvPr id="18" name="矩形 47"/>
          <p:cNvSpPr>
            <a:spLocks noChangeArrowheads="1"/>
          </p:cNvSpPr>
          <p:nvPr/>
        </p:nvSpPr>
        <p:spPr bwMode="auto">
          <a:xfrm>
            <a:off x="1145308" y="734015"/>
            <a:ext cx="9768730" cy="947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400" dirty="0">
                <a:solidFill>
                  <a:schemeClr val="tx1">
                    <a:lumMod val="75000"/>
                    <a:lumOff val="25000"/>
                  </a:schemeClr>
                </a:solidFill>
                <a:latin typeface="+mn-lt"/>
                <a:ea typeface="+mn-ea"/>
                <a:cs typeface="+mn-ea"/>
                <a:sym typeface="+mn-lt"/>
              </a:rPr>
              <a:t>我们在本次项目中实现并对比了多种算法的效果，实现了抑郁文本识别、情感分析、抑郁风险评估，基本完成了抑郁症用户识别这一目标。</a:t>
            </a:r>
            <a:endParaRPr lang="en-US" altLang="zh-CN" sz="2400" dirty="0">
              <a:solidFill>
                <a:schemeClr val="tx1">
                  <a:lumMod val="75000"/>
                  <a:lumOff val="25000"/>
                </a:schemeClr>
              </a:solidFill>
              <a:latin typeface="+mn-lt"/>
              <a:ea typeface="+mn-ea"/>
              <a:cs typeface="+mn-ea"/>
              <a:sym typeface="+mn-lt"/>
            </a:endParaRPr>
          </a:p>
        </p:txBody>
      </p:sp>
      <p:sp>
        <p:nvSpPr>
          <p:cNvPr id="3" name="矩形 47">
            <a:extLst>
              <a:ext uri="{FF2B5EF4-FFF2-40B4-BE49-F238E27FC236}">
                <a16:creationId xmlns:a16="http://schemas.microsoft.com/office/drawing/2014/main" id="{54A17564-D708-E795-3C3C-CC4BE845A8F9}"/>
              </a:ext>
            </a:extLst>
          </p:cNvPr>
          <p:cNvSpPr>
            <a:spLocks noChangeArrowheads="1"/>
          </p:cNvSpPr>
          <p:nvPr/>
        </p:nvSpPr>
        <p:spPr bwMode="auto">
          <a:xfrm>
            <a:off x="1228952" y="2003165"/>
            <a:ext cx="9768730" cy="50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zh-CN" altLang="en-US" sz="2400" dirty="0">
                <a:solidFill>
                  <a:schemeClr val="tx1">
                    <a:lumMod val="75000"/>
                    <a:lumOff val="25000"/>
                  </a:schemeClr>
                </a:solidFill>
                <a:latin typeface="+mn-lt"/>
                <a:ea typeface="+mn-ea"/>
                <a:cs typeface="+mn-ea"/>
                <a:sym typeface="+mn-lt"/>
              </a:rPr>
              <a:t>但是，我们仍然有很多地方可以改进：</a:t>
            </a:r>
            <a:endParaRPr lang="en-US" altLang="zh-CN" sz="2400" dirty="0">
              <a:solidFill>
                <a:schemeClr val="tx1">
                  <a:lumMod val="75000"/>
                  <a:lumOff val="25000"/>
                </a:schemeClr>
              </a:solidFill>
              <a:latin typeface="+mn-lt"/>
              <a:ea typeface="+mn-ea"/>
              <a:cs typeface="+mn-ea"/>
              <a:sym typeface="+mn-lt"/>
            </a:endParaRPr>
          </a:p>
        </p:txBody>
      </p:sp>
      <p:sp>
        <p:nvSpPr>
          <p:cNvPr id="4" name="矩形 47">
            <a:extLst>
              <a:ext uri="{FF2B5EF4-FFF2-40B4-BE49-F238E27FC236}">
                <a16:creationId xmlns:a16="http://schemas.microsoft.com/office/drawing/2014/main" id="{F1BB2C4D-826C-DC98-76EF-9DA46B098AEC}"/>
              </a:ext>
            </a:extLst>
          </p:cNvPr>
          <p:cNvSpPr>
            <a:spLocks noChangeArrowheads="1"/>
          </p:cNvSpPr>
          <p:nvPr/>
        </p:nvSpPr>
        <p:spPr bwMode="auto">
          <a:xfrm>
            <a:off x="1145308" y="2773647"/>
            <a:ext cx="9768730" cy="94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en-US" altLang="zh-CN" sz="2400" dirty="0">
                <a:solidFill>
                  <a:schemeClr val="tx1">
                    <a:lumMod val="75000"/>
                    <a:lumOff val="25000"/>
                  </a:schemeClr>
                </a:solidFill>
                <a:latin typeface="+mn-lt"/>
                <a:ea typeface="+mn-ea"/>
                <a:cs typeface="+mn-ea"/>
                <a:sym typeface="+mn-lt"/>
              </a:rPr>
              <a:t>· </a:t>
            </a:r>
            <a:r>
              <a:rPr lang="zh-CN" altLang="en-US" sz="2400" dirty="0">
                <a:solidFill>
                  <a:schemeClr val="tx1">
                    <a:lumMod val="75000"/>
                    <a:lumOff val="25000"/>
                  </a:schemeClr>
                </a:solidFill>
                <a:latin typeface="+mn-lt"/>
                <a:ea typeface="+mn-ea"/>
                <a:cs typeface="+mn-ea"/>
                <a:sym typeface="+mn-lt"/>
              </a:rPr>
              <a:t>我们没有对模型进行更加细致的分析和微调，没有对模型的结构做出创新</a:t>
            </a:r>
            <a:endParaRPr lang="en-US" altLang="zh-CN" sz="2400" dirty="0">
              <a:solidFill>
                <a:schemeClr val="tx1">
                  <a:lumMod val="75000"/>
                  <a:lumOff val="25000"/>
                </a:schemeClr>
              </a:solidFill>
              <a:latin typeface="+mn-lt"/>
              <a:ea typeface="+mn-ea"/>
              <a:cs typeface="+mn-ea"/>
              <a:sym typeface="+mn-lt"/>
            </a:endParaRPr>
          </a:p>
        </p:txBody>
      </p:sp>
      <p:sp>
        <p:nvSpPr>
          <p:cNvPr id="5" name="矩形 47">
            <a:extLst>
              <a:ext uri="{FF2B5EF4-FFF2-40B4-BE49-F238E27FC236}">
                <a16:creationId xmlns:a16="http://schemas.microsoft.com/office/drawing/2014/main" id="{953E71A1-2E9D-D2C3-97C3-7499BA354168}"/>
              </a:ext>
            </a:extLst>
          </p:cNvPr>
          <p:cNvSpPr>
            <a:spLocks noChangeArrowheads="1"/>
          </p:cNvSpPr>
          <p:nvPr/>
        </p:nvSpPr>
        <p:spPr bwMode="auto">
          <a:xfrm>
            <a:off x="1145308" y="3968372"/>
            <a:ext cx="9768730" cy="50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en-US" altLang="zh-CN" sz="2400" dirty="0">
                <a:solidFill>
                  <a:schemeClr val="tx1">
                    <a:lumMod val="75000"/>
                    <a:lumOff val="25000"/>
                  </a:schemeClr>
                </a:solidFill>
                <a:latin typeface="+mn-lt"/>
                <a:ea typeface="+mn-ea"/>
                <a:cs typeface="+mn-ea"/>
                <a:sym typeface="+mn-lt"/>
              </a:rPr>
              <a:t>·</a:t>
            </a:r>
            <a:r>
              <a:rPr lang="zh-CN" altLang="en-US" sz="2400" dirty="0">
                <a:solidFill>
                  <a:schemeClr val="tx1">
                    <a:lumMod val="75000"/>
                    <a:lumOff val="25000"/>
                  </a:schemeClr>
                </a:solidFill>
                <a:latin typeface="+mn-lt"/>
                <a:ea typeface="+mn-ea"/>
                <a:cs typeface="+mn-ea"/>
                <a:sym typeface="+mn-lt"/>
              </a:rPr>
              <a:t> 评测系统只能手动输入文本和用户</a:t>
            </a:r>
            <a:r>
              <a:rPr lang="en-US" altLang="zh-CN" sz="2400" dirty="0">
                <a:solidFill>
                  <a:schemeClr val="tx1">
                    <a:lumMod val="75000"/>
                    <a:lumOff val="25000"/>
                  </a:schemeClr>
                </a:solidFill>
                <a:latin typeface="+mn-lt"/>
                <a:ea typeface="+mn-ea"/>
                <a:cs typeface="+mn-ea"/>
                <a:sym typeface="+mn-lt"/>
              </a:rPr>
              <a:t>id</a:t>
            </a:r>
            <a:r>
              <a:rPr lang="zh-CN" altLang="en-US" sz="2400" dirty="0">
                <a:solidFill>
                  <a:schemeClr val="tx1">
                    <a:lumMod val="75000"/>
                    <a:lumOff val="25000"/>
                  </a:schemeClr>
                </a:solidFill>
                <a:latin typeface="+mn-lt"/>
                <a:ea typeface="+mn-ea"/>
                <a:cs typeface="+mn-ea"/>
                <a:sym typeface="+mn-lt"/>
              </a:rPr>
              <a:t>无法实现自动化检测</a:t>
            </a:r>
            <a:endParaRPr lang="en-US" altLang="zh-CN" sz="2400" dirty="0">
              <a:solidFill>
                <a:schemeClr val="tx1">
                  <a:lumMod val="75000"/>
                  <a:lumOff val="25000"/>
                </a:schemeClr>
              </a:solidFill>
              <a:latin typeface="+mn-lt"/>
              <a:ea typeface="+mn-ea"/>
              <a:cs typeface="+mn-ea"/>
              <a:sym typeface="+mn-lt"/>
            </a:endParaRPr>
          </a:p>
        </p:txBody>
      </p:sp>
      <p:sp>
        <p:nvSpPr>
          <p:cNvPr id="6" name="矩形 47">
            <a:extLst>
              <a:ext uri="{FF2B5EF4-FFF2-40B4-BE49-F238E27FC236}">
                <a16:creationId xmlns:a16="http://schemas.microsoft.com/office/drawing/2014/main" id="{666CB51D-FBFF-7674-0A9B-C6E094D684AE}"/>
              </a:ext>
            </a:extLst>
          </p:cNvPr>
          <p:cNvSpPr>
            <a:spLocks noChangeArrowheads="1"/>
          </p:cNvSpPr>
          <p:nvPr/>
        </p:nvSpPr>
        <p:spPr bwMode="auto">
          <a:xfrm>
            <a:off x="1145308" y="4719898"/>
            <a:ext cx="9768730" cy="94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0" hangingPunct="0">
              <a:lnSpc>
                <a:spcPct val="120000"/>
              </a:lnSpc>
              <a:spcBef>
                <a:spcPct val="0"/>
              </a:spcBef>
              <a:buNone/>
              <a:defRPr/>
            </a:pPr>
            <a:r>
              <a:rPr lang="en-US" altLang="zh-CN" sz="2400" dirty="0">
                <a:solidFill>
                  <a:schemeClr val="tx1">
                    <a:lumMod val="75000"/>
                    <a:lumOff val="25000"/>
                  </a:schemeClr>
                </a:solidFill>
                <a:latin typeface="+mn-lt"/>
                <a:ea typeface="+mn-ea"/>
                <a:cs typeface="+mn-ea"/>
                <a:sym typeface="+mn-lt"/>
              </a:rPr>
              <a:t>·</a:t>
            </a:r>
            <a:r>
              <a:rPr lang="zh-CN" altLang="en-US" sz="2400" dirty="0">
                <a:solidFill>
                  <a:schemeClr val="tx1">
                    <a:lumMod val="75000"/>
                    <a:lumOff val="25000"/>
                  </a:schemeClr>
                </a:solidFill>
                <a:latin typeface="+mn-lt"/>
                <a:ea typeface="+mn-ea"/>
                <a:cs typeface="+mn-ea"/>
                <a:sym typeface="+mn-lt"/>
              </a:rPr>
              <a:t> 风险评估的标准主要是由我们个人感觉进行的调整，没有太多的合理性</a:t>
            </a:r>
            <a:endParaRPr lang="en-US" altLang="zh-CN" sz="2400" dirty="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213540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816182" y="2252869"/>
            <a:ext cx="3053720"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3</a:t>
            </a:r>
          </a:p>
          <a:p>
            <a:pPr algn="ctr"/>
            <a:r>
              <a:rPr kumimoji="1" lang="en-US" altLang="zh-CN" sz="6000" dirty="0">
                <a:solidFill>
                  <a:schemeClr val="tx1">
                    <a:lumMod val="75000"/>
                    <a:lumOff val="25000"/>
                  </a:schemeClr>
                </a:solidFill>
                <a:cs typeface="+mn-ea"/>
                <a:sym typeface="+mn-lt"/>
              </a:rPr>
              <a:t>web</a:t>
            </a:r>
            <a:r>
              <a:rPr kumimoji="1" lang="zh-CN" altLang="en-US" sz="6000" dirty="0">
                <a:solidFill>
                  <a:schemeClr val="tx1">
                    <a:lumMod val="75000"/>
                    <a:lumOff val="25000"/>
                  </a:schemeClr>
                </a:solidFill>
                <a:cs typeface="+mn-ea"/>
                <a:sym typeface="+mn-lt"/>
              </a:rPr>
              <a:t>展示</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310896" y="2321004"/>
            <a:ext cx="3570208" cy="1107996"/>
          </a:xfrm>
          <a:prstGeom prst="rect">
            <a:avLst/>
          </a:prstGeom>
          <a:noFill/>
        </p:spPr>
        <p:txBody>
          <a:bodyPr wrap="none" rtlCol="0">
            <a:spAutoFit/>
          </a:bodyPr>
          <a:lstStyle>
            <a:defPPr>
              <a:defRPr lang="zh-CN"/>
            </a:defPPr>
            <a:lvl1pPr>
              <a:defRPr kumimoji="1" sz="6600">
                <a:solidFill>
                  <a:schemeClr val="tx1">
                    <a:lumMod val="75000"/>
                    <a:lumOff val="25000"/>
                  </a:schemeClr>
                </a:solidFill>
                <a:latin typeface="汉真广标" pitchFamily="49" charset="-122"/>
                <a:ea typeface="汉真广标" pitchFamily="49" charset="-122"/>
              </a:defRPr>
            </a:lvl1pPr>
          </a:lstStyle>
          <a:p>
            <a:r>
              <a:rPr lang="zh-CN" altLang="en-US" dirty="0">
                <a:latin typeface="+mn-lt"/>
                <a:ea typeface="+mn-ea"/>
                <a:cs typeface="+mn-ea"/>
                <a:sym typeface="+mn-lt"/>
              </a:rPr>
              <a:t>感谢聆听</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F9637D48-932C-2F63-91E8-0B946E55BA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3150181" y="3226595"/>
            <a:ext cx="2589524" cy="670894"/>
          </a:xfrm>
          <a:prstGeom prst="rect">
            <a:avLst/>
          </a:prstGeom>
        </p:spPr>
      </p:pic>
      <p:sp>
        <p:nvSpPr>
          <p:cNvPr id="2" name="矩形 1"/>
          <p:cNvSpPr/>
          <p:nvPr/>
        </p:nvSpPr>
        <p:spPr>
          <a:xfrm>
            <a:off x="0" y="170934"/>
            <a:ext cx="1909497" cy="523220"/>
          </a:xfrm>
          <a:prstGeom prst="rect">
            <a:avLst/>
          </a:prstGeom>
        </p:spPr>
        <p:txBody>
          <a:bodyPr wrap="non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整体框架</a:t>
            </a:r>
          </a:p>
        </p:txBody>
      </p:sp>
      <p:pic>
        <p:nvPicPr>
          <p:cNvPr id="3" name="图片 2"/>
          <p:cNvPicPr>
            <a:picLocks noChangeAspect="1"/>
          </p:cNvPicPr>
          <p:nvPr/>
        </p:nvPicPr>
        <p:blipFill rotWithShape="1">
          <a:blip r:embed="rId4" cstate="screen">
            <a:extLst>
              <a:ext uri="{28A0092B-C50C-407E-A947-70E740481C1C}">
                <a14:useLocalDpi xmlns:a14="http://schemas.microsoft.com/office/drawing/2010/main"/>
              </a:ext>
            </a:extLst>
          </a:blip>
          <a:srcRect/>
          <a:stretch>
            <a:fillRect/>
          </a:stretch>
        </p:blipFill>
        <p:spPr>
          <a:xfrm>
            <a:off x="4664401" y="1709259"/>
            <a:ext cx="2923264" cy="670894"/>
          </a:xfrm>
          <a:prstGeom prst="rect">
            <a:avLst/>
          </a:prstGeom>
        </p:spPr>
      </p:pic>
      <p:sp>
        <p:nvSpPr>
          <p:cNvPr id="4" name="矩形 3"/>
          <p:cNvSpPr/>
          <p:nvPr/>
        </p:nvSpPr>
        <p:spPr>
          <a:xfrm>
            <a:off x="4655119" y="1344659"/>
            <a:ext cx="2932546" cy="55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4655119" y="892438"/>
            <a:ext cx="2932546" cy="44770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5"/>
          <p:cNvSpPr txBox="1"/>
          <p:nvPr/>
        </p:nvSpPr>
        <p:spPr bwMode="auto">
          <a:xfrm>
            <a:off x="4664401" y="910911"/>
            <a:ext cx="2913981" cy="400110"/>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zh-CN" altLang="en-US" sz="2000" dirty="0">
                <a:solidFill>
                  <a:schemeClr val="bg1"/>
                </a:solidFill>
                <a:cs typeface="+mn-ea"/>
                <a:sym typeface="+mn-lt"/>
              </a:rPr>
              <a:t>抑郁症用户初步识别</a:t>
            </a:r>
          </a:p>
        </p:txBody>
      </p:sp>
      <p:pic>
        <p:nvPicPr>
          <p:cNvPr id="7" name="图片 6"/>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1554365" y="6218140"/>
            <a:ext cx="2589524" cy="670894"/>
          </a:xfrm>
          <a:prstGeom prst="rect">
            <a:avLst/>
          </a:prstGeom>
        </p:spPr>
      </p:pic>
      <p:sp>
        <p:nvSpPr>
          <p:cNvPr id="8" name="矩形 7"/>
          <p:cNvSpPr/>
          <p:nvPr/>
        </p:nvSpPr>
        <p:spPr>
          <a:xfrm>
            <a:off x="1571367" y="5658884"/>
            <a:ext cx="2597746" cy="55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1571367" y="5206663"/>
            <a:ext cx="2597746" cy="44770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文本框 9"/>
          <p:cNvSpPr txBox="1"/>
          <p:nvPr/>
        </p:nvSpPr>
        <p:spPr bwMode="auto">
          <a:xfrm>
            <a:off x="1593041" y="5225136"/>
            <a:ext cx="2576071" cy="400110"/>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zh-CN" altLang="en-US" sz="2000" dirty="0">
                <a:solidFill>
                  <a:schemeClr val="bg1"/>
                </a:solidFill>
                <a:cs typeface="+mn-ea"/>
                <a:sym typeface="+mn-lt"/>
              </a:rPr>
              <a:t>情感状态异常</a:t>
            </a:r>
          </a:p>
        </p:txBody>
      </p:sp>
      <p:pic>
        <p:nvPicPr>
          <p:cNvPr id="11" name="图片 10"/>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4831746" y="6218140"/>
            <a:ext cx="2589524" cy="670894"/>
          </a:xfrm>
          <a:prstGeom prst="rect">
            <a:avLst/>
          </a:prstGeom>
        </p:spPr>
      </p:pic>
      <p:sp>
        <p:nvSpPr>
          <p:cNvPr id="12" name="矩形 11"/>
          <p:cNvSpPr/>
          <p:nvPr/>
        </p:nvSpPr>
        <p:spPr>
          <a:xfrm>
            <a:off x="4848748" y="5658884"/>
            <a:ext cx="2597746" cy="55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4848748" y="5206663"/>
            <a:ext cx="2597746" cy="44770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文本框 13"/>
          <p:cNvSpPr txBox="1"/>
          <p:nvPr/>
        </p:nvSpPr>
        <p:spPr bwMode="auto">
          <a:xfrm>
            <a:off x="4862330" y="5225136"/>
            <a:ext cx="2584163" cy="400110"/>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zh-CN" altLang="en-US" sz="2000" dirty="0">
                <a:solidFill>
                  <a:schemeClr val="bg1"/>
                </a:solidFill>
                <a:cs typeface="+mn-ea"/>
                <a:sym typeface="+mn-lt"/>
              </a:rPr>
              <a:t>其余帖子情感正常</a:t>
            </a:r>
          </a:p>
        </p:txBody>
      </p:sp>
      <p:pic>
        <p:nvPicPr>
          <p:cNvPr id="19" name="图片 18"/>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3218810" y="4534393"/>
            <a:ext cx="2589524" cy="670894"/>
          </a:xfrm>
          <a:prstGeom prst="rect">
            <a:avLst/>
          </a:prstGeom>
        </p:spPr>
      </p:pic>
      <p:sp>
        <p:nvSpPr>
          <p:cNvPr id="20" name="矩形 19"/>
          <p:cNvSpPr/>
          <p:nvPr/>
        </p:nvSpPr>
        <p:spPr>
          <a:xfrm>
            <a:off x="3183829" y="2833750"/>
            <a:ext cx="2597746" cy="55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a:off x="3183829" y="2381529"/>
            <a:ext cx="2597746" cy="44770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文本框 21"/>
          <p:cNvSpPr txBox="1"/>
          <p:nvPr/>
        </p:nvSpPr>
        <p:spPr bwMode="auto">
          <a:xfrm>
            <a:off x="3172483" y="2400002"/>
            <a:ext cx="2622835" cy="400110"/>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zh-CN" altLang="en-US" sz="2000" dirty="0">
                <a:solidFill>
                  <a:schemeClr val="bg1"/>
                </a:solidFill>
                <a:cs typeface="+mn-ea"/>
                <a:sym typeface="+mn-lt"/>
              </a:rPr>
              <a:t>爬取其其他帖子</a:t>
            </a:r>
          </a:p>
        </p:txBody>
      </p:sp>
      <p:pic>
        <p:nvPicPr>
          <p:cNvPr id="23" name="图片 22"/>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a:off x="6452296" y="3211874"/>
            <a:ext cx="2589524" cy="670894"/>
          </a:xfrm>
          <a:prstGeom prst="rect">
            <a:avLst/>
          </a:prstGeom>
        </p:spPr>
      </p:pic>
      <p:sp>
        <p:nvSpPr>
          <p:cNvPr id="24" name="矩形 23"/>
          <p:cNvSpPr/>
          <p:nvPr/>
        </p:nvSpPr>
        <p:spPr>
          <a:xfrm>
            <a:off x="6465073" y="2833750"/>
            <a:ext cx="2597746" cy="55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6465073" y="2381529"/>
            <a:ext cx="2597746" cy="44770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6" name="文本框 25"/>
          <p:cNvSpPr txBox="1"/>
          <p:nvPr/>
        </p:nvSpPr>
        <p:spPr bwMode="auto">
          <a:xfrm>
            <a:off x="6477850" y="2400002"/>
            <a:ext cx="2597746" cy="400110"/>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zh-CN" altLang="en-US" sz="2000" dirty="0">
                <a:solidFill>
                  <a:schemeClr val="bg1"/>
                </a:solidFill>
                <a:cs typeface="+mn-ea"/>
                <a:sym typeface="+mn-lt"/>
              </a:rPr>
              <a:t>没侦测到风险</a:t>
            </a:r>
          </a:p>
        </p:txBody>
      </p:sp>
      <p:cxnSp>
        <p:nvCxnSpPr>
          <p:cNvPr id="27" name="连接符: 肘形 45"/>
          <p:cNvCxnSpPr>
            <a:stCxn id="4" idx="2"/>
            <a:endCxn id="21" idx="0"/>
          </p:cNvCxnSpPr>
          <p:nvPr/>
        </p:nvCxnSpPr>
        <p:spPr>
          <a:xfrm rot="5400000">
            <a:off x="5063240" y="1323377"/>
            <a:ext cx="477614" cy="1638690"/>
          </a:xfrm>
          <a:prstGeom prst="bentConnector3">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连接符: 肘形 47"/>
          <p:cNvCxnSpPr>
            <a:stCxn id="4" idx="2"/>
            <a:endCxn id="25" idx="0"/>
          </p:cNvCxnSpPr>
          <p:nvPr/>
        </p:nvCxnSpPr>
        <p:spPr>
          <a:xfrm rot="16200000" flipH="1">
            <a:off x="6703862" y="1321445"/>
            <a:ext cx="477614" cy="1642554"/>
          </a:xfrm>
          <a:prstGeom prst="bentConnector3">
            <a:avLst>
              <a:gd name="adj1" fmla="val 50000"/>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连接符: 肘形 50"/>
          <p:cNvCxnSpPr>
            <a:cxnSpLocks/>
            <a:endCxn id="9" idx="0"/>
          </p:cNvCxnSpPr>
          <p:nvPr/>
        </p:nvCxnSpPr>
        <p:spPr>
          <a:xfrm rot="5400000">
            <a:off x="3450779" y="4148511"/>
            <a:ext cx="477614" cy="1638691"/>
          </a:xfrm>
          <a:prstGeom prst="bentConnector3">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连接符: 肘形 52"/>
          <p:cNvCxnSpPr>
            <a:cxnSpLocks/>
            <a:endCxn id="13" idx="0"/>
          </p:cNvCxnSpPr>
          <p:nvPr/>
        </p:nvCxnSpPr>
        <p:spPr>
          <a:xfrm rot="16200000" flipH="1">
            <a:off x="5089469" y="4148511"/>
            <a:ext cx="477614" cy="1638690"/>
          </a:xfrm>
          <a:prstGeom prst="bentConnector3">
            <a:avLst>
              <a:gd name="adj1" fmla="val 50000"/>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连接符: 肘形 59"/>
          <p:cNvCxnSpPr>
            <a:cxnSpLocks/>
            <a:stCxn id="35" idx="3"/>
            <a:endCxn id="6" idx="3"/>
          </p:cNvCxnSpPr>
          <p:nvPr/>
        </p:nvCxnSpPr>
        <p:spPr>
          <a:xfrm flipH="1" flipV="1">
            <a:off x="7578382" y="1110966"/>
            <a:ext cx="1484437" cy="1896758"/>
          </a:xfrm>
          <a:prstGeom prst="bentConnector3">
            <a:avLst>
              <a:gd name="adj1" fmla="val -15400"/>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62330" y="1358193"/>
            <a:ext cx="2615349" cy="316433"/>
          </a:xfrm>
          <a:prstGeom prst="rect">
            <a:avLst/>
          </a:prstGeom>
        </p:spPr>
        <p:txBody>
          <a:bodyPr wrap="square">
            <a:spAutoFit/>
          </a:bodyPr>
          <a:lstStyle/>
          <a:p>
            <a:pPr algn="ctr">
              <a:lnSpc>
                <a:spcPct val="110000"/>
              </a:lnSpc>
              <a:spcBef>
                <a:spcPct val="0"/>
              </a:spcBef>
              <a:buNone/>
            </a:pPr>
            <a:r>
              <a:rPr lang="zh-CN" altLang="en-US" sz="1400" dirty="0">
                <a:solidFill>
                  <a:schemeClr val="tx1">
                    <a:lumMod val="75000"/>
                    <a:lumOff val="25000"/>
                  </a:schemeClr>
                </a:solidFill>
                <a:cs typeface="+mn-ea"/>
                <a:sym typeface="+mn-lt"/>
              </a:rPr>
              <a:t>对输入的数据进行初步的识别</a:t>
            </a:r>
          </a:p>
        </p:txBody>
      </p:sp>
      <p:sp>
        <p:nvSpPr>
          <p:cNvPr id="34" name="矩形 33"/>
          <p:cNvSpPr/>
          <p:nvPr/>
        </p:nvSpPr>
        <p:spPr>
          <a:xfrm>
            <a:off x="3175027" y="2848994"/>
            <a:ext cx="2615349" cy="554447"/>
          </a:xfrm>
          <a:prstGeom prst="rect">
            <a:avLst/>
          </a:prstGeom>
        </p:spPr>
        <p:txBody>
          <a:bodyPr wrap="square">
            <a:spAutoFit/>
          </a:bodyPr>
          <a:lstStyle/>
          <a:p>
            <a:pPr algn="ctr">
              <a:lnSpc>
                <a:spcPct val="110000"/>
              </a:lnSpc>
              <a:spcBef>
                <a:spcPct val="0"/>
              </a:spcBef>
              <a:buNone/>
            </a:pPr>
            <a:r>
              <a:rPr lang="zh-CN" altLang="en-US" sz="1400" dirty="0">
                <a:solidFill>
                  <a:schemeClr val="tx1">
                    <a:lumMod val="75000"/>
                    <a:lumOff val="25000"/>
                  </a:schemeClr>
                </a:solidFill>
                <a:cs typeface="+mn-ea"/>
                <a:sym typeface="+mn-lt"/>
              </a:rPr>
              <a:t>使用爬虫爬取对应这名用户的其余发帖信息</a:t>
            </a:r>
          </a:p>
        </p:txBody>
      </p:sp>
      <p:sp>
        <p:nvSpPr>
          <p:cNvPr id="35" name="矩形 34"/>
          <p:cNvSpPr/>
          <p:nvPr/>
        </p:nvSpPr>
        <p:spPr>
          <a:xfrm>
            <a:off x="6447470" y="2848994"/>
            <a:ext cx="2615349" cy="317459"/>
          </a:xfrm>
          <a:prstGeom prst="rect">
            <a:avLst/>
          </a:prstGeom>
        </p:spPr>
        <p:txBody>
          <a:bodyPr wrap="square">
            <a:spAutoFit/>
          </a:bodyPr>
          <a:lstStyle/>
          <a:p>
            <a:pPr algn="ctr">
              <a:lnSpc>
                <a:spcPct val="110000"/>
              </a:lnSpc>
              <a:spcBef>
                <a:spcPct val="0"/>
              </a:spcBef>
              <a:buNone/>
            </a:pPr>
            <a:r>
              <a:rPr lang="zh-CN" altLang="en-US" sz="1400" dirty="0">
                <a:solidFill>
                  <a:schemeClr val="tx1">
                    <a:lumMod val="75000"/>
                    <a:lumOff val="25000"/>
                  </a:schemeClr>
                </a:solidFill>
                <a:cs typeface="+mn-ea"/>
                <a:sym typeface="+mn-lt"/>
              </a:rPr>
              <a:t>继续处理后续的数据</a:t>
            </a:r>
          </a:p>
        </p:txBody>
      </p:sp>
      <p:sp>
        <p:nvSpPr>
          <p:cNvPr id="36" name="矩形 35"/>
          <p:cNvSpPr/>
          <p:nvPr/>
        </p:nvSpPr>
        <p:spPr>
          <a:xfrm>
            <a:off x="1593043" y="5672060"/>
            <a:ext cx="2615349" cy="553421"/>
          </a:xfrm>
          <a:prstGeom prst="rect">
            <a:avLst/>
          </a:prstGeom>
        </p:spPr>
        <p:txBody>
          <a:bodyPr wrap="square">
            <a:spAutoFit/>
          </a:bodyPr>
          <a:lstStyle/>
          <a:p>
            <a:pPr algn="ctr">
              <a:lnSpc>
                <a:spcPct val="110000"/>
              </a:lnSpc>
              <a:spcBef>
                <a:spcPct val="0"/>
              </a:spcBef>
              <a:buNone/>
            </a:pPr>
            <a:r>
              <a:rPr lang="zh-CN" altLang="en-US" sz="1400" dirty="0">
                <a:solidFill>
                  <a:schemeClr val="tx1">
                    <a:lumMod val="75000"/>
                    <a:lumOff val="25000"/>
                  </a:schemeClr>
                </a:solidFill>
                <a:cs typeface="+mn-ea"/>
                <a:sym typeface="+mn-lt"/>
              </a:rPr>
              <a:t>返回该用户的风险与抑郁程度得分</a:t>
            </a:r>
          </a:p>
        </p:txBody>
      </p:sp>
      <p:sp>
        <p:nvSpPr>
          <p:cNvPr id="37" name="矩形 36"/>
          <p:cNvSpPr/>
          <p:nvPr/>
        </p:nvSpPr>
        <p:spPr>
          <a:xfrm>
            <a:off x="4905834" y="5672059"/>
            <a:ext cx="2615349" cy="317459"/>
          </a:xfrm>
          <a:prstGeom prst="rect">
            <a:avLst/>
          </a:prstGeom>
        </p:spPr>
        <p:txBody>
          <a:bodyPr wrap="square">
            <a:spAutoFit/>
          </a:bodyPr>
          <a:lstStyle/>
          <a:p>
            <a:pPr algn="ctr">
              <a:lnSpc>
                <a:spcPct val="110000"/>
              </a:lnSpc>
              <a:spcBef>
                <a:spcPct val="0"/>
              </a:spcBef>
              <a:buNone/>
            </a:pPr>
            <a:r>
              <a:rPr lang="zh-CN" altLang="en-US" sz="1400" dirty="0">
                <a:solidFill>
                  <a:schemeClr val="tx1">
                    <a:lumMod val="75000"/>
                    <a:lumOff val="25000"/>
                  </a:schemeClr>
                </a:solidFill>
                <a:cs typeface="+mn-ea"/>
                <a:sym typeface="+mn-lt"/>
              </a:rPr>
              <a:t>重新回到评估模块</a:t>
            </a:r>
          </a:p>
        </p:txBody>
      </p:sp>
      <p:sp>
        <p:nvSpPr>
          <p:cNvPr id="46" name="矩形 45">
            <a:extLst>
              <a:ext uri="{FF2B5EF4-FFF2-40B4-BE49-F238E27FC236}">
                <a16:creationId xmlns:a16="http://schemas.microsoft.com/office/drawing/2014/main" id="{17FC6EA8-50F2-1F29-511F-537EA7101F53}"/>
              </a:ext>
            </a:extLst>
          </p:cNvPr>
          <p:cNvSpPr/>
          <p:nvPr/>
        </p:nvSpPr>
        <p:spPr>
          <a:xfrm>
            <a:off x="3188054" y="4147496"/>
            <a:ext cx="2597746" cy="559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46">
            <a:extLst>
              <a:ext uri="{FF2B5EF4-FFF2-40B4-BE49-F238E27FC236}">
                <a16:creationId xmlns:a16="http://schemas.microsoft.com/office/drawing/2014/main" id="{7FC7A9BA-9A6B-90B9-2CC2-11800221E6DA}"/>
              </a:ext>
            </a:extLst>
          </p:cNvPr>
          <p:cNvSpPr/>
          <p:nvPr/>
        </p:nvSpPr>
        <p:spPr>
          <a:xfrm>
            <a:off x="3188054" y="3695275"/>
            <a:ext cx="2597746" cy="44770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文本框 47">
            <a:extLst>
              <a:ext uri="{FF2B5EF4-FFF2-40B4-BE49-F238E27FC236}">
                <a16:creationId xmlns:a16="http://schemas.microsoft.com/office/drawing/2014/main" id="{CA0FC977-126B-2FC9-B5D4-E1C91896051F}"/>
              </a:ext>
            </a:extLst>
          </p:cNvPr>
          <p:cNvSpPr txBox="1"/>
          <p:nvPr/>
        </p:nvSpPr>
        <p:spPr bwMode="auto">
          <a:xfrm>
            <a:off x="3867255" y="3713748"/>
            <a:ext cx="1248790" cy="400110"/>
          </a:xfrm>
          <a:prstGeom prst="rect">
            <a:avLst/>
          </a:prstGeom>
          <a:noFill/>
        </p:spPr>
        <p:txBody>
          <a:bodyPr>
            <a:spAutoFit/>
            <a:scene3d>
              <a:camera prst="orthographicFront"/>
              <a:lightRig rig="threePt" dir="t"/>
            </a:scene3d>
            <a:sp3d contourW="12700"/>
          </a:bodyPr>
          <a:lstStyle/>
          <a:p>
            <a:pPr algn="dist" eaLnBrk="1" fontAlgn="auto" hangingPunct="1">
              <a:spcBef>
                <a:spcPts val="0"/>
              </a:spcBef>
              <a:spcAft>
                <a:spcPts val="0"/>
              </a:spcAft>
              <a:defRPr/>
            </a:pPr>
            <a:r>
              <a:rPr lang="zh-CN" altLang="en-US" sz="2000" dirty="0">
                <a:solidFill>
                  <a:schemeClr val="bg1"/>
                </a:solidFill>
                <a:cs typeface="+mn-ea"/>
                <a:sym typeface="+mn-lt"/>
              </a:rPr>
              <a:t>情感分析</a:t>
            </a:r>
          </a:p>
        </p:txBody>
      </p:sp>
      <p:sp>
        <p:nvSpPr>
          <p:cNvPr id="49" name="矩形 48">
            <a:extLst>
              <a:ext uri="{FF2B5EF4-FFF2-40B4-BE49-F238E27FC236}">
                <a16:creationId xmlns:a16="http://schemas.microsoft.com/office/drawing/2014/main" id="{5AE2F5E8-D48F-F828-3946-B75241ABCDD9}"/>
              </a:ext>
            </a:extLst>
          </p:cNvPr>
          <p:cNvSpPr/>
          <p:nvPr/>
        </p:nvSpPr>
        <p:spPr>
          <a:xfrm>
            <a:off x="3209730" y="4160672"/>
            <a:ext cx="2615349" cy="554447"/>
          </a:xfrm>
          <a:prstGeom prst="rect">
            <a:avLst/>
          </a:prstGeom>
        </p:spPr>
        <p:txBody>
          <a:bodyPr wrap="square">
            <a:spAutoFit/>
          </a:bodyPr>
          <a:lstStyle/>
          <a:p>
            <a:pPr algn="ctr">
              <a:lnSpc>
                <a:spcPct val="110000"/>
              </a:lnSpc>
              <a:spcBef>
                <a:spcPct val="0"/>
              </a:spcBef>
              <a:buNone/>
            </a:pPr>
            <a:r>
              <a:rPr lang="zh-CN" altLang="en-US" sz="1400" dirty="0">
                <a:solidFill>
                  <a:schemeClr val="tx1">
                    <a:lumMod val="75000"/>
                    <a:lumOff val="25000"/>
                  </a:schemeClr>
                </a:solidFill>
                <a:cs typeface="+mn-ea"/>
                <a:sym typeface="+mn-lt"/>
              </a:rPr>
              <a:t>对爬取的数据进行进一步的情感分析，诊断是否患有抑郁症</a:t>
            </a:r>
          </a:p>
        </p:txBody>
      </p:sp>
      <p:cxnSp>
        <p:nvCxnSpPr>
          <p:cNvPr id="51" name="连接符: 肘形 59">
            <a:extLst>
              <a:ext uri="{FF2B5EF4-FFF2-40B4-BE49-F238E27FC236}">
                <a16:creationId xmlns:a16="http://schemas.microsoft.com/office/drawing/2014/main" id="{1CEA7CD0-1DE7-F607-F753-BA90286FD2B5}"/>
              </a:ext>
            </a:extLst>
          </p:cNvPr>
          <p:cNvCxnSpPr>
            <a:cxnSpLocks/>
            <a:stCxn id="47" idx="0"/>
            <a:endCxn id="34" idx="2"/>
          </p:cNvCxnSpPr>
          <p:nvPr/>
        </p:nvCxnSpPr>
        <p:spPr>
          <a:xfrm rot="16200000" flipV="1">
            <a:off x="4338898" y="3547245"/>
            <a:ext cx="291834" cy="4225"/>
          </a:xfrm>
          <a:prstGeom prst="bentConnector3">
            <a:avLst>
              <a:gd name="adj1" fmla="val 50000"/>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连接符: 肘形 59">
            <a:extLst>
              <a:ext uri="{FF2B5EF4-FFF2-40B4-BE49-F238E27FC236}">
                <a16:creationId xmlns:a16="http://schemas.microsoft.com/office/drawing/2014/main" id="{2555B9F8-1C36-52AA-A7C3-9ABDBA219DE1}"/>
              </a:ext>
            </a:extLst>
          </p:cNvPr>
          <p:cNvCxnSpPr>
            <a:cxnSpLocks/>
            <a:stCxn id="12" idx="3"/>
            <a:endCxn id="6" idx="3"/>
          </p:cNvCxnSpPr>
          <p:nvPr/>
        </p:nvCxnSpPr>
        <p:spPr>
          <a:xfrm flipV="1">
            <a:off x="7446494" y="1110966"/>
            <a:ext cx="131888" cy="4827546"/>
          </a:xfrm>
          <a:prstGeom prst="bentConnector3">
            <a:avLst>
              <a:gd name="adj1" fmla="val 1386836"/>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711827"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1</a:t>
            </a:r>
          </a:p>
          <a:p>
            <a:pPr algn="ctr"/>
            <a:r>
              <a:rPr kumimoji="1" lang="zh-CN" altLang="en-US" sz="6000" dirty="0">
                <a:solidFill>
                  <a:schemeClr val="tx1">
                    <a:lumMod val="75000"/>
                    <a:lumOff val="25000"/>
                  </a:schemeClr>
                </a:solidFill>
                <a:cs typeface="+mn-ea"/>
                <a:sym typeface="+mn-lt"/>
              </a:rPr>
              <a:t>选题背景</a:t>
            </a:r>
            <a:endParaRPr kumimoji="1" lang="en-US" altLang="zh-CN" sz="6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9249"/>
            <a:ext cx="1911901" cy="523220"/>
          </a:xfrm>
          <a:prstGeom prst="rect">
            <a:avLst/>
          </a:prstGeom>
        </p:spPr>
        <p:txBody>
          <a:bodyPr wrap="squar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选题背景</a:t>
            </a:r>
            <a:endParaRPr kumimoji="1" lang="en-US" altLang="zh-CN" sz="2800" b="1" dirty="0">
              <a:solidFill>
                <a:schemeClr val="tx1">
                  <a:lumMod val="75000"/>
                  <a:lumOff val="25000"/>
                </a:schemeClr>
              </a:solidFill>
              <a:cs typeface="+mn-ea"/>
              <a:sym typeface="+mn-lt"/>
            </a:endParaRPr>
          </a:p>
        </p:txBody>
      </p:sp>
      <p:grpSp>
        <p:nvGrpSpPr>
          <p:cNvPr id="3" name="组合 2"/>
          <p:cNvGrpSpPr/>
          <p:nvPr/>
        </p:nvGrpSpPr>
        <p:grpSpPr>
          <a:xfrm>
            <a:off x="868206" y="1422765"/>
            <a:ext cx="5436611" cy="4330987"/>
            <a:chOff x="1159754" y="1489026"/>
            <a:chExt cx="5436611" cy="4330987"/>
          </a:xfrm>
        </p:grpSpPr>
        <p:grpSp>
          <p:nvGrpSpPr>
            <p:cNvPr id="4" name="组合 3"/>
            <p:cNvGrpSpPr/>
            <p:nvPr/>
          </p:nvGrpSpPr>
          <p:grpSpPr>
            <a:xfrm>
              <a:off x="1369333" y="1934527"/>
              <a:ext cx="3963754" cy="3043873"/>
              <a:chOff x="1280433" y="1810115"/>
              <a:chExt cx="3963754" cy="3381083"/>
            </a:xfrm>
          </p:grpSpPr>
          <p:sp>
            <p:nvSpPr>
              <p:cNvPr id="20" name="矩形 19"/>
              <p:cNvSpPr/>
              <p:nvPr/>
            </p:nvSpPr>
            <p:spPr>
              <a:xfrm>
                <a:off x="1280433" y="3633860"/>
                <a:ext cx="624539" cy="15573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4619648" y="1810115"/>
                <a:ext cx="624539" cy="33810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4"/>
            <p:cNvSpPr txBox="1"/>
            <p:nvPr/>
          </p:nvSpPr>
          <p:spPr bwMode="auto">
            <a:xfrm>
              <a:off x="1159754" y="4974420"/>
              <a:ext cx="1043696" cy="830997"/>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患抑郁症的人口占比</a:t>
              </a:r>
            </a:p>
          </p:txBody>
        </p:sp>
        <p:sp>
          <p:nvSpPr>
            <p:cNvPr id="6" name="文本框 5"/>
            <p:cNvSpPr txBox="1"/>
            <p:nvPr/>
          </p:nvSpPr>
          <p:spPr bwMode="auto">
            <a:xfrm>
              <a:off x="2278966" y="4978989"/>
              <a:ext cx="1043696" cy="830997"/>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患抑郁症成年人占比</a:t>
              </a:r>
            </a:p>
          </p:txBody>
        </p:sp>
        <p:sp>
          <p:nvSpPr>
            <p:cNvPr id="7" name="文本框 6"/>
            <p:cNvSpPr txBox="1"/>
            <p:nvPr/>
          </p:nvSpPr>
          <p:spPr bwMode="auto">
            <a:xfrm>
              <a:off x="5552669" y="4969445"/>
              <a:ext cx="1043696" cy="584775"/>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因抑郁症自杀身亡</a:t>
              </a:r>
            </a:p>
          </p:txBody>
        </p:sp>
        <p:sp>
          <p:nvSpPr>
            <p:cNvPr id="8" name="文本框 7"/>
            <p:cNvSpPr txBox="1"/>
            <p:nvPr/>
          </p:nvSpPr>
          <p:spPr bwMode="auto">
            <a:xfrm>
              <a:off x="4498967" y="4989016"/>
              <a:ext cx="1043696" cy="830997"/>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zh-CN" altLang="en-US" sz="1600" dirty="0">
                  <a:solidFill>
                    <a:schemeClr val="tx1">
                      <a:lumMod val="85000"/>
                      <a:lumOff val="15000"/>
                    </a:schemeClr>
                  </a:solidFill>
                  <a:cs typeface="+mn-ea"/>
                  <a:sym typeface="+mn-lt"/>
                </a:rPr>
                <a:t>患抑郁症每年总人数</a:t>
              </a:r>
            </a:p>
          </p:txBody>
        </p:sp>
        <p:sp>
          <p:nvSpPr>
            <p:cNvPr id="9" name="文本框 8"/>
            <p:cNvSpPr txBox="1"/>
            <p:nvPr/>
          </p:nvSpPr>
          <p:spPr bwMode="auto">
            <a:xfrm>
              <a:off x="3385896" y="4974420"/>
              <a:ext cx="1043696" cy="830997"/>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60</a:t>
              </a:r>
              <a:r>
                <a:rPr lang="zh-CN" altLang="en-US" sz="1600" dirty="0">
                  <a:solidFill>
                    <a:schemeClr val="tx1">
                      <a:lumMod val="85000"/>
                      <a:lumOff val="15000"/>
                    </a:schemeClr>
                  </a:solidFill>
                  <a:cs typeface="+mn-ea"/>
                  <a:sym typeface="+mn-lt"/>
                </a:rPr>
                <a:t>岁以上人群患抑郁症占比</a:t>
              </a:r>
            </a:p>
          </p:txBody>
        </p:sp>
        <p:sp>
          <p:nvSpPr>
            <p:cNvPr id="15" name="文本框 14"/>
            <p:cNvSpPr txBox="1"/>
            <p:nvPr/>
          </p:nvSpPr>
          <p:spPr bwMode="auto">
            <a:xfrm>
              <a:off x="1369335" y="3148110"/>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3.8%</a:t>
              </a:r>
              <a:endParaRPr lang="zh-CN" altLang="en-US" sz="1600" dirty="0">
                <a:solidFill>
                  <a:schemeClr val="tx1">
                    <a:lumMod val="85000"/>
                    <a:lumOff val="15000"/>
                  </a:schemeClr>
                </a:solidFill>
                <a:cs typeface="+mn-ea"/>
                <a:sym typeface="+mn-lt"/>
              </a:endParaRPr>
            </a:p>
          </p:txBody>
        </p:sp>
        <p:sp>
          <p:nvSpPr>
            <p:cNvPr id="17" name="文本框 16"/>
            <p:cNvSpPr txBox="1"/>
            <p:nvPr/>
          </p:nvSpPr>
          <p:spPr bwMode="auto">
            <a:xfrm>
              <a:off x="5763014" y="3052087"/>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70</a:t>
              </a:r>
              <a:r>
                <a:rPr lang="zh-CN" altLang="en-US" sz="1600" dirty="0">
                  <a:solidFill>
                    <a:schemeClr val="tx1">
                      <a:lumMod val="85000"/>
                      <a:lumOff val="15000"/>
                    </a:schemeClr>
                  </a:solidFill>
                  <a:cs typeface="+mn-ea"/>
                  <a:sym typeface="+mn-lt"/>
                </a:rPr>
                <a:t>万</a:t>
              </a:r>
            </a:p>
          </p:txBody>
        </p:sp>
        <p:sp>
          <p:nvSpPr>
            <p:cNvPr id="18" name="文本框 17"/>
            <p:cNvSpPr txBox="1"/>
            <p:nvPr/>
          </p:nvSpPr>
          <p:spPr bwMode="auto">
            <a:xfrm>
              <a:off x="4670842" y="1489026"/>
              <a:ext cx="699945"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2.8</a:t>
              </a:r>
              <a:r>
                <a:rPr lang="zh-CN" altLang="en-US" sz="1600" dirty="0">
                  <a:solidFill>
                    <a:schemeClr val="tx1">
                      <a:lumMod val="85000"/>
                      <a:lumOff val="15000"/>
                    </a:schemeClr>
                  </a:solidFill>
                  <a:cs typeface="+mn-ea"/>
                  <a:sym typeface="+mn-lt"/>
                </a:rPr>
                <a:t>亿</a:t>
              </a:r>
            </a:p>
          </p:txBody>
        </p:sp>
      </p:grpSp>
      <p:sp>
        <p:nvSpPr>
          <p:cNvPr id="25" name="TextBox 59"/>
          <p:cNvSpPr txBox="1">
            <a:spLocks noChangeArrowheads="1"/>
          </p:cNvSpPr>
          <p:nvPr/>
        </p:nvSpPr>
        <p:spPr bwMode="auto">
          <a:xfrm flipH="1">
            <a:off x="6764474" y="4844392"/>
            <a:ext cx="3567058"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chemeClr val="tx1">
                    <a:lumMod val="75000"/>
                    <a:lumOff val="25000"/>
                  </a:schemeClr>
                </a:solidFill>
                <a:latin typeface="+mn-lt"/>
                <a:ea typeface="+mn-ea"/>
                <a:cs typeface="+mn-ea"/>
                <a:sym typeface="+mn-lt"/>
              </a:rPr>
              <a:t>抑郁症已成为全球范围的挑战</a:t>
            </a:r>
            <a:endParaRPr lang="en-US" altLang="ko-KR" sz="2000" b="1" kern="0" dirty="0">
              <a:solidFill>
                <a:schemeClr val="tx1">
                  <a:lumMod val="75000"/>
                  <a:lumOff val="25000"/>
                </a:schemeClr>
              </a:solidFill>
              <a:latin typeface="+mn-lt"/>
              <a:ea typeface="+mn-ea"/>
              <a:cs typeface="+mn-ea"/>
              <a:sym typeface="+mn-lt"/>
            </a:endParaRPr>
          </a:p>
        </p:txBody>
      </p:sp>
      <p:sp>
        <p:nvSpPr>
          <p:cNvPr id="26" name="矩形 25"/>
          <p:cNvSpPr>
            <a:spLocks noChangeArrowheads="1"/>
          </p:cNvSpPr>
          <p:nvPr/>
        </p:nvSpPr>
        <p:spPr bwMode="auto">
          <a:xfrm>
            <a:off x="6764474" y="5348895"/>
            <a:ext cx="4629570" cy="133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dirty="0">
                <a:solidFill>
                  <a:schemeClr val="tx1">
                    <a:lumMod val="75000"/>
                    <a:lumOff val="25000"/>
                  </a:schemeClr>
                </a:solidFill>
                <a:cs typeface="+mn-ea"/>
                <a:sym typeface="+mn-lt"/>
              </a:rPr>
              <a:t>除左图全球数据外，在我们身边，根据中国科学院心理研究所数据，</a:t>
            </a:r>
            <a:r>
              <a:rPr lang="en-US" altLang="zh-CN" dirty="0">
                <a:solidFill>
                  <a:schemeClr val="tx1">
                    <a:lumMod val="75000"/>
                    <a:lumOff val="25000"/>
                  </a:schemeClr>
                </a:solidFill>
                <a:cs typeface="+mn-ea"/>
                <a:sym typeface="+mn-lt"/>
              </a:rPr>
              <a:t>2023</a:t>
            </a:r>
            <a:r>
              <a:rPr lang="zh-CN" altLang="en-US" dirty="0">
                <a:solidFill>
                  <a:schemeClr val="tx1">
                    <a:lumMod val="75000"/>
                    <a:lumOff val="25000"/>
                  </a:schemeClr>
                </a:solidFill>
                <a:cs typeface="+mn-ea"/>
                <a:sym typeface="+mn-lt"/>
              </a:rPr>
              <a:t>年中国青少年抑郁检出率高达</a:t>
            </a:r>
            <a:r>
              <a:rPr lang="en-US" altLang="zh-CN" dirty="0">
                <a:solidFill>
                  <a:schemeClr val="tx1">
                    <a:lumMod val="75000"/>
                    <a:lumOff val="25000"/>
                  </a:schemeClr>
                </a:solidFill>
                <a:cs typeface="+mn-ea"/>
                <a:sym typeface="+mn-lt"/>
              </a:rPr>
              <a:t>24.6%</a:t>
            </a:r>
            <a:r>
              <a:rPr lang="zh-CN" altLang="en-US" dirty="0">
                <a:solidFill>
                  <a:schemeClr val="tx1">
                    <a:lumMod val="75000"/>
                    <a:lumOff val="25000"/>
                  </a:schemeClr>
                </a:solidFill>
                <a:cs typeface="+mn-ea"/>
                <a:sym typeface="+mn-lt"/>
              </a:rPr>
              <a:t>。如此普遍的情形迫使我们要积极面对这样的挑战。</a:t>
            </a:r>
          </a:p>
        </p:txBody>
      </p:sp>
      <p:sp>
        <p:nvSpPr>
          <p:cNvPr id="29" name="TextBox 59"/>
          <p:cNvSpPr txBox="1">
            <a:spLocks noChangeArrowheads="1"/>
          </p:cNvSpPr>
          <p:nvPr/>
        </p:nvSpPr>
        <p:spPr bwMode="auto">
          <a:xfrm flipH="1">
            <a:off x="6764474" y="732469"/>
            <a:ext cx="2625072"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chemeClr val="tx1">
                    <a:lumMod val="75000"/>
                    <a:lumOff val="25000"/>
                  </a:schemeClr>
                </a:solidFill>
                <a:latin typeface="+mn-lt"/>
                <a:ea typeface="+mn-ea"/>
                <a:cs typeface="+mn-ea"/>
                <a:sym typeface="+mn-lt"/>
              </a:rPr>
              <a:t>抑郁症概述</a:t>
            </a:r>
            <a:endParaRPr lang="en-US" altLang="ko-KR" sz="2000" b="1" kern="0" dirty="0">
              <a:solidFill>
                <a:schemeClr val="tx1">
                  <a:lumMod val="75000"/>
                  <a:lumOff val="25000"/>
                </a:schemeClr>
              </a:solidFill>
              <a:latin typeface="+mn-lt"/>
              <a:ea typeface="+mn-ea"/>
              <a:cs typeface="+mn-ea"/>
              <a:sym typeface="+mn-lt"/>
            </a:endParaRPr>
          </a:p>
        </p:txBody>
      </p:sp>
      <p:sp>
        <p:nvSpPr>
          <p:cNvPr id="30" name="矩形 29"/>
          <p:cNvSpPr>
            <a:spLocks noChangeArrowheads="1"/>
          </p:cNvSpPr>
          <p:nvPr/>
        </p:nvSpPr>
        <p:spPr bwMode="auto">
          <a:xfrm>
            <a:off x="6734534" y="1194401"/>
            <a:ext cx="4629570" cy="354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dirty="0">
                <a:solidFill>
                  <a:schemeClr val="tx1">
                    <a:lumMod val="75000"/>
                    <a:lumOff val="25000"/>
                  </a:schemeClr>
                </a:solidFill>
                <a:cs typeface="+mn-ea"/>
                <a:sym typeface="+mn-lt"/>
              </a:rPr>
              <a:t>抑郁障碍（也称抑郁症）是一种常见的精神障碍，涉及长时间情绪低落或失去快乐或对活动的兴趣。</a:t>
            </a:r>
          </a:p>
          <a:p>
            <a:pPr>
              <a:lnSpc>
                <a:spcPct val="114000"/>
              </a:lnSpc>
            </a:pPr>
            <a:r>
              <a:rPr lang="zh-CN" altLang="en-US" dirty="0">
                <a:solidFill>
                  <a:schemeClr val="tx1">
                    <a:lumMod val="75000"/>
                    <a:lumOff val="25000"/>
                  </a:schemeClr>
                </a:solidFill>
                <a:cs typeface="+mn-ea"/>
                <a:sym typeface="+mn-lt"/>
              </a:rPr>
              <a:t>抑郁症不同于正常的情绪变化和对日常生活的感觉。抑郁症可以影响生活的方方面面，包括与家人、朋友和社区的关系。抑郁症可能是由学校和工作中的问题引起的，也可能引起学校和工作中的问题。</a:t>
            </a:r>
          </a:p>
          <a:p>
            <a:pPr>
              <a:lnSpc>
                <a:spcPct val="114000"/>
              </a:lnSpc>
            </a:pPr>
            <a:r>
              <a:rPr lang="zh-CN" altLang="en-US" dirty="0">
                <a:solidFill>
                  <a:schemeClr val="tx1">
                    <a:lumMod val="75000"/>
                    <a:lumOff val="25000"/>
                  </a:schemeClr>
                </a:solidFill>
                <a:cs typeface="+mn-ea"/>
                <a:sym typeface="+mn-lt"/>
              </a:rPr>
              <a:t>抑郁症有可能发生在任何人身上。经历过虐待、重大损失或其他压力事件的人更容易患上抑郁症。</a:t>
            </a:r>
          </a:p>
        </p:txBody>
      </p:sp>
      <p:sp>
        <p:nvSpPr>
          <p:cNvPr id="31" name="矩形 30">
            <a:extLst>
              <a:ext uri="{FF2B5EF4-FFF2-40B4-BE49-F238E27FC236}">
                <a16:creationId xmlns:a16="http://schemas.microsoft.com/office/drawing/2014/main" id="{430CD568-24FC-7CE7-3285-2457DEBBEF2B}"/>
              </a:ext>
            </a:extLst>
          </p:cNvPr>
          <p:cNvSpPr/>
          <p:nvPr/>
        </p:nvSpPr>
        <p:spPr>
          <a:xfrm>
            <a:off x="5470700" y="3420403"/>
            <a:ext cx="624539" cy="15026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929DD096-70A6-9557-AA60-3F18C355AAD2}"/>
              </a:ext>
            </a:extLst>
          </p:cNvPr>
          <p:cNvSpPr/>
          <p:nvPr/>
        </p:nvSpPr>
        <p:spPr>
          <a:xfrm>
            <a:off x="3292691" y="2298772"/>
            <a:ext cx="624539" cy="2613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a:extLst>
              <a:ext uri="{FF2B5EF4-FFF2-40B4-BE49-F238E27FC236}">
                <a16:creationId xmlns:a16="http://schemas.microsoft.com/office/drawing/2014/main" id="{99D189E5-A2CA-EADB-5639-6A6BB53FD108}"/>
              </a:ext>
            </a:extLst>
          </p:cNvPr>
          <p:cNvSpPr txBox="1"/>
          <p:nvPr/>
        </p:nvSpPr>
        <p:spPr bwMode="auto">
          <a:xfrm>
            <a:off x="3292692" y="1868856"/>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5.7%</a:t>
            </a:r>
            <a:endParaRPr lang="zh-CN" altLang="en-US" sz="1600" dirty="0">
              <a:solidFill>
                <a:schemeClr val="tx1">
                  <a:lumMod val="85000"/>
                  <a:lumOff val="15000"/>
                </a:schemeClr>
              </a:solidFill>
              <a:cs typeface="+mn-ea"/>
              <a:sym typeface="+mn-lt"/>
            </a:endParaRPr>
          </a:p>
        </p:txBody>
      </p:sp>
      <p:sp>
        <p:nvSpPr>
          <p:cNvPr id="34" name="矩形 33">
            <a:extLst>
              <a:ext uri="{FF2B5EF4-FFF2-40B4-BE49-F238E27FC236}">
                <a16:creationId xmlns:a16="http://schemas.microsoft.com/office/drawing/2014/main" id="{C27A6499-8AE8-BF43-F1D8-4F50FFED71AA}"/>
              </a:ext>
            </a:extLst>
          </p:cNvPr>
          <p:cNvSpPr/>
          <p:nvPr/>
        </p:nvSpPr>
        <p:spPr>
          <a:xfrm>
            <a:off x="2167462" y="2826916"/>
            <a:ext cx="624539" cy="209945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FB958F40-835B-ACB6-BF81-08AAA10ACFE2}"/>
              </a:ext>
            </a:extLst>
          </p:cNvPr>
          <p:cNvSpPr txBox="1"/>
          <p:nvPr/>
        </p:nvSpPr>
        <p:spPr bwMode="auto">
          <a:xfrm>
            <a:off x="2196999" y="2434059"/>
            <a:ext cx="624534" cy="338554"/>
          </a:xfrm>
          <a:prstGeom prst="rect">
            <a:avLst/>
          </a:prstGeom>
          <a:noFill/>
        </p:spPr>
        <p:txBody>
          <a:bodyPr wrap="square">
            <a:spAutoFit/>
            <a:scene3d>
              <a:camera prst="orthographicFront"/>
              <a:lightRig rig="threePt" dir="t"/>
            </a:scene3d>
            <a:sp3d contourW="12700"/>
          </a:bodyPr>
          <a:lstStyle/>
          <a:p>
            <a:pPr algn="dist" eaLnBrk="1" fontAlgn="auto" hangingPunct="1">
              <a:spcBef>
                <a:spcPts val="0"/>
              </a:spcBef>
              <a:spcAft>
                <a:spcPts val="0"/>
              </a:spcAft>
              <a:defRPr/>
            </a:pPr>
            <a:r>
              <a:rPr lang="en-US" altLang="zh-CN" sz="1600" dirty="0">
                <a:solidFill>
                  <a:schemeClr val="tx1">
                    <a:lumMod val="85000"/>
                    <a:lumOff val="15000"/>
                  </a:schemeClr>
                </a:solidFill>
                <a:cs typeface="+mn-ea"/>
                <a:sym typeface="+mn-lt"/>
              </a:rPr>
              <a:t>5%</a:t>
            </a:r>
            <a:endParaRPr lang="zh-CN" altLang="en-US" sz="16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93" y="170934"/>
            <a:ext cx="1909497" cy="523220"/>
          </a:xfrm>
          <a:prstGeom prst="rect">
            <a:avLst/>
          </a:prstGeom>
        </p:spPr>
        <p:txBody>
          <a:bodyPr wrap="none">
            <a:spAutoFit/>
          </a:bodyPr>
          <a:lstStyle/>
          <a:p>
            <a:pPr marL="285750" indent="-285750" algn="ctr">
              <a:buFont typeface="Wingdings" panose="05000000000000000000" pitchFamily="2" charset="2"/>
              <a:buChar char="l"/>
            </a:pPr>
            <a:r>
              <a:rPr kumimoji="1" lang="zh-CN" altLang="en-US" sz="2800" b="1" dirty="0">
                <a:solidFill>
                  <a:schemeClr val="tx1">
                    <a:lumMod val="75000"/>
                    <a:lumOff val="25000"/>
                  </a:schemeClr>
                </a:solidFill>
                <a:cs typeface="+mn-ea"/>
                <a:sym typeface="+mn-lt"/>
              </a:rPr>
              <a:t>项目意义</a:t>
            </a:r>
            <a:endParaRPr kumimoji="1" lang="en-US" altLang="zh-CN" sz="2800" b="1" dirty="0">
              <a:solidFill>
                <a:schemeClr val="tx1">
                  <a:lumMod val="75000"/>
                  <a:lumOff val="25000"/>
                </a:schemeClr>
              </a:solidFill>
              <a:cs typeface="+mn-ea"/>
              <a:sym typeface="+mn-lt"/>
            </a:endParaRPr>
          </a:p>
        </p:txBody>
      </p:sp>
      <p:sp>
        <p:nvSpPr>
          <p:cNvPr id="7" name="六边形 6"/>
          <p:cNvSpPr/>
          <p:nvPr/>
        </p:nvSpPr>
        <p:spPr>
          <a:xfrm rot="5400000">
            <a:off x="1056762" y="3948923"/>
            <a:ext cx="705053" cy="607803"/>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Oval 12"/>
          <p:cNvSpPr/>
          <p:nvPr/>
        </p:nvSpPr>
        <p:spPr>
          <a:xfrm>
            <a:off x="1259637" y="4104825"/>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六边形 8"/>
          <p:cNvSpPr/>
          <p:nvPr/>
        </p:nvSpPr>
        <p:spPr>
          <a:xfrm rot="5400000">
            <a:off x="6181941" y="3975427"/>
            <a:ext cx="705053" cy="607803"/>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 name="Oval 18"/>
          <p:cNvSpPr/>
          <p:nvPr/>
        </p:nvSpPr>
        <p:spPr>
          <a:xfrm>
            <a:off x="6384816" y="4129884"/>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TextBox 33"/>
          <p:cNvSpPr txBox="1"/>
          <p:nvPr/>
        </p:nvSpPr>
        <p:spPr>
          <a:xfrm>
            <a:off x="1933850" y="4238974"/>
            <a:ext cx="4076056" cy="1638525"/>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800" dirty="0">
                <a:solidFill>
                  <a:schemeClr val="tx1">
                    <a:lumMod val="75000"/>
                    <a:lumOff val="25000"/>
                  </a:schemeClr>
                </a:solidFill>
                <a:latin typeface="+mn-lt"/>
                <a:ea typeface="+mn-ea"/>
                <a:cs typeface="+mn-ea"/>
                <a:sym typeface="+mn-lt"/>
              </a:rPr>
              <a:t>社交网络的普遍使用和一定程度的匿名性，一些抑郁症患者可能会倾向于在社交网络上表达自己的情绪或症状，这使得在社交网络上检测出抑郁症风险人群成为可能。</a:t>
            </a:r>
          </a:p>
        </p:txBody>
      </p:sp>
      <p:sp>
        <p:nvSpPr>
          <p:cNvPr id="16" name="文本框 9"/>
          <p:cNvSpPr txBox="1"/>
          <p:nvPr/>
        </p:nvSpPr>
        <p:spPr>
          <a:xfrm>
            <a:off x="1945299" y="3816222"/>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可行性</a:t>
            </a:r>
          </a:p>
        </p:txBody>
      </p:sp>
      <p:sp>
        <p:nvSpPr>
          <p:cNvPr id="17" name="TextBox 33"/>
          <p:cNvSpPr txBox="1"/>
          <p:nvPr/>
        </p:nvSpPr>
        <p:spPr>
          <a:xfrm>
            <a:off x="7070478" y="4323050"/>
            <a:ext cx="4076056" cy="969048"/>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800" dirty="0">
                <a:solidFill>
                  <a:schemeClr val="tx1">
                    <a:lumMod val="75000"/>
                    <a:lumOff val="25000"/>
                  </a:schemeClr>
                </a:solidFill>
                <a:latin typeface="+mn-lt"/>
                <a:ea typeface="+mn-ea"/>
                <a:cs typeface="+mn-ea"/>
                <a:sym typeface="+mn-lt"/>
              </a:rPr>
              <a:t>为抑郁症患者提供更好的医疗服务，期望推动人工智能技术在医疗领域的进一步发展和应用</a:t>
            </a:r>
            <a:r>
              <a:rPr lang="zh-CN" altLang="en-US" sz="1600" dirty="0">
                <a:solidFill>
                  <a:schemeClr val="tx1">
                    <a:lumMod val="75000"/>
                    <a:lumOff val="25000"/>
                  </a:schemeClr>
                </a:solidFill>
                <a:latin typeface="+mn-lt"/>
                <a:ea typeface="+mn-ea"/>
                <a:cs typeface="+mn-ea"/>
                <a:sym typeface="+mn-lt"/>
              </a:rPr>
              <a:t>。</a:t>
            </a:r>
          </a:p>
        </p:txBody>
      </p:sp>
      <p:sp>
        <p:nvSpPr>
          <p:cNvPr id="18" name="文本框 9"/>
          <p:cNvSpPr txBox="1"/>
          <p:nvPr/>
        </p:nvSpPr>
        <p:spPr>
          <a:xfrm>
            <a:off x="7081927" y="3900298"/>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项目意义</a:t>
            </a:r>
          </a:p>
        </p:txBody>
      </p:sp>
      <p:sp>
        <p:nvSpPr>
          <p:cNvPr id="19" name="TextBox 33"/>
          <p:cNvSpPr txBox="1"/>
          <p:nvPr/>
        </p:nvSpPr>
        <p:spPr>
          <a:xfrm>
            <a:off x="1334282" y="1508223"/>
            <a:ext cx="9639425" cy="1716111"/>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nSpc>
                <a:spcPct val="150000"/>
              </a:lnSpc>
            </a:pPr>
            <a:r>
              <a:rPr lang="zh-CN" altLang="en-US" sz="2000" dirty="0">
                <a:solidFill>
                  <a:schemeClr val="tx1">
                    <a:lumMod val="75000"/>
                    <a:lumOff val="25000"/>
                  </a:schemeClr>
                </a:solidFill>
                <a:latin typeface="+mn-lt"/>
                <a:ea typeface="+mn-ea"/>
                <a:cs typeface="+mn-ea"/>
                <a:sym typeface="+mn-lt"/>
              </a:rPr>
              <a:t>随着人工智能技术的发展，利用而今的大语言模型技术对文本进行分析已经成为一种新的辅助诊断方法。该方法基于社交网络中用户的发言来评估用户的情感状态，这有望成为抑郁症辅助诊断的一种新途径。</a:t>
            </a:r>
          </a:p>
          <a:p>
            <a:pPr>
              <a:lnSpc>
                <a:spcPct val="150000"/>
              </a:lnSpc>
            </a:pPr>
            <a:endParaRPr lang="zh-CN" altLang="en-US" sz="1600" dirty="0">
              <a:solidFill>
                <a:schemeClr val="tx1">
                  <a:lumMod val="75000"/>
                  <a:lumOff val="25000"/>
                </a:schemeClr>
              </a:solidFill>
              <a:latin typeface="+mn-lt"/>
              <a:ea typeface="+mn-ea"/>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4711826" y="2252869"/>
            <a:ext cx="3262432" cy="1631216"/>
          </a:xfrm>
          <a:prstGeom prst="rect">
            <a:avLst/>
          </a:prstGeom>
          <a:noFill/>
        </p:spPr>
        <p:txBody>
          <a:bodyPr wrap="none" rtlCol="0">
            <a:spAutoFit/>
          </a:bodyPr>
          <a:lstStyle/>
          <a:p>
            <a:pPr algn="ctr"/>
            <a:r>
              <a:rPr kumimoji="1" lang="en-US" altLang="zh-CN" sz="4000" dirty="0">
                <a:solidFill>
                  <a:schemeClr val="tx1">
                    <a:lumMod val="75000"/>
                    <a:lumOff val="25000"/>
                  </a:schemeClr>
                </a:solidFill>
                <a:cs typeface="+mn-ea"/>
                <a:sym typeface="+mn-lt"/>
              </a:rPr>
              <a:t>PART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a:t>
            </a:r>
            <a:r>
              <a:rPr kumimoji="1" lang="zh-CN" altLang="en-US" sz="4000" dirty="0">
                <a:solidFill>
                  <a:schemeClr val="tx1">
                    <a:lumMod val="75000"/>
                    <a:lumOff val="25000"/>
                  </a:schemeClr>
                </a:solidFill>
                <a:cs typeface="+mn-ea"/>
                <a:sym typeface="+mn-lt"/>
              </a:rPr>
              <a:t> </a:t>
            </a:r>
            <a:r>
              <a:rPr kumimoji="1" lang="en-US" altLang="zh-CN" sz="4000" dirty="0">
                <a:solidFill>
                  <a:schemeClr val="tx1">
                    <a:lumMod val="75000"/>
                    <a:lumOff val="25000"/>
                  </a:schemeClr>
                </a:solidFill>
                <a:cs typeface="+mn-ea"/>
                <a:sym typeface="+mn-lt"/>
              </a:rPr>
              <a:t>2</a:t>
            </a:r>
          </a:p>
          <a:p>
            <a:pPr algn="ctr"/>
            <a:r>
              <a:rPr kumimoji="1" lang="zh-CN" altLang="en-US" sz="6000" dirty="0">
                <a:solidFill>
                  <a:schemeClr val="tx1">
                    <a:lumMod val="75000"/>
                    <a:lumOff val="25000"/>
                  </a:schemeClr>
                </a:solidFill>
                <a:cs typeface="+mn-ea"/>
                <a:sym typeface="+mn-lt"/>
              </a:rPr>
              <a:t>具体内容</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n4ksunh">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5n4ksunh">
      <a:majorFont>
        <a:latin typeface="造字工房悦黑体验版纤细体"/>
        <a:ea typeface="造字工房悦黑体验版纤细体"/>
        <a:cs typeface=""/>
      </a:majorFont>
      <a:minorFont>
        <a:latin typeface="造字工房悦黑体验版纤细体"/>
        <a:ea typeface="造字工房悦黑体验版纤细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2541</Words>
  <Application>Microsoft Office PowerPoint</Application>
  <PresentationFormat>宽屏</PresentationFormat>
  <Paragraphs>264</Paragraphs>
  <Slides>44</Slides>
  <Notes>44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44</vt:i4>
      </vt:variant>
    </vt:vector>
  </HeadingPairs>
  <TitlesOfParts>
    <vt:vector size="54" baseType="lpstr">
      <vt:lpstr>Helvetica Light</vt:lpstr>
      <vt:lpstr>仓耳玄三M W05</vt:lpstr>
      <vt:lpstr>DengXian</vt:lpstr>
      <vt:lpstr>DengXian</vt:lpstr>
      <vt:lpstr>微软雅黑</vt:lpstr>
      <vt:lpstr>造字工房悦黑体验版纤细体</vt:lpstr>
      <vt:lpstr>Arial</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子豪 兰</cp:lastModifiedBy>
  <cp:revision>476</cp:revision>
  <dcterms:created xsi:type="dcterms:W3CDTF">2018-06-17T04:53:00Z</dcterms:created>
  <dcterms:modified xsi:type="dcterms:W3CDTF">2023-12-28T16:50:22Z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E4B81F2E5F1C4E4584D212F51573E74F_12</vt:lpwstr>
  </property>
  <property fmtid="{D5CDD505-2E9C-101B-9397-08002B2CF9AE}" pid="3" name="KSOProductBuildVer">
    <vt:lpwstr>2052-12.1.0.15374</vt:lpwstr>
  </property>
  <property fmtid="{D5CDD505-2E9C-101B-9397-08002B2CF9AE}" pid="4" name="MSIP_Label_defa4170-0d19-0005-0004-bc88714345d2_Enabled">
    <vt:lpwstr>true</vt:lpwstr>
  </property>
  <property fmtid="{D5CDD505-2E9C-101B-9397-08002B2CF9AE}" pid="5" name="MSIP_Label_defa4170-0d19-0005-0004-bc88714345d2_SetDate">
    <vt:lpwstr>2023-12-26T04:09:45Z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82f1e998-1596-4ba7-9147-7828b674b1f2</vt:lpwstr>
  </property>
  <property fmtid="{D5CDD505-2E9C-101B-9397-08002B2CF9AE}" pid="9" name="MSIP_Label_defa4170-0d19-0005-0004-bc88714345d2_ActionId">
    <vt:lpwstr>96bf8999-feff-4148-813e-f37050ebddc1</vt:lpwstr>
  </property>
  <property fmtid="{D5CDD505-2E9C-101B-9397-08002B2CF9AE}" pid="10" name="MSIP_Label_defa4170-0d19-0005-0004-bc88714345d2_ContentBits">
    <vt:lpwstr>0</vt:lpwstr>
  </property>
</Properties>
</file>