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5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Default Extension="xlsx" ContentType="application/vnd.openxmlformats-officedocument.spreadsheetml.sheet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layout13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charts/chart1.xml" ContentType="application/vnd.openxmlformats-officedocument.drawingml.chart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Default Extension="wmf" ContentType="image/x-wmf"/>
  <Override PartName="/ppt/diagrams/data11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81" r:id="rId2"/>
    <p:sldId id="482" r:id="rId3"/>
    <p:sldId id="483" r:id="rId4"/>
    <p:sldId id="484" r:id="rId5"/>
    <p:sldId id="485" r:id="rId6"/>
    <p:sldId id="486" r:id="rId7"/>
    <p:sldId id="487" r:id="rId8"/>
    <p:sldId id="488" r:id="rId9"/>
    <p:sldId id="489" r:id="rId10"/>
    <p:sldId id="490" r:id="rId11"/>
    <p:sldId id="491" r:id="rId12"/>
    <p:sldId id="492" r:id="rId13"/>
    <p:sldId id="493" r:id="rId14"/>
    <p:sldId id="494" r:id="rId15"/>
    <p:sldId id="496" r:id="rId16"/>
    <p:sldId id="495" r:id="rId17"/>
    <p:sldId id="457" r:id="rId18"/>
    <p:sldId id="474" r:id="rId19"/>
    <p:sldId id="475" r:id="rId20"/>
    <p:sldId id="476" r:id="rId21"/>
    <p:sldId id="477" r:id="rId22"/>
    <p:sldId id="478" r:id="rId23"/>
    <p:sldId id="479" r:id="rId24"/>
    <p:sldId id="480" r:id="rId25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sz="1400" u="sng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u="sng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u="sng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u="sng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u="sng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u="sng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u="sng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u="sng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u="sng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FC2818"/>
    <a:srgbClr val="FFFF99"/>
    <a:srgbClr val="FFFFCC"/>
    <a:srgbClr val="003366"/>
    <a:srgbClr val="000000"/>
    <a:srgbClr val="DDDDDD"/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05" autoAdjust="0"/>
    <p:restoredTop sz="97536" autoAdjust="0"/>
  </p:normalViewPr>
  <p:slideViewPr>
    <p:cSldViewPr>
      <p:cViewPr>
        <p:scale>
          <a:sx n="100" d="100"/>
          <a:sy n="100" d="100"/>
        </p:scale>
        <p:origin x="-522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oglio_di_lavoro_di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it-IT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Foglio1!$B$1</c:f>
              <c:strCache>
                <c:ptCount val="1"/>
                <c:pt idx="0">
                  <c:v>getFrequencyIndex()
</c:v>
                </c:pt>
              </c:strCache>
            </c:strRef>
          </c:tx>
          <c:cat>
            <c:numRef>
              <c:f>Foglio1!$A$2:$A$256</c:f>
              <c:numCache>
                <c:formatCode>General</c:formatCode>
                <c:ptCount val="25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</c:numCache>
            </c:numRef>
          </c:cat>
          <c:val>
            <c:numRef>
              <c:f>Foglio1!$B$2:$B$256</c:f>
              <c:numCache>
                <c:formatCode>General</c:formatCode>
                <c:ptCount val="255"/>
                <c:pt idx="0">
                  <c:v>0.18941395835537561</c:v>
                </c:pt>
                <c:pt idx="1">
                  <c:v>0.8650090700599079</c:v>
                </c:pt>
                <c:pt idx="2">
                  <c:v>3.2653605527509133</c:v>
                </c:pt>
                <c:pt idx="3">
                  <c:v>3.8946120033860017</c:v>
                </c:pt>
                <c:pt idx="4">
                  <c:v>4.1434250447342214</c:v>
                </c:pt>
                <c:pt idx="5">
                  <c:v>1.6189411808313816</c:v>
                </c:pt>
                <c:pt idx="6">
                  <c:v>3.4914289732819754</c:v>
                </c:pt>
                <c:pt idx="7">
                  <c:v>0.77529217497584113</c:v>
                </c:pt>
                <c:pt idx="8">
                  <c:v>1.3112248329617504</c:v>
                </c:pt>
                <c:pt idx="9">
                  <c:v>3.0643481281077372</c:v>
                </c:pt>
                <c:pt idx="10">
                  <c:v>2.0640214096422405</c:v>
                </c:pt>
                <c:pt idx="11">
                  <c:v>2.3983862943452339</c:v>
                </c:pt>
                <c:pt idx="12">
                  <c:v>2.569969016029706</c:v>
                </c:pt>
                <c:pt idx="13">
                  <c:v>0.14162182122348094</c:v>
                </c:pt>
                <c:pt idx="14">
                  <c:v>4.4846986626991967</c:v>
                </c:pt>
                <c:pt idx="15">
                  <c:v>1.9060649880193521</c:v>
                </c:pt>
                <c:pt idx="16">
                  <c:v>3.0480404686861284</c:v>
                </c:pt>
                <c:pt idx="17">
                  <c:v>0.19523474551396694</c:v>
                </c:pt>
                <c:pt idx="18">
                  <c:v>2.6699088962235207</c:v>
                </c:pt>
                <c:pt idx="19">
                  <c:v>3.7111590348588304</c:v>
                </c:pt>
                <c:pt idx="20">
                  <c:v>2.9342412417461992</c:v>
                </c:pt>
                <c:pt idx="21">
                  <c:v>0.79015340063653294</c:v>
                </c:pt>
                <c:pt idx="22">
                  <c:v>3.7794185864883207</c:v>
                </c:pt>
                <c:pt idx="23">
                  <c:v>1.1106547373427944</c:v>
                </c:pt>
                <c:pt idx="24">
                  <c:v>0.81125965793367183</c:v>
                </c:pt>
                <c:pt idx="25">
                  <c:v>3.5833718730844515</c:v>
                </c:pt>
                <c:pt idx="26">
                  <c:v>4.6085117549635104</c:v>
                </c:pt>
                <c:pt idx="27">
                  <c:v>3.5429613008618599</c:v>
                </c:pt>
                <c:pt idx="28">
                  <c:v>1.4724513362401404</c:v>
                </c:pt>
                <c:pt idx="29">
                  <c:v>0.49274494053126894</c:v>
                </c:pt>
                <c:pt idx="30">
                  <c:v>4.3441356703204894</c:v>
                </c:pt>
                <c:pt idx="31">
                  <c:v>3.1726097997934706</c:v>
                </c:pt>
                <c:pt idx="32">
                  <c:v>3.5290767818957791</c:v>
                </c:pt>
                <c:pt idx="33">
                  <c:v>1.4029437880439308</c:v>
                </c:pt>
                <c:pt idx="34">
                  <c:v>2.0746642649948295</c:v>
                </c:pt>
                <c:pt idx="35">
                  <c:v>3.4870793874081185</c:v>
                </c:pt>
                <c:pt idx="36">
                  <c:v>5.5888705882671821E-2</c:v>
                </c:pt>
                <c:pt idx="37">
                  <c:v>0.16342658709496588</c:v>
                </c:pt>
                <c:pt idx="38">
                  <c:v>0.58104549405215711</c:v>
                </c:pt>
                <c:pt idx="39">
                  <c:v>4.8368810307835428</c:v>
                </c:pt>
                <c:pt idx="40">
                  <c:v>0.17406452224298818</c:v>
                </c:pt>
                <c:pt idx="41">
                  <c:v>0.35581354798414078</c:v>
                </c:pt>
                <c:pt idx="42">
                  <c:v>2.8275381033948706</c:v>
                </c:pt>
                <c:pt idx="43">
                  <c:v>2.9004703846752817</c:v>
                </c:pt>
                <c:pt idx="44">
                  <c:v>2.769797146317547</c:v>
                </c:pt>
                <c:pt idx="45">
                  <c:v>1.837893474691854</c:v>
                </c:pt>
                <c:pt idx="46">
                  <c:v>4.1006058852290117</c:v>
                </c:pt>
                <c:pt idx="47">
                  <c:v>1.060519327715338</c:v>
                </c:pt>
                <c:pt idx="48">
                  <c:v>1.1638900789264239</c:v>
                </c:pt>
                <c:pt idx="49">
                  <c:v>1.4733122602479918</c:v>
                </c:pt>
                <c:pt idx="50">
                  <c:v>2.6505502847534772</c:v>
                </c:pt>
                <c:pt idx="51">
                  <c:v>0.45542856027858136</c:v>
                </c:pt>
                <c:pt idx="52">
                  <c:v>4.5997659068994823</c:v>
                </c:pt>
                <c:pt idx="53">
                  <c:v>3.2480354010183996</c:v>
                </c:pt>
                <c:pt idx="54">
                  <c:v>3.2170848056641748</c:v>
                </c:pt>
                <c:pt idx="55">
                  <c:v>1.6394641990279</c:v>
                </c:pt>
                <c:pt idx="56">
                  <c:v>3.2492638094191677</c:v>
                </c:pt>
                <c:pt idx="57">
                  <c:v>0.60628742014055448</c:v>
                </c:pt>
                <c:pt idx="58">
                  <c:v>1.4086773450679144</c:v>
                </c:pt>
                <c:pt idx="59">
                  <c:v>2.6767034416278572</c:v>
                </c:pt>
                <c:pt idx="60">
                  <c:v>2.7729862140469796</c:v>
                </c:pt>
                <c:pt idx="61">
                  <c:v>2.578111071087871</c:v>
                </c:pt>
                <c:pt idx="62">
                  <c:v>4.8193146964580507</c:v>
                </c:pt>
                <c:pt idx="63">
                  <c:v>2.4214825136396647</c:v>
                </c:pt>
                <c:pt idx="64">
                  <c:v>4.2332947297814858</c:v>
                </c:pt>
                <c:pt idx="65">
                  <c:v>4.2627315804877481</c:v>
                </c:pt>
                <c:pt idx="66">
                  <c:v>4.3667698699479187</c:v>
                </c:pt>
                <c:pt idx="67">
                  <c:v>3.7484854514524932</c:v>
                </c:pt>
                <c:pt idx="68">
                  <c:v>3.9040753732120557</c:v>
                </c:pt>
                <c:pt idx="69">
                  <c:v>3.8983075137220693</c:v>
                </c:pt>
                <c:pt idx="70">
                  <c:v>0.48833409183645771</c:v>
                </c:pt>
                <c:pt idx="71">
                  <c:v>0.10863461295397062</c:v>
                </c:pt>
                <c:pt idx="72">
                  <c:v>1.7172041359654777</c:v>
                </c:pt>
                <c:pt idx="73">
                  <c:v>4.2394757305063067</c:v>
                </c:pt>
                <c:pt idx="74">
                  <c:v>1.498373196227224</c:v>
                </c:pt>
                <c:pt idx="75">
                  <c:v>3.0662487723386627</c:v>
                </c:pt>
                <c:pt idx="76">
                  <c:v>3.0610967830704787</c:v>
                </c:pt>
                <c:pt idx="77">
                  <c:v>3.3855587727019025</c:v>
                </c:pt>
                <c:pt idx="78">
                  <c:v>1.7665863677305651</c:v>
                </c:pt>
                <c:pt idx="79">
                  <c:v>3.6506364780053562</c:v>
                </c:pt>
                <c:pt idx="80">
                  <c:v>3.7418007600663636</c:v>
                </c:pt>
                <c:pt idx="81">
                  <c:v>0.74230217293737688</c:v>
                </c:pt>
                <c:pt idx="82">
                  <c:v>3.9012233720196599</c:v>
                </c:pt>
                <c:pt idx="83">
                  <c:v>3.8403521920986745</c:v>
                </c:pt>
                <c:pt idx="84">
                  <c:v>0.34635619844288323</c:v>
                </c:pt>
                <c:pt idx="85">
                  <c:v>1.8171296880465713</c:v>
                </c:pt>
                <c:pt idx="86">
                  <c:v>1.2717139430686264</c:v>
                </c:pt>
                <c:pt idx="87">
                  <c:v>1.1585251156937295</c:v>
                </c:pt>
                <c:pt idx="88">
                  <c:v>0.7960872727600643</c:v>
                </c:pt>
                <c:pt idx="89">
                  <c:v>0.33778210503319978</c:v>
                </c:pt>
                <c:pt idx="90">
                  <c:v>1.7706395139028699</c:v>
                </c:pt>
                <c:pt idx="91">
                  <c:v>1.8171073233022208</c:v>
                </c:pt>
                <c:pt idx="92">
                  <c:v>0.56279564657789405</c:v>
                </c:pt>
                <c:pt idx="93">
                  <c:v>0.34328868243626365</c:v>
                </c:pt>
                <c:pt idx="94">
                  <c:v>2.0792251810184932</c:v>
                </c:pt>
                <c:pt idx="95">
                  <c:v>3.3534123358903267</c:v>
                </c:pt>
                <c:pt idx="96">
                  <c:v>3.423924643887283</c:v>
                </c:pt>
                <c:pt idx="97">
                  <c:v>0.46342506150677926</c:v>
                </c:pt>
                <c:pt idx="98">
                  <c:v>1.5618570516709385</c:v>
                </c:pt>
                <c:pt idx="99">
                  <c:v>3.9109753907811711</c:v>
                </c:pt>
                <c:pt idx="100">
                  <c:v>1.1855925320955054</c:v>
                </c:pt>
                <c:pt idx="101">
                  <c:v>3.2833405377642211</c:v>
                </c:pt>
                <c:pt idx="102">
                  <c:v>3.6668671129802051</c:v>
                </c:pt>
                <c:pt idx="103">
                  <c:v>4.2293149616693624</c:v>
                </c:pt>
                <c:pt idx="104">
                  <c:v>4.7760532230625437</c:v>
                </c:pt>
                <c:pt idx="105">
                  <c:v>3.012284588570624</c:v>
                </c:pt>
                <c:pt idx="106">
                  <c:v>2.6707911326890081</c:v>
                </c:pt>
                <c:pt idx="107">
                  <c:v>4.4332090326124227</c:v>
                </c:pt>
                <c:pt idx="108">
                  <c:v>3.2269097097628048E-2</c:v>
                </c:pt>
                <c:pt idx="109">
                  <c:v>0.61806825671098864</c:v>
                </c:pt>
                <c:pt idx="110">
                  <c:v>3.5505517050936186</c:v>
                </c:pt>
                <c:pt idx="111">
                  <c:v>4.8618959132264896</c:v>
                </c:pt>
                <c:pt idx="112">
                  <c:v>1.6969046979410682</c:v>
                </c:pt>
                <c:pt idx="113">
                  <c:v>4.6440747788957708</c:v>
                </c:pt>
                <c:pt idx="114">
                  <c:v>6.2563342962849169E-2</c:v>
                </c:pt>
                <c:pt idx="115">
                  <c:v>4.4428126666805881</c:v>
                </c:pt>
                <c:pt idx="116">
                  <c:v>2.610003721843261</c:v>
                </c:pt>
                <c:pt idx="117">
                  <c:v>2.6817735784357142</c:v>
                </c:pt>
                <c:pt idx="118">
                  <c:v>1.2235651983730786</c:v>
                </c:pt>
                <c:pt idx="119">
                  <c:v>3.2030887826744316</c:v>
                </c:pt>
                <c:pt idx="120">
                  <c:v>0.26267310723284037</c:v>
                </c:pt>
                <c:pt idx="121">
                  <c:v>4.7404619886325605</c:v>
                </c:pt>
                <c:pt idx="122">
                  <c:v>2.9357461847225093</c:v>
                </c:pt>
                <c:pt idx="123">
                  <c:v>0.98502421242818294</c:v>
                </c:pt>
                <c:pt idx="124">
                  <c:v>0.69599033517230868</c:v>
                </c:pt>
                <c:pt idx="125">
                  <c:v>2.8510746721321931E-3</c:v>
                </c:pt>
                <c:pt idx="126">
                  <c:v>1.2165071737612458</c:v>
                </c:pt>
                <c:pt idx="127">
                  <c:v>3.1615707623665217</c:v>
                </c:pt>
                <c:pt idx="128">
                  <c:v>3.7803689011225798</c:v>
                </c:pt>
                <c:pt idx="129">
                  <c:v>4.478962419882043</c:v>
                </c:pt>
                <c:pt idx="130">
                  <c:v>1.5299132118605219</c:v>
                </c:pt>
                <c:pt idx="131">
                  <c:v>2.898401658278047</c:v>
                </c:pt>
                <c:pt idx="132">
                  <c:v>2.2653935508357312</c:v>
                </c:pt>
                <c:pt idx="133">
                  <c:v>1.3317131739647572</c:v>
                </c:pt>
                <c:pt idx="134">
                  <c:v>5.7784313427160519E-2</c:v>
                </c:pt>
                <c:pt idx="135">
                  <c:v>2.8597341289185341</c:v>
                </c:pt>
                <c:pt idx="136">
                  <c:v>4.6702760712857074</c:v>
                </c:pt>
                <c:pt idx="137">
                  <c:v>2.6501832707921356</c:v>
                </c:pt>
                <c:pt idx="138">
                  <c:v>2.6353052560390742</c:v>
                </c:pt>
                <c:pt idx="139">
                  <c:v>2.1194136859933548</c:v>
                </c:pt>
                <c:pt idx="140">
                  <c:v>0.41165980652921325</c:v>
                </c:pt>
                <c:pt idx="141">
                  <c:v>4.4902000373846045</c:v>
                </c:pt>
                <c:pt idx="142">
                  <c:v>4.4029044825095696</c:v>
                </c:pt>
                <c:pt idx="143">
                  <c:v>4.0104016530602475</c:v>
                </c:pt>
                <c:pt idx="144">
                  <c:v>0.88867154678834681</c:v>
                </c:pt>
                <c:pt idx="145">
                  <c:v>0.65787635726506599</c:v>
                </c:pt>
                <c:pt idx="146">
                  <c:v>4.6586714392695905</c:v>
                </c:pt>
                <c:pt idx="147">
                  <c:v>2.4329045766641033</c:v>
                </c:pt>
                <c:pt idx="148">
                  <c:v>1.2354348878737451</c:v>
                </c:pt>
                <c:pt idx="149">
                  <c:v>0.69833420667945201</c:v>
                </c:pt>
                <c:pt idx="150">
                  <c:v>4.9983446496201118</c:v>
                </c:pt>
                <c:pt idx="151">
                  <c:v>0.29541732876887999</c:v>
                </c:pt>
                <c:pt idx="152">
                  <c:v>3.6153216466263594</c:v>
                </c:pt>
                <c:pt idx="153">
                  <c:v>2.3891006509309172</c:v>
                </c:pt>
                <c:pt idx="154">
                  <c:v>3.7385949389473447</c:v>
                </c:pt>
                <c:pt idx="155">
                  <c:v>0.13022371318312631</c:v>
                </c:pt>
                <c:pt idx="156">
                  <c:v>1.790651936449891</c:v>
                </c:pt>
                <c:pt idx="157">
                  <c:v>0.33578700825379282</c:v>
                </c:pt>
                <c:pt idx="158">
                  <c:v>1.4753532095457511</c:v>
                </c:pt>
                <c:pt idx="159">
                  <c:v>0.7224660711346419</c:v>
                </c:pt>
                <c:pt idx="160">
                  <c:v>2.6820176191726768</c:v>
                </c:pt>
                <c:pt idx="161">
                  <c:v>4.0405192894513551</c:v>
                </c:pt>
                <c:pt idx="162">
                  <c:v>0.4167179714629633</c:v>
                </c:pt>
                <c:pt idx="163">
                  <c:v>3.1305882087947046</c:v>
                </c:pt>
                <c:pt idx="164">
                  <c:v>0.68363674934479823</c:v>
                </c:pt>
                <c:pt idx="165">
                  <c:v>3.1965901108031587</c:v>
                </c:pt>
                <c:pt idx="166">
                  <c:v>0.98600309012083498</c:v>
                </c:pt>
                <c:pt idx="167">
                  <c:v>3.7118673343882103</c:v>
                </c:pt>
                <c:pt idx="168">
                  <c:v>1.4446921159036683</c:v>
                </c:pt>
                <c:pt idx="169">
                  <c:v>3.0740414014750939</c:v>
                </c:pt>
                <c:pt idx="170">
                  <c:v>4.7092821868669219</c:v>
                </c:pt>
                <c:pt idx="171">
                  <c:v>2.7697735863367994</c:v>
                </c:pt>
                <c:pt idx="172">
                  <c:v>3.230643588053264</c:v>
                </c:pt>
                <c:pt idx="173">
                  <c:v>0.67540185429984212</c:v>
                </c:pt>
                <c:pt idx="174">
                  <c:v>3.8477639733913742</c:v>
                </c:pt>
                <c:pt idx="175">
                  <c:v>1.156763849514485</c:v>
                </c:pt>
                <c:pt idx="176">
                  <c:v>2.3881120239820461</c:v>
                </c:pt>
                <c:pt idx="177">
                  <c:v>4.9079963564157163</c:v>
                </c:pt>
                <c:pt idx="178">
                  <c:v>1.2750854366155875</c:v>
                </c:pt>
                <c:pt idx="179">
                  <c:v>4.8960764625805115</c:v>
                </c:pt>
                <c:pt idx="180">
                  <c:v>4.0534604202005884</c:v>
                </c:pt>
                <c:pt idx="181">
                  <c:v>4.6042932689225395</c:v>
                </c:pt>
                <c:pt idx="182">
                  <c:v>0.22242803081455989</c:v>
                </c:pt>
                <c:pt idx="183">
                  <c:v>2.9800430484272011</c:v>
                </c:pt>
                <c:pt idx="184">
                  <c:v>1.954492325387198</c:v>
                </c:pt>
                <c:pt idx="185">
                  <c:v>2.6815740978589946</c:v>
                </c:pt>
                <c:pt idx="186">
                  <c:v>2.9760913711312438</c:v>
                </c:pt>
                <c:pt idx="187">
                  <c:v>1.9493466366160828</c:v>
                </c:pt>
                <c:pt idx="188">
                  <c:v>3.3791530126895362</c:v>
                </c:pt>
                <c:pt idx="189">
                  <c:v>3.9349318966962041</c:v>
                </c:pt>
                <c:pt idx="190">
                  <c:v>4.8850348401233488</c:v>
                </c:pt>
                <c:pt idx="191">
                  <c:v>1.9812405803351019</c:v>
                </c:pt>
                <c:pt idx="192">
                  <c:v>2.0643996362723787</c:v>
                </c:pt>
                <c:pt idx="193">
                  <c:v>3.4380308658746932</c:v>
                </c:pt>
                <c:pt idx="194">
                  <c:v>2.0120700249732733</c:v>
                </c:pt>
                <c:pt idx="195">
                  <c:v>4.9366964868715177</c:v>
                </c:pt>
                <c:pt idx="196">
                  <c:v>2.9563238123638054</c:v>
                </c:pt>
                <c:pt idx="197">
                  <c:v>2.7609826420222654</c:v>
                </c:pt>
                <c:pt idx="198">
                  <c:v>2.1471265941430451</c:v>
                </c:pt>
                <c:pt idx="199">
                  <c:v>4.7802661076338993</c:v>
                </c:pt>
                <c:pt idx="200">
                  <c:v>1.354537934423137</c:v>
                </c:pt>
                <c:pt idx="201">
                  <c:v>0.42569688792481591</c:v>
                </c:pt>
                <c:pt idx="202">
                  <c:v>0.44183518947557682</c:v>
                </c:pt>
                <c:pt idx="203">
                  <c:v>4.5250594394219767</c:v>
                </c:pt>
                <c:pt idx="204">
                  <c:v>0.11193470795697996</c:v>
                </c:pt>
                <c:pt idx="205">
                  <c:v>1.9894424335072316</c:v>
                </c:pt>
                <c:pt idx="206">
                  <c:v>1.3478834347126736</c:v>
                </c:pt>
                <c:pt idx="207">
                  <c:v>4.8671151665626669</c:v>
                </c:pt>
                <c:pt idx="208">
                  <c:v>4.0284153974049888</c:v>
                </c:pt>
                <c:pt idx="209">
                  <c:v>3.7293299280951744</c:v>
                </c:pt>
                <c:pt idx="210">
                  <c:v>1.3997588743911098</c:v>
                </c:pt>
                <c:pt idx="211">
                  <c:v>3.0151848657319706</c:v>
                </c:pt>
                <c:pt idx="212">
                  <c:v>3.5403453906217637</c:v>
                </c:pt>
                <c:pt idx="213">
                  <c:v>2.2599696158011446</c:v>
                </c:pt>
                <c:pt idx="214">
                  <c:v>2.6055833472930563</c:v>
                </c:pt>
                <c:pt idx="215">
                  <c:v>2.3470875777249494</c:v>
                </c:pt>
                <c:pt idx="216">
                  <c:v>4.6761003075205423</c:v>
                </c:pt>
                <c:pt idx="217">
                  <c:v>0.12466807718149565</c:v>
                </c:pt>
                <c:pt idx="218">
                  <c:v>3.7134286142517254</c:v>
                </c:pt>
                <c:pt idx="219">
                  <c:v>2.8433712507793727</c:v>
                </c:pt>
                <c:pt idx="220">
                  <c:v>1.2033035320125396</c:v>
                </c:pt>
                <c:pt idx="221">
                  <c:v>2.6823569401945457</c:v>
                </c:pt>
                <c:pt idx="222">
                  <c:v>1.6654896525441916</c:v>
                </c:pt>
                <c:pt idx="223">
                  <c:v>4.1485791432217125</c:v>
                </c:pt>
                <c:pt idx="224">
                  <c:v>2.4505917366417367</c:v>
                </c:pt>
                <c:pt idx="225">
                  <c:v>4.4476549659185896</c:v>
                </c:pt>
                <c:pt idx="226">
                  <c:v>1.2529563448069903</c:v>
                </c:pt>
                <c:pt idx="227">
                  <c:v>2.0390700321890081</c:v>
                </c:pt>
                <c:pt idx="228">
                  <c:v>2.1665709892255878</c:v>
                </c:pt>
                <c:pt idx="229">
                  <c:v>4.3954132299213207</c:v>
                </c:pt>
                <c:pt idx="230">
                  <c:v>2.0155325534648489</c:v>
                </c:pt>
                <c:pt idx="231">
                  <c:v>4.6078227219576418</c:v>
                </c:pt>
                <c:pt idx="232">
                  <c:v>2.4119968970953254</c:v>
                </c:pt>
                <c:pt idx="233">
                  <c:v>2.1779116009892894</c:v>
                </c:pt>
                <c:pt idx="234">
                  <c:v>3.1824143195674282</c:v>
                </c:pt>
                <c:pt idx="235">
                  <c:v>3.7106808704784222</c:v>
                </c:pt>
                <c:pt idx="236">
                  <c:v>0.56250336581969307</c:v>
                </c:pt>
                <c:pt idx="237">
                  <c:v>2.238346235171178</c:v>
                </c:pt>
                <c:pt idx="238">
                  <c:v>3.028097480667685</c:v>
                </c:pt>
                <c:pt idx="239">
                  <c:v>3.0015646391668866</c:v>
                </c:pt>
                <c:pt idx="240">
                  <c:v>4.0439829770928366</c:v>
                </c:pt>
                <c:pt idx="241">
                  <c:v>3.5217383503309914</c:v>
                </c:pt>
                <c:pt idx="242">
                  <c:v>1.9637388807080811</c:v>
                </c:pt>
                <c:pt idx="243">
                  <c:v>1.0414944545367</c:v>
                </c:pt>
                <c:pt idx="244">
                  <c:v>0.61486875484850556</c:v>
                </c:pt>
                <c:pt idx="245">
                  <c:v>2.6772297124318776</c:v>
                </c:pt>
                <c:pt idx="246">
                  <c:v>4.5701792323393589</c:v>
                </c:pt>
                <c:pt idx="247">
                  <c:v>0.16583133305938527</c:v>
                </c:pt>
                <c:pt idx="248">
                  <c:v>3.4518249255619793</c:v>
                </c:pt>
                <c:pt idx="249">
                  <c:v>1.7785394382192312</c:v>
                </c:pt>
                <c:pt idx="250">
                  <c:v>0.68468356012119991</c:v>
                </c:pt>
                <c:pt idx="251">
                  <c:v>1.0409756470697571</c:v>
                </c:pt>
                <c:pt idx="252">
                  <c:v>1.0508695122262168</c:v>
                </c:pt>
                <c:pt idx="253">
                  <c:v>4.0574167673235566</c:v>
                </c:pt>
                <c:pt idx="254">
                  <c:v>0.89507682700761049</c:v>
                </c:pt>
              </c:numCache>
            </c:numRef>
          </c:val>
        </c:ser>
        <c:axId val="135194496"/>
        <c:axId val="135196032"/>
      </c:barChart>
      <c:catAx>
        <c:axId val="135194496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1400">
                <a:solidFill>
                  <a:srgbClr val="006699"/>
                </a:solidFill>
              </a:defRPr>
            </a:pPr>
            <a:endParaRPr lang="it-IT"/>
          </a:p>
        </c:txPr>
        <c:crossAx val="135196032"/>
        <c:crosses val="autoZero"/>
        <c:auto val="1"/>
        <c:lblAlgn val="ctr"/>
        <c:lblOffset val="100"/>
      </c:catAx>
      <c:valAx>
        <c:axId val="135196032"/>
        <c:scaling>
          <c:orientation val="minMax"/>
        </c:scaling>
        <c:axPos val="l"/>
        <c:majorGridlines/>
        <c:numFmt formatCode="General" sourceLinked="1"/>
        <c:tickLblPos val="nextTo"/>
        <c:crossAx val="13519449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it-IT"/>
    </a:p>
  </c:txPr>
  <c:externalData r:id="rId1"/>
</c:chartSpace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2FDE4D-4E34-459E-B012-FFF651B3465A}" type="doc">
      <dgm:prSet loTypeId="urn:microsoft.com/office/officeart/2005/8/layout/chevron2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AD506F68-E7AD-45BD-A056-3967490149F3}">
      <dgm:prSet phldrT="[Testo]"/>
      <dgm:spPr/>
      <dgm:t>
        <a:bodyPr/>
        <a:lstStyle/>
        <a:p>
          <a:r>
            <a:rPr lang="it-IT" dirty="0" smtClean="0"/>
            <a:t>Caricamento</a:t>
          </a:r>
          <a:endParaRPr lang="it-IT" dirty="0"/>
        </a:p>
      </dgm:t>
    </dgm:pt>
    <dgm:pt modelId="{9C1923D0-EF2E-4E6C-98F5-2417D1376201}" type="parTrans" cxnId="{4450B90A-6941-4A4E-802A-C0C8008725CB}">
      <dgm:prSet/>
      <dgm:spPr/>
      <dgm:t>
        <a:bodyPr/>
        <a:lstStyle/>
        <a:p>
          <a:endParaRPr lang="it-IT"/>
        </a:p>
      </dgm:t>
    </dgm:pt>
    <dgm:pt modelId="{DDCEBB73-46ED-4997-8EE9-B7D11F9846B1}" type="sibTrans" cxnId="{4450B90A-6941-4A4E-802A-C0C8008725CB}">
      <dgm:prSet/>
      <dgm:spPr/>
      <dgm:t>
        <a:bodyPr/>
        <a:lstStyle/>
        <a:p>
          <a:endParaRPr lang="it-IT"/>
        </a:p>
      </dgm:t>
    </dgm:pt>
    <dgm:pt modelId="{672B9E89-5AD3-4856-9E5B-36B637FEB83A}">
      <dgm:prSet phldrT="[Testo]"/>
      <dgm:spPr/>
      <dgm:t>
        <a:bodyPr/>
        <a:lstStyle/>
        <a:p>
          <a:r>
            <a:rPr lang="it-IT" dirty="0" smtClean="0"/>
            <a:t>Il contenuto del file sonoro deve </a:t>
          </a:r>
          <a:br>
            <a:rPr lang="it-IT" dirty="0" smtClean="0"/>
          </a:br>
          <a:r>
            <a:rPr lang="it-IT" dirty="0" smtClean="0"/>
            <a:t>essere caricato in memoria </a:t>
          </a:r>
          <a:br>
            <a:rPr lang="it-IT" dirty="0" smtClean="0"/>
          </a:br>
          <a:r>
            <a:rPr lang="it-IT" dirty="0" smtClean="0"/>
            <a:t>da disco</a:t>
          </a:r>
          <a:endParaRPr lang="it-IT" dirty="0"/>
        </a:p>
      </dgm:t>
    </dgm:pt>
    <dgm:pt modelId="{7019AC50-A058-4706-AD08-F317327F2A2E}" type="parTrans" cxnId="{F02A22AA-5AE4-4CFB-8519-DF68227BEE16}">
      <dgm:prSet/>
      <dgm:spPr/>
      <dgm:t>
        <a:bodyPr/>
        <a:lstStyle/>
        <a:p>
          <a:endParaRPr lang="it-IT"/>
        </a:p>
      </dgm:t>
    </dgm:pt>
    <dgm:pt modelId="{5E963BDE-F2DE-4990-BBAA-33D5FDF090C2}" type="sibTrans" cxnId="{F02A22AA-5AE4-4CFB-8519-DF68227BEE16}">
      <dgm:prSet/>
      <dgm:spPr/>
      <dgm:t>
        <a:bodyPr/>
        <a:lstStyle/>
        <a:p>
          <a:endParaRPr lang="it-IT"/>
        </a:p>
      </dgm:t>
    </dgm:pt>
    <dgm:pt modelId="{C0F01271-B7FB-4047-AC39-027F00B38A31}">
      <dgm:prSet phldrT="[Testo]"/>
      <dgm:spPr/>
      <dgm:t>
        <a:bodyPr/>
        <a:lstStyle/>
        <a:p>
          <a:r>
            <a:rPr lang="it-IT" dirty="0" smtClean="0"/>
            <a:t>Decodifica</a:t>
          </a:r>
          <a:endParaRPr lang="it-IT" dirty="0"/>
        </a:p>
      </dgm:t>
    </dgm:pt>
    <dgm:pt modelId="{C787EB62-1F33-4E8E-8C1A-3A39D41BE226}" type="parTrans" cxnId="{57F1C1AB-6C92-4BB8-937A-08E066933432}">
      <dgm:prSet/>
      <dgm:spPr/>
      <dgm:t>
        <a:bodyPr/>
        <a:lstStyle/>
        <a:p>
          <a:endParaRPr lang="it-IT"/>
        </a:p>
      </dgm:t>
    </dgm:pt>
    <dgm:pt modelId="{76C7FDE6-56CC-44F5-8262-605B1E22F5BF}" type="sibTrans" cxnId="{57F1C1AB-6C92-4BB8-937A-08E066933432}">
      <dgm:prSet/>
      <dgm:spPr/>
      <dgm:t>
        <a:bodyPr/>
        <a:lstStyle/>
        <a:p>
          <a:endParaRPr lang="it-IT"/>
        </a:p>
      </dgm:t>
    </dgm:pt>
    <dgm:pt modelId="{81B2EAE9-6B1C-4AFC-AF76-29C4D7C40911}">
      <dgm:prSet phldrT="[Testo]"/>
      <dgm:spPr/>
      <dgm:t>
        <a:bodyPr/>
        <a:lstStyle/>
        <a:p>
          <a:r>
            <a:rPr lang="it-IT" dirty="0" smtClean="0"/>
            <a:t>Il suono deve essere </a:t>
          </a:r>
          <a:br>
            <a:rPr lang="it-IT" dirty="0" smtClean="0"/>
          </a:br>
          <a:r>
            <a:rPr lang="it-IT" dirty="0" smtClean="0"/>
            <a:t>decompresso e decodificato</a:t>
          </a:r>
          <a:endParaRPr lang="it-IT" dirty="0"/>
        </a:p>
      </dgm:t>
    </dgm:pt>
    <dgm:pt modelId="{B776FAA4-4BE3-4639-A39C-506C79E8AB90}" type="parTrans" cxnId="{2116BA0C-B486-4D26-97B5-9389F4E4E095}">
      <dgm:prSet/>
      <dgm:spPr/>
      <dgm:t>
        <a:bodyPr/>
        <a:lstStyle/>
        <a:p>
          <a:endParaRPr lang="it-IT"/>
        </a:p>
      </dgm:t>
    </dgm:pt>
    <dgm:pt modelId="{4CF4866B-A43A-44AD-A8EF-EED471F3CA35}" type="sibTrans" cxnId="{2116BA0C-B486-4D26-97B5-9389F4E4E095}">
      <dgm:prSet/>
      <dgm:spPr/>
      <dgm:t>
        <a:bodyPr/>
        <a:lstStyle/>
        <a:p>
          <a:endParaRPr lang="it-IT"/>
        </a:p>
      </dgm:t>
    </dgm:pt>
    <dgm:pt modelId="{7A478409-6F87-43B8-9D9A-5BC03E0ACE2D}">
      <dgm:prSet phldrT="[Testo]"/>
      <dgm:spPr/>
      <dgm:t>
        <a:bodyPr/>
        <a:lstStyle/>
        <a:p>
          <a:r>
            <a:rPr lang="it-IT" dirty="0" smtClean="0"/>
            <a:t>Esecuzione</a:t>
          </a:r>
          <a:endParaRPr lang="it-IT" dirty="0"/>
        </a:p>
      </dgm:t>
    </dgm:pt>
    <dgm:pt modelId="{4200684D-5AB7-4D49-A792-AD60F3F5DDC5}" type="parTrans" cxnId="{AFC53905-0250-4F38-AA66-0BB35C83D922}">
      <dgm:prSet/>
      <dgm:spPr/>
      <dgm:t>
        <a:bodyPr/>
        <a:lstStyle/>
        <a:p>
          <a:endParaRPr lang="it-IT"/>
        </a:p>
      </dgm:t>
    </dgm:pt>
    <dgm:pt modelId="{569D25D3-43BA-44F1-A367-409AA36CC357}" type="sibTrans" cxnId="{AFC53905-0250-4F38-AA66-0BB35C83D922}">
      <dgm:prSet/>
      <dgm:spPr/>
      <dgm:t>
        <a:bodyPr/>
        <a:lstStyle/>
        <a:p>
          <a:endParaRPr lang="it-IT"/>
        </a:p>
      </dgm:t>
    </dgm:pt>
    <dgm:pt modelId="{8D2076E8-5EDE-4112-8351-E190F831DC20}">
      <dgm:prSet phldrT="[Testo]"/>
      <dgm:spPr/>
      <dgm:t>
        <a:bodyPr/>
        <a:lstStyle/>
        <a:p>
          <a:r>
            <a:rPr lang="it-IT" dirty="0" smtClean="0"/>
            <a:t>Il suono viene eseguito</a:t>
          </a:r>
          <a:endParaRPr lang="it-IT" dirty="0"/>
        </a:p>
      </dgm:t>
    </dgm:pt>
    <dgm:pt modelId="{AD172D0F-5078-457C-AE64-CC5F6C03B4F4}" type="parTrans" cxnId="{96C99289-7476-49E1-9EDE-95FDB1576BEF}">
      <dgm:prSet/>
      <dgm:spPr/>
      <dgm:t>
        <a:bodyPr/>
        <a:lstStyle/>
        <a:p>
          <a:endParaRPr lang="it-IT"/>
        </a:p>
      </dgm:t>
    </dgm:pt>
    <dgm:pt modelId="{3B49E74E-CCCC-4A70-A131-E2CAB30E8676}" type="sibTrans" cxnId="{96C99289-7476-49E1-9EDE-95FDB1576BEF}">
      <dgm:prSet/>
      <dgm:spPr/>
      <dgm:t>
        <a:bodyPr/>
        <a:lstStyle/>
        <a:p>
          <a:endParaRPr lang="it-IT"/>
        </a:p>
      </dgm:t>
    </dgm:pt>
    <dgm:pt modelId="{38761C4A-13E7-41A7-A7A9-D3B3D44A5473}" type="pres">
      <dgm:prSet presAssocID="{0D2FDE4D-4E34-459E-B012-FFF651B3465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1785A67C-F243-495F-B838-06C189B7741B}" type="pres">
      <dgm:prSet presAssocID="{AD506F68-E7AD-45BD-A056-3967490149F3}" presName="composite" presStyleCnt="0"/>
      <dgm:spPr/>
    </dgm:pt>
    <dgm:pt modelId="{22DAE924-403C-4EF3-9872-FA7C716F2B79}" type="pres">
      <dgm:prSet presAssocID="{AD506F68-E7AD-45BD-A056-3967490149F3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A38D91A-D1DC-4468-897B-C24CF42E5AC7}" type="pres">
      <dgm:prSet presAssocID="{AD506F68-E7AD-45BD-A056-3967490149F3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AAF206B-61C6-4ED7-99E2-2E01306DD145}" type="pres">
      <dgm:prSet presAssocID="{DDCEBB73-46ED-4997-8EE9-B7D11F9846B1}" presName="sp" presStyleCnt="0"/>
      <dgm:spPr/>
    </dgm:pt>
    <dgm:pt modelId="{F3CF2488-86B5-4B43-BF50-D2E4A3A2FD4F}" type="pres">
      <dgm:prSet presAssocID="{C0F01271-B7FB-4047-AC39-027F00B38A31}" presName="composite" presStyleCnt="0"/>
      <dgm:spPr/>
    </dgm:pt>
    <dgm:pt modelId="{E2A3821D-7D29-445B-8992-902DA0B0448A}" type="pres">
      <dgm:prSet presAssocID="{C0F01271-B7FB-4047-AC39-027F00B38A31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EFF9953-2F1E-429F-B838-6CF844265610}" type="pres">
      <dgm:prSet presAssocID="{C0F01271-B7FB-4047-AC39-027F00B38A31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2291BEE-A6FF-44D5-9A08-25BE69475BB6}" type="pres">
      <dgm:prSet presAssocID="{76C7FDE6-56CC-44F5-8262-605B1E22F5BF}" presName="sp" presStyleCnt="0"/>
      <dgm:spPr/>
    </dgm:pt>
    <dgm:pt modelId="{4ABA9B68-4E3D-4443-AFE6-49D655629762}" type="pres">
      <dgm:prSet presAssocID="{7A478409-6F87-43B8-9D9A-5BC03E0ACE2D}" presName="composite" presStyleCnt="0"/>
      <dgm:spPr/>
    </dgm:pt>
    <dgm:pt modelId="{0CA2E071-6573-42EB-AF52-0DF42A40E4E1}" type="pres">
      <dgm:prSet presAssocID="{7A478409-6F87-43B8-9D9A-5BC03E0ACE2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524DD-E402-4010-A9E4-56F0BDC54126}" type="pres">
      <dgm:prSet presAssocID="{7A478409-6F87-43B8-9D9A-5BC03E0ACE2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F02A22AA-5AE4-4CFB-8519-DF68227BEE16}" srcId="{AD506F68-E7AD-45BD-A056-3967490149F3}" destId="{672B9E89-5AD3-4856-9E5B-36B637FEB83A}" srcOrd="0" destOrd="0" parTransId="{7019AC50-A058-4706-AD08-F317327F2A2E}" sibTransId="{5E963BDE-F2DE-4990-BBAA-33D5FDF090C2}"/>
    <dgm:cxn modelId="{57F1C1AB-6C92-4BB8-937A-08E066933432}" srcId="{0D2FDE4D-4E34-459E-B012-FFF651B3465A}" destId="{C0F01271-B7FB-4047-AC39-027F00B38A31}" srcOrd="1" destOrd="0" parTransId="{C787EB62-1F33-4E8E-8C1A-3A39D41BE226}" sibTransId="{76C7FDE6-56CC-44F5-8262-605B1E22F5BF}"/>
    <dgm:cxn modelId="{2116BA0C-B486-4D26-97B5-9389F4E4E095}" srcId="{C0F01271-B7FB-4047-AC39-027F00B38A31}" destId="{81B2EAE9-6B1C-4AFC-AF76-29C4D7C40911}" srcOrd="0" destOrd="0" parTransId="{B776FAA4-4BE3-4639-A39C-506C79E8AB90}" sibTransId="{4CF4866B-A43A-44AD-A8EF-EED471F3CA35}"/>
    <dgm:cxn modelId="{94AF967C-1F6A-4F5F-9CC5-522A975C5094}" type="presOf" srcId="{8D2076E8-5EDE-4112-8351-E190F831DC20}" destId="{ACF524DD-E402-4010-A9E4-56F0BDC54126}" srcOrd="0" destOrd="0" presId="urn:microsoft.com/office/officeart/2005/8/layout/chevron2"/>
    <dgm:cxn modelId="{AFC53905-0250-4F38-AA66-0BB35C83D922}" srcId="{0D2FDE4D-4E34-459E-B012-FFF651B3465A}" destId="{7A478409-6F87-43B8-9D9A-5BC03E0ACE2D}" srcOrd="2" destOrd="0" parTransId="{4200684D-5AB7-4D49-A792-AD60F3F5DDC5}" sibTransId="{569D25D3-43BA-44F1-A367-409AA36CC357}"/>
    <dgm:cxn modelId="{33263834-D210-49FB-A84A-B6DA501E1CD8}" type="presOf" srcId="{0D2FDE4D-4E34-459E-B012-FFF651B3465A}" destId="{38761C4A-13E7-41A7-A7A9-D3B3D44A5473}" srcOrd="0" destOrd="0" presId="urn:microsoft.com/office/officeart/2005/8/layout/chevron2"/>
    <dgm:cxn modelId="{12385FFC-B276-4FD9-B1CB-5BAE5B20D050}" type="presOf" srcId="{AD506F68-E7AD-45BD-A056-3967490149F3}" destId="{22DAE924-403C-4EF3-9872-FA7C716F2B79}" srcOrd="0" destOrd="0" presId="urn:microsoft.com/office/officeart/2005/8/layout/chevron2"/>
    <dgm:cxn modelId="{19AEB3E0-E270-4694-89C1-B57E6D55A495}" type="presOf" srcId="{7A478409-6F87-43B8-9D9A-5BC03E0ACE2D}" destId="{0CA2E071-6573-42EB-AF52-0DF42A40E4E1}" srcOrd="0" destOrd="0" presId="urn:microsoft.com/office/officeart/2005/8/layout/chevron2"/>
    <dgm:cxn modelId="{022F04D8-F250-4B18-877D-3AF9863FD4CF}" type="presOf" srcId="{672B9E89-5AD3-4856-9E5B-36B637FEB83A}" destId="{DA38D91A-D1DC-4468-897B-C24CF42E5AC7}" srcOrd="0" destOrd="0" presId="urn:microsoft.com/office/officeart/2005/8/layout/chevron2"/>
    <dgm:cxn modelId="{4450B90A-6941-4A4E-802A-C0C8008725CB}" srcId="{0D2FDE4D-4E34-459E-B012-FFF651B3465A}" destId="{AD506F68-E7AD-45BD-A056-3967490149F3}" srcOrd="0" destOrd="0" parTransId="{9C1923D0-EF2E-4E6C-98F5-2417D1376201}" sibTransId="{DDCEBB73-46ED-4997-8EE9-B7D11F9846B1}"/>
    <dgm:cxn modelId="{96C99289-7476-49E1-9EDE-95FDB1576BEF}" srcId="{7A478409-6F87-43B8-9D9A-5BC03E0ACE2D}" destId="{8D2076E8-5EDE-4112-8351-E190F831DC20}" srcOrd="0" destOrd="0" parTransId="{AD172D0F-5078-457C-AE64-CC5F6C03B4F4}" sibTransId="{3B49E74E-CCCC-4A70-A131-E2CAB30E8676}"/>
    <dgm:cxn modelId="{6A98F1C2-1130-4F13-B81B-9EFADE91ADD4}" type="presOf" srcId="{81B2EAE9-6B1C-4AFC-AF76-29C4D7C40911}" destId="{FEFF9953-2F1E-429F-B838-6CF844265610}" srcOrd="0" destOrd="0" presId="urn:microsoft.com/office/officeart/2005/8/layout/chevron2"/>
    <dgm:cxn modelId="{2F1619B6-4C8E-478A-B789-400861935F0E}" type="presOf" srcId="{C0F01271-B7FB-4047-AC39-027F00B38A31}" destId="{E2A3821D-7D29-445B-8992-902DA0B0448A}" srcOrd="0" destOrd="0" presId="urn:microsoft.com/office/officeart/2005/8/layout/chevron2"/>
    <dgm:cxn modelId="{D2975175-A579-4C2B-9FC8-39FB7C3F2D03}" type="presParOf" srcId="{38761C4A-13E7-41A7-A7A9-D3B3D44A5473}" destId="{1785A67C-F243-495F-B838-06C189B7741B}" srcOrd="0" destOrd="0" presId="urn:microsoft.com/office/officeart/2005/8/layout/chevron2"/>
    <dgm:cxn modelId="{24CD2F1B-3D7B-419B-8320-9F634BB8BEBA}" type="presParOf" srcId="{1785A67C-F243-495F-B838-06C189B7741B}" destId="{22DAE924-403C-4EF3-9872-FA7C716F2B79}" srcOrd="0" destOrd="0" presId="urn:microsoft.com/office/officeart/2005/8/layout/chevron2"/>
    <dgm:cxn modelId="{976288D3-828E-4FBF-A075-F4D7513BE27F}" type="presParOf" srcId="{1785A67C-F243-495F-B838-06C189B7741B}" destId="{DA38D91A-D1DC-4468-897B-C24CF42E5AC7}" srcOrd="1" destOrd="0" presId="urn:microsoft.com/office/officeart/2005/8/layout/chevron2"/>
    <dgm:cxn modelId="{C6070C57-B3A7-4EF5-A827-E0063448CE5D}" type="presParOf" srcId="{38761C4A-13E7-41A7-A7A9-D3B3D44A5473}" destId="{EAAF206B-61C6-4ED7-99E2-2E01306DD145}" srcOrd="1" destOrd="0" presId="urn:microsoft.com/office/officeart/2005/8/layout/chevron2"/>
    <dgm:cxn modelId="{68313330-14C1-4761-B9ED-D0E30319A553}" type="presParOf" srcId="{38761C4A-13E7-41A7-A7A9-D3B3D44A5473}" destId="{F3CF2488-86B5-4B43-BF50-D2E4A3A2FD4F}" srcOrd="2" destOrd="0" presId="urn:microsoft.com/office/officeart/2005/8/layout/chevron2"/>
    <dgm:cxn modelId="{00E526FE-4DAB-42C7-9609-69BF7820CB6D}" type="presParOf" srcId="{F3CF2488-86B5-4B43-BF50-D2E4A3A2FD4F}" destId="{E2A3821D-7D29-445B-8992-902DA0B0448A}" srcOrd="0" destOrd="0" presId="urn:microsoft.com/office/officeart/2005/8/layout/chevron2"/>
    <dgm:cxn modelId="{7671ED64-95B8-4A5D-8924-C29F9EFED252}" type="presParOf" srcId="{F3CF2488-86B5-4B43-BF50-D2E4A3A2FD4F}" destId="{FEFF9953-2F1E-429F-B838-6CF844265610}" srcOrd="1" destOrd="0" presId="urn:microsoft.com/office/officeart/2005/8/layout/chevron2"/>
    <dgm:cxn modelId="{CB8AAD5D-F58A-4BC0-BC39-8F037E5506C8}" type="presParOf" srcId="{38761C4A-13E7-41A7-A7A9-D3B3D44A5473}" destId="{92291BEE-A6FF-44D5-9A08-25BE69475BB6}" srcOrd="3" destOrd="0" presId="urn:microsoft.com/office/officeart/2005/8/layout/chevron2"/>
    <dgm:cxn modelId="{E489B48C-7521-4DDD-B503-F9079BAF4F9D}" type="presParOf" srcId="{38761C4A-13E7-41A7-A7A9-D3B3D44A5473}" destId="{4ABA9B68-4E3D-4443-AFE6-49D655629762}" srcOrd="4" destOrd="0" presId="urn:microsoft.com/office/officeart/2005/8/layout/chevron2"/>
    <dgm:cxn modelId="{8526412E-8635-4EF7-BC37-D396E88B9579}" type="presParOf" srcId="{4ABA9B68-4E3D-4443-AFE6-49D655629762}" destId="{0CA2E071-6573-42EB-AF52-0DF42A40E4E1}" srcOrd="0" destOrd="0" presId="urn:microsoft.com/office/officeart/2005/8/layout/chevron2"/>
    <dgm:cxn modelId="{BFE238F5-C417-4FC1-A7FD-4637BFE42B7B}" type="presParOf" srcId="{4ABA9B68-4E3D-4443-AFE6-49D655629762}" destId="{ACF524DD-E402-4010-A9E4-56F0BDC5412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A892917-C888-4B23-B2EB-271964523E61}" type="doc">
      <dgm:prSet loTypeId="urn:microsoft.com/office/officeart/2005/8/layout/hierarchy1" loCatId="hierarchy" qsTypeId="urn:microsoft.com/office/officeart/2005/8/quickstyle/3d1" qsCatId="3D" csTypeId="urn:microsoft.com/office/officeart/2005/8/colors/accent6_1" csCatId="accent6" phldr="1"/>
      <dgm:spPr/>
      <dgm:t>
        <a:bodyPr/>
        <a:lstStyle/>
        <a:p>
          <a:endParaRPr lang="it-IT"/>
        </a:p>
      </dgm:t>
    </dgm:pt>
    <dgm:pt modelId="{0ACB654A-1FFD-4AC4-863E-8D9F1B2407B2}">
      <dgm:prSet phldrT="[Testo]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50800" dist="889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z="190500" extrusionH="12700" prstMaterial="plastic"/>
      </dgm:spPr>
      <dgm:t>
        <a:bodyPr/>
        <a:lstStyle/>
        <a:p>
          <a:r>
            <a:rPr lang="en-US" b="1" dirty="0" smtClean="0">
              <a:latin typeface="Arial Narrow" pitchFamily="34" charset="0"/>
            </a:rPr>
            <a:t>flash</a:t>
          </a:r>
          <a:endParaRPr lang="it-IT" b="1" dirty="0">
            <a:latin typeface="Arial Narrow" pitchFamily="34" charset="0"/>
          </a:endParaRPr>
        </a:p>
      </dgm:t>
    </dgm:pt>
    <dgm:pt modelId="{49C287BD-066D-468F-B164-7AEC7186E5C7}" type="parTrans" cxnId="{17B1B629-C726-465A-BC54-B78E5DAA9A7B}">
      <dgm:prSet/>
      <dgm:spPr/>
      <dgm:t>
        <a:bodyPr/>
        <a:lstStyle/>
        <a:p>
          <a:endParaRPr lang="it-IT" b="1">
            <a:latin typeface="Arial Narrow" pitchFamily="34" charset="0"/>
          </a:endParaRPr>
        </a:p>
      </dgm:t>
    </dgm:pt>
    <dgm:pt modelId="{36910ED2-7072-462C-AD30-BBBF50064795}" type="sibTrans" cxnId="{17B1B629-C726-465A-BC54-B78E5DAA9A7B}">
      <dgm:prSet/>
      <dgm:spPr/>
      <dgm:t>
        <a:bodyPr/>
        <a:lstStyle/>
        <a:p>
          <a:endParaRPr lang="it-IT" b="1">
            <a:latin typeface="Arial Narrow" pitchFamily="34" charset="0"/>
          </a:endParaRPr>
        </a:p>
      </dgm:t>
    </dgm:pt>
    <dgm:pt modelId="{8F7C7BAE-CE59-4050-B2AE-ECE5F0133391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50800" dist="889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 smtClean="0">
              <a:latin typeface="Arial Narrow" pitchFamily="34" charset="0"/>
            </a:rPr>
            <a:t>display </a:t>
          </a:r>
          <a:endParaRPr lang="it-IT" b="1" dirty="0">
            <a:latin typeface="Arial Narrow" pitchFamily="34" charset="0"/>
          </a:endParaRPr>
        </a:p>
      </dgm:t>
    </dgm:pt>
    <dgm:pt modelId="{B2E1DB4E-13CB-4A00-988A-FE20B61A3FB7}" type="parTrans" cxnId="{3DF14831-3DEF-4B87-98CF-9CF594C676E3}">
      <dgm:prSet/>
      <dgm:spPr/>
      <dgm:t>
        <a:bodyPr/>
        <a:lstStyle/>
        <a:p>
          <a:endParaRPr lang="it-IT" b="1">
            <a:latin typeface="Arial Narrow" pitchFamily="34" charset="0"/>
          </a:endParaRPr>
        </a:p>
      </dgm:t>
    </dgm:pt>
    <dgm:pt modelId="{C3EA0D2A-8963-41C5-A2D0-48A915CD0A58}" type="sibTrans" cxnId="{3DF14831-3DEF-4B87-98CF-9CF594C676E3}">
      <dgm:prSet/>
      <dgm:spPr/>
      <dgm:t>
        <a:bodyPr/>
        <a:lstStyle/>
        <a:p>
          <a:endParaRPr lang="it-IT" b="1">
            <a:latin typeface="Arial Narrow" pitchFamily="34" charset="0"/>
          </a:endParaRPr>
        </a:p>
      </dgm:t>
    </dgm:pt>
    <dgm:pt modelId="{9E40702F-7BF2-4896-B546-E5C1771B0B69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50800" dist="889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 smtClean="0">
              <a:latin typeface="Arial Narrow" pitchFamily="34" charset="0"/>
            </a:rPr>
            <a:t>events </a:t>
          </a:r>
          <a:endParaRPr lang="it-IT" b="1" dirty="0">
            <a:latin typeface="Arial Narrow" pitchFamily="34" charset="0"/>
          </a:endParaRPr>
        </a:p>
      </dgm:t>
    </dgm:pt>
    <dgm:pt modelId="{4CD6859B-498E-41C4-811E-C0080F7F6E82}" type="parTrans" cxnId="{1B84E71C-9203-4444-B761-EF1C7DFF1450}">
      <dgm:prSet/>
      <dgm:spPr/>
      <dgm:t>
        <a:bodyPr/>
        <a:lstStyle/>
        <a:p>
          <a:endParaRPr lang="it-IT" b="1">
            <a:latin typeface="Arial Narrow" pitchFamily="34" charset="0"/>
          </a:endParaRPr>
        </a:p>
      </dgm:t>
    </dgm:pt>
    <dgm:pt modelId="{FE3D517B-27C2-426F-857B-B53C9982C4EB}" type="sibTrans" cxnId="{1B84E71C-9203-4444-B761-EF1C7DFF1450}">
      <dgm:prSet/>
      <dgm:spPr/>
      <dgm:t>
        <a:bodyPr/>
        <a:lstStyle/>
        <a:p>
          <a:endParaRPr lang="it-IT" b="1">
            <a:latin typeface="Arial Narrow" pitchFamily="34" charset="0"/>
          </a:endParaRPr>
        </a:p>
      </dgm:t>
    </dgm:pt>
    <dgm:pt modelId="{755AC1F5-D627-496D-88A5-07D074916183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50800" dist="889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 smtClean="0">
              <a:latin typeface="Arial Narrow" pitchFamily="34" charset="0"/>
            </a:rPr>
            <a:t>filters</a:t>
          </a:r>
          <a:endParaRPr lang="it-IT" b="1" dirty="0">
            <a:latin typeface="Arial Narrow" pitchFamily="34" charset="0"/>
          </a:endParaRPr>
        </a:p>
      </dgm:t>
    </dgm:pt>
    <dgm:pt modelId="{8F378E1C-20F6-4D01-9DE5-A02E7AA2A5D6}" type="parTrans" cxnId="{4175FD09-7E14-4EA2-A520-1F31ADDB4ACB}">
      <dgm:prSet/>
      <dgm:spPr/>
      <dgm:t>
        <a:bodyPr/>
        <a:lstStyle/>
        <a:p>
          <a:endParaRPr lang="it-IT" b="1">
            <a:latin typeface="Arial Narrow" pitchFamily="34" charset="0"/>
          </a:endParaRPr>
        </a:p>
      </dgm:t>
    </dgm:pt>
    <dgm:pt modelId="{9A7F9408-A14F-4B32-A82F-33602292A545}" type="sibTrans" cxnId="{4175FD09-7E14-4EA2-A520-1F31ADDB4ACB}">
      <dgm:prSet/>
      <dgm:spPr/>
      <dgm:t>
        <a:bodyPr/>
        <a:lstStyle/>
        <a:p>
          <a:endParaRPr lang="it-IT" b="1">
            <a:latin typeface="Arial Narrow" pitchFamily="34" charset="0"/>
          </a:endParaRPr>
        </a:p>
      </dgm:t>
    </dgm:pt>
    <dgm:pt modelId="{2F711A8B-20A3-4189-A5FC-E17B4F9BA522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50800" dist="889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 err="1" smtClean="0">
              <a:latin typeface="Arial Narrow" pitchFamily="34" charset="0"/>
            </a:rPr>
            <a:t>geom</a:t>
          </a:r>
          <a:r>
            <a:rPr lang="en-US" b="1" dirty="0" smtClean="0">
              <a:latin typeface="Arial Narrow" pitchFamily="34" charset="0"/>
            </a:rPr>
            <a:t> </a:t>
          </a:r>
          <a:endParaRPr lang="it-IT" b="1" dirty="0">
            <a:latin typeface="Arial Narrow" pitchFamily="34" charset="0"/>
          </a:endParaRPr>
        </a:p>
      </dgm:t>
    </dgm:pt>
    <dgm:pt modelId="{DCE365EB-A53C-483B-B527-CCFB2B89DDE8}" type="parTrans" cxnId="{7AA1785C-98FA-4A7F-BC31-0822CE30A708}">
      <dgm:prSet/>
      <dgm:spPr/>
      <dgm:t>
        <a:bodyPr/>
        <a:lstStyle/>
        <a:p>
          <a:endParaRPr lang="it-IT" b="1">
            <a:latin typeface="Arial Narrow" pitchFamily="34" charset="0"/>
          </a:endParaRPr>
        </a:p>
      </dgm:t>
    </dgm:pt>
    <dgm:pt modelId="{90CCA40E-E9E0-45E8-B0FC-87483B5A1AD5}" type="sibTrans" cxnId="{7AA1785C-98FA-4A7F-BC31-0822CE30A708}">
      <dgm:prSet/>
      <dgm:spPr/>
      <dgm:t>
        <a:bodyPr/>
        <a:lstStyle/>
        <a:p>
          <a:endParaRPr lang="it-IT" b="1">
            <a:latin typeface="Arial Narrow" pitchFamily="34" charset="0"/>
          </a:endParaRPr>
        </a:p>
      </dgm:t>
    </dgm:pt>
    <dgm:pt modelId="{99F40BBD-A038-421E-A837-887F45E1D294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50800" dist="889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 smtClean="0">
              <a:latin typeface="Arial Narrow" pitchFamily="34" charset="0"/>
            </a:rPr>
            <a:t>text </a:t>
          </a:r>
          <a:endParaRPr lang="it-IT" b="1" dirty="0">
            <a:latin typeface="Arial Narrow" pitchFamily="34" charset="0"/>
          </a:endParaRPr>
        </a:p>
      </dgm:t>
    </dgm:pt>
    <dgm:pt modelId="{9A06E30F-6ED5-41A0-9C5F-6190C89D55CF}" type="parTrans" cxnId="{3A15C6D2-90B2-401D-8EFC-99AAA6F5228C}">
      <dgm:prSet/>
      <dgm:spPr/>
      <dgm:t>
        <a:bodyPr/>
        <a:lstStyle/>
        <a:p>
          <a:endParaRPr lang="it-IT" b="1">
            <a:latin typeface="Arial Narrow" pitchFamily="34" charset="0"/>
          </a:endParaRPr>
        </a:p>
      </dgm:t>
    </dgm:pt>
    <dgm:pt modelId="{90255FB7-A7EB-4ADA-943B-3DD71E18138C}" type="sibTrans" cxnId="{3A15C6D2-90B2-401D-8EFC-99AAA6F5228C}">
      <dgm:prSet/>
      <dgm:spPr/>
      <dgm:t>
        <a:bodyPr/>
        <a:lstStyle/>
        <a:p>
          <a:endParaRPr lang="it-IT" b="1">
            <a:latin typeface="Arial Narrow" pitchFamily="34" charset="0"/>
          </a:endParaRPr>
        </a:p>
      </dgm:t>
    </dgm:pt>
    <dgm:pt modelId="{63BAD956-5FCE-470B-B6ED-042FEF22D5C8}" type="pres">
      <dgm:prSet presAssocID="{1A892917-C888-4B23-B2EB-271964523E6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F72F41D2-94C5-4B9D-8EF3-C064C74420D8}" type="pres">
      <dgm:prSet presAssocID="{0ACB654A-1FFD-4AC4-863E-8D9F1B2407B2}" presName="hierRoot1" presStyleCnt="0"/>
      <dgm:spPr/>
    </dgm:pt>
    <dgm:pt modelId="{E7C7E2A9-90D9-4358-8D61-E06FC1E18BAC}" type="pres">
      <dgm:prSet presAssocID="{0ACB654A-1FFD-4AC4-863E-8D9F1B2407B2}" presName="composite" presStyleCnt="0"/>
      <dgm:spPr/>
    </dgm:pt>
    <dgm:pt modelId="{F463D041-33EB-4F8C-A051-52CADDE65EAA}" type="pres">
      <dgm:prSet presAssocID="{0ACB654A-1FFD-4AC4-863E-8D9F1B2407B2}" presName="background" presStyleLbl="node0" presStyleIdx="0" presStyleCnt="1"/>
      <dgm:spPr>
        <a:noFill/>
      </dgm:spPr>
    </dgm:pt>
    <dgm:pt modelId="{39EBB907-5DDD-4A2C-AB21-3A1CDC2E6313}" type="pres">
      <dgm:prSet presAssocID="{0ACB654A-1FFD-4AC4-863E-8D9F1B2407B2}" presName="text" presStyleLbl="fgAcc0" presStyleIdx="0" presStyleCnt="1" custScaleX="105959" custScaleY="16304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C6E8A313-17E1-4438-A152-74A1F0E60152}" type="pres">
      <dgm:prSet presAssocID="{0ACB654A-1FFD-4AC4-863E-8D9F1B2407B2}" presName="hierChild2" presStyleCnt="0"/>
      <dgm:spPr/>
    </dgm:pt>
    <dgm:pt modelId="{DCC723F2-5810-404D-91F4-8D3401ADF637}" type="pres">
      <dgm:prSet presAssocID="{B2E1DB4E-13CB-4A00-988A-FE20B61A3FB7}" presName="Name10" presStyleLbl="parChTrans1D2" presStyleIdx="0" presStyleCnt="5"/>
      <dgm:spPr/>
      <dgm:t>
        <a:bodyPr/>
        <a:lstStyle/>
        <a:p>
          <a:endParaRPr lang="it-IT"/>
        </a:p>
      </dgm:t>
    </dgm:pt>
    <dgm:pt modelId="{707D4E0E-DE8A-48E2-9CA0-2EE90DA47329}" type="pres">
      <dgm:prSet presAssocID="{8F7C7BAE-CE59-4050-B2AE-ECE5F0133391}" presName="hierRoot2" presStyleCnt="0"/>
      <dgm:spPr/>
    </dgm:pt>
    <dgm:pt modelId="{73C9391F-CF8C-430C-BC6D-B00EE5DBC0BC}" type="pres">
      <dgm:prSet presAssocID="{8F7C7BAE-CE59-4050-B2AE-ECE5F0133391}" presName="composite2" presStyleCnt="0"/>
      <dgm:spPr/>
    </dgm:pt>
    <dgm:pt modelId="{04F5E612-A2B2-4053-8147-814915FD00B9}" type="pres">
      <dgm:prSet presAssocID="{8F7C7BAE-CE59-4050-B2AE-ECE5F0133391}" presName="background2" presStyleLbl="node2" presStyleIdx="0" presStyleCnt="5"/>
      <dgm:spPr>
        <a:noFill/>
      </dgm:spPr>
    </dgm:pt>
    <dgm:pt modelId="{3B29478E-15CC-4CAB-8F65-C9CBAF4C0B85}" type="pres">
      <dgm:prSet presAssocID="{8F7C7BAE-CE59-4050-B2AE-ECE5F0133391}" presName="text2" presStyleLbl="fgAcc2" presStyleIdx="0" presStyleCnt="5" custScaleX="105959" custScaleY="159408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5A32FC1B-DC41-49CD-9BD8-4433F3A4CF12}" type="pres">
      <dgm:prSet presAssocID="{8F7C7BAE-CE59-4050-B2AE-ECE5F0133391}" presName="hierChild3" presStyleCnt="0"/>
      <dgm:spPr/>
    </dgm:pt>
    <dgm:pt modelId="{5533E4D9-7F64-43FC-A68D-A587F05E7839}" type="pres">
      <dgm:prSet presAssocID="{4CD6859B-498E-41C4-811E-C0080F7F6E82}" presName="Name10" presStyleLbl="parChTrans1D2" presStyleIdx="1" presStyleCnt="5"/>
      <dgm:spPr/>
      <dgm:t>
        <a:bodyPr/>
        <a:lstStyle/>
        <a:p>
          <a:endParaRPr lang="it-IT"/>
        </a:p>
      </dgm:t>
    </dgm:pt>
    <dgm:pt modelId="{078FE119-8654-474F-BFBA-7BFD9933C25D}" type="pres">
      <dgm:prSet presAssocID="{9E40702F-7BF2-4896-B546-E5C1771B0B69}" presName="hierRoot2" presStyleCnt="0"/>
      <dgm:spPr/>
    </dgm:pt>
    <dgm:pt modelId="{2EF889DC-EDDD-42C2-B104-B23BC034CC44}" type="pres">
      <dgm:prSet presAssocID="{9E40702F-7BF2-4896-B546-E5C1771B0B69}" presName="composite2" presStyleCnt="0"/>
      <dgm:spPr/>
    </dgm:pt>
    <dgm:pt modelId="{A2712A40-F777-46C1-8AC1-9B3BD5D32477}" type="pres">
      <dgm:prSet presAssocID="{9E40702F-7BF2-4896-B546-E5C1771B0B69}" presName="background2" presStyleLbl="node2" presStyleIdx="1" presStyleCnt="5"/>
      <dgm:spPr>
        <a:noFill/>
      </dgm:spPr>
    </dgm:pt>
    <dgm:pt modelId="{6B970C3E-A2F6-49A7-9F63-28FB2705E621}" type="pres">
      <dgm:prSet presAssocID="{9E40702F-7BF2-4896-B546-E5C1771B0B69}" presName="text2" presStyleLbl="fgAcc2" presStyleIdx="1" presStyleCnt="5" custScaleX="105959" custScaleY="159408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8821BC5B-B0B4-4D6D-85BC-55CB1F9E0211}" type="pres">
      <dgm:prSet presAssocID="{9E40702F-7BF2-4896-B546-E5C1771B0B69}" presName="hierChild3" presStyleCnt="0"/>
      <dgm:spPr/>
    </dgm:pt>
    <dgm:pt modelId="{9E0719E0-B934-42F2-9DD4-3D6470E305B5}" type="pres">
      <dgm:prSet presAssocID="{8F378E1C-20F6-4D01-9DE5-A02E7AA2A5D6}" presName="Name10" presStyleLbl="parChTrans1D2" presStyleIdx="2" presStyleCnt="5"/>
      <dgm:spPr/>
      <dgm:t>
        <a:bodyPr/>
        <a:lstStyle/>
        <a:p>
          <a:endParaRPr lang="it-IT"/>
        </a:p>
      </dgm:t>
    </dgm:pt>
    <dgm:pt modelId="{C6E9FB3D-6790-4F58-9220-C3EAE685560E}" type="pres">
      <dgm:prSet presAssocID="{755AC1F5-D627-496D-88A5-07D074916183}" presName="hierRoot2" presStyleCnt="0"/>
      <dgm:spPr/>
    </dgm:pt>
    <dgm:pt modelId="{EFAB11F2-1695-46D0-A5C1-92D648B93F26}" type="pres">
      <dgm:prSet presAssocID="{755AC1F5-D627-496D-88A5-07D074916183}" presName="composite2" presStyleCnt="0"/>
      <dgm:spPr/>
    </dgm:pt>
    <dgm:pt modelId="{38C853AE-AE46-4772-9AA8-B4F7F5BAE3FE}" type="pres">
      <dgm:prSet presAssocID="{755AC1F5-D627-496D-88A5-07D074916183}" presName="background2" presStyleLbl="node2" presStyleIdx="2" presStyleCnt="5"/>
      <dgm:spPr>
        <a:noFill/>
      </dgm:spPr>
    </dgm:pt>
    <dgm:pt modelId="{F96C28CC-F6B9-4903-B780-7563317F57FD}" type="pres">
      <dgm:prSet presAssocID="{755AC1F5-D627-496D-88A5-07D074916183}" presName="text2" presStyleLbl="fgAcc2" presStyleIdx="2" presStyleCnt="5" custScaleX="105959" custScaleY="159408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C769FE77-585B-4062-B9E1-5809235DC496}" type="pres">
      <dgm:prSet presAssocID="{755AC1F5-D627-496D-88A5-07D074916183}" presName="hierChild3" presStyleCnt="0"/>
      <dgm:spPr/>
    </dgm:pt>
    <dgm:pt modelId="{92EDC9C9-49DB-4E73-B7D8-ABE1A6A7C7F3}" type="pres">
      <dgm:prSet presAssocID="{DCE365EB-A53C-483B-B527-CCFB2B89DDE8}" presName="Name10" presStyleLbl="parChTrans1D2" presStyleIdx="3" presStyleCnt="5"/>
      <dgm:spPr/>
      <dgm:t>
        <a:bodyPr/>
        <a:lstStyle/>
        <a:p>
          <a:endParaRPr lang="it-IT"/>
        </a:p>
      </dgm:t>
    </dgm:pt>
    <dgm:pt modelId="{A9B3F917-7449-4483-8B8D-A32F5963A9BC}" type="pres">
      <dgm:prSet presAssocID="{2F711A8B-20A3-4189-A5FC-E17B4F9BA522}" presName="hierRoot2" presStyleCnt="0"/>
      <dgm:spPr/>
    </dgm:pt>
    <dgm:pt modelId="{08706D66-BC0C-4E27-9E8B-92B9EF5C7536}" type="pres">
      <dgm:prSet presAssocID="{2F711A8B-20A3-4189-A5FC-E17B4F9BA522}" presName="composite2" presStyleCnt="0"/>
      <dgm:spPr/>
    </dgm:pt>
    <dgm:pt modelId="{EFB36101-3492-4BDA-8339-50277CC4FCFF}" type="pres">
      <dgm:prSet presAssocID="{2F711A8B-20A3-4189-A5FC-E17B4F9BA522}" presName="background2" presStyleLbl="node2" presStyleIdx="3" presStyleCnt="5"/>
      <dgm:spPr>
        <a:noFill/>
      </dgm:spPr>
    </dgm:pt>
    <dgm:pt modelId="{DCFFCA02-2386-441D-8A62-8B096F0F86DD}" type="pres">
      <dgm:prSet presAssocID="{2F711A8B-20A3-4189-A5FC-E17B4F9BA522}" presName="text2" presStyleLbl="fgAcc2" presStyleIdx="3" presStyleCnt="5" custScaleX="105959" custScaleY="159408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F5DD798B-1444-487B-B7B7-7B12D894150B}" type="pres">
      <dgm:prSet presAssocID="{2F711A8B-20A3-4189-A5FC-E17B4F9BA522}" presName="hierChild3" presStyleCnt="0"/>
      <dgm:spPr/>
    </dgm:pt>
    <dgm:pt modelId="{75BAB157-1CC6-495F-99ED-07A307F8A607}" type="pres">
      <dgm:prSet presAssocID="{9A06E30F-6ED5-41A0-9C5F-6190C89D55CF}" presName="Name10" presStyleLbl="parChTrans1D2" presStyleIdx="4" presStyleCnt="5"/>
      <dgm:spPr/>
      <dgm:t>
        <a:bodyPr/>
        <a:lstStyle/>
        <a:p>
          <a:endParaRPr lang="it-IT"/>
        </a:p>
      </dgm:t>
    </dgm:pt>
    <dgm:pt modelId="{B65D813D-1433-4561-962A-D29EE69224BA}" type="pres">
      <dgm:prSet presAssocID="{99F40BBD-A038-421E-A837-887F45E1D294}" presName="hierRoot2" presStyleCnt="0"/>
      <dgm:spPr/>
    </dgm:pt>
    <dgm:pt modelId="{51E27030-18AB-49F0-84AA-73D0AEB7F71F}" type="pres">
      <dgm:prSet presAssocID="{99F40BBD-A038-421E-A837-887F45E1D294}" presName="composite2" presStyleCnt="0"/>
      <dgm:spPr/>
    </dgm:pt>
    <dgm:pt modelId="{15A450ED-6EE8-4B4A-80FD-1915B3F8CB8D}" type="pres">
      <dgm:prSet presAssocID="{99F40BBD-A038-421E-A837-887F45E1D294}" presName="background2" presStyleLbl="node2" presStyleIdx="4" presStyleCnt="5"/>
      <dgm:spPr>
        <a:noFill/>
      </dgm:spPr>
    </dgm:pt>
    <dgm:pt modelId="{6734C466-076A-4244-AF3B-1AAB4CB4FC7F}" type="pres">
      <dgm:prSet presAssocID="{99F40BBD-A038-421E-A837-887F45E1D294}" presName="text2" presStyleLbl="fgAcc2" presStyleIdx="4" presStyleCnt="5" custScaleX="105959" custScaleY="159408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F8902080-0AC9-426B-ABCD-B197112CE92E}" type="pres">
      <dgm:prSet presAssocID="{99F40BBD-A038-421E-A837-887F45E1D294}" presName="hierChild3" presStyleCnt="0"/>
      <dgm:spPr/>
    </dgm:pt>
  </dgm:ptLst>
  <dgm:cxnLst>
    <dgm:cxn modelId="{5EAFBB53-D292-412A-85F1-ABF8DD0D3573}" type="presOf" srcId="{8F7C7BAE-CE59-4050-B2AE-ECE5F0133391}" destId="{3B29478E-15CC-4CAB-8F65-C9CBAF4C0B85}" srcOrd="0" destOrd="0" presId="urn:microsoft.com/office/officeart/2005/8/layout/hierarchy1"/>
    <dgm:cxn modelId="{17B1B629-C726-465A-BC54-B78E5DAA9A7B}" srcId="{1A892917-C888-4B23-B2EB-271964523E61}" destId="{0ACB654A-1FFD-4AC4-863E-8D9F1B2407B2}" srcOrd="0" destOrd="0" parTransId="{49C287BD-066D-468F-B164-7AEC7186E5C7}" sibTransId="{36910ED2-7072-462C-AD30-BBBF50064795}"/>
    <dgm:cxn modelId="{5B413B16-95AE-4EDD-895A-BE3B79925173}" type="presOf" srcId="{755AC1F5-D627-496D-88A5-07D074916183}" destId="{F96C28CC-F6B9-4903-B780-7563317F57FD}" srcOrd="0" destOrd="0" presId="urn:microsoft.com/office/officeart/2005/8/layout/hierarchy1"/>
    <dgm:cxn modelId="{621ACABB-14B2-4FFD-84A8-FC98BC59FE7B}" type="presOf" srcId="{2F711A8B-20A3-4189-A5FC-E17B4F9BA522}" destId="{DCFFCA02-2386-441D-8A62-8B096F0F86DD}" srcOrd="0" destOrd="0" presId="urn:microsoft.com/office/officeart/2005/8/layout/hierarchy1"/>
    <dgm:cxn modelId="{2BCEBFBC-2780-4742-8A77-627D93587EB6}" type="presOf" srcId="{1A892917-C888-4B23-B2EB-271964523E61}" destId="{63BAD956-5FCE-470B-B6ED-042FEF22D5C8}" srcOrd="0" destOrd="0" presId="urn:microsoft.com/office/officeart/2005/8/layout/hierarchy1"/>
    <dgm:cxn modelId="{8EA27482-147A-4E57-B939-563EDD1BC795}" type="presOf" srcId="{9E40702F-7BF2-4896-B546-E5C1771B0B69}" destId="{6B970C3E-A2F6-49A7-9F63-28FB2705E621}" srcOrd="0" destOrd="0" presId="urn:microsoft.com/office/officeart/2005/8/layout/hierarchy1"/>
    <dgm:cxn modelId="{FEF69B7C-E7CA-462B-81F0-C8CFFC2D1AFB}" type="presOf" srcId="{B2E1DB4E-13CB-4A00-988A-FE20B61A3FB7}" destId="{DCC723F2-5810-404D-91F4-8D3401ADF637}" srcOrd="0" destOrd="0" presId="urn:microsoft.com/office/officeart/2005/8/layout/hierarchy1"/>
    <dgm:cxn modelId="{7AA1785C-98FA-4A7F-BC31-0822CE30A708}" srcId="{0ACB654A-1FFD-4AC4-863E-8D9F1B2407B2}" destId="{2F711A8B-20A3-4189-A5FC-E17B4F9BA522}" srcOrd="3" destOrd="0" parTransId="{DCE365EB-A53C-483B-B527-CCFB2B89DDE8}" sibTransId="{90CCA40E-E9E0-45E8-B0FC-87483B5A1AD5}"/>
    <dgm:cxn modelId="{A2606879-7F25-4A68-A493-DC16FC2BF141}" type="presOf" srcId="{8F378E1C-20F6-4D01-9DE5-A02E7AA2A5D6}" destId="{9E0719E0-B934-42F2-9DD4-3D6470E305B5}" srcOrd="0" destOrd="0" presId="urn:microsoft.com/office/officeart/2005/8/layout/hierarchy1"/>
    <dgm:cxn modelId="{3DF14831-3DEF-4B87-98CF-9CF594C676E3}" srcId="{0ACB654A-1FFD-4AC4-863E-8D9F1B2407B2}" destId="{8F7C7BAE-CE59-4050-B2AE-ECE5F0133391}" srcOrd="0" destOrd="0" parTransId="{B2E1DB4E-13CB-4A00-988A-FE20B61A3FB7}" sibTransId="{C3EA0D2A-8963-41C5-A2D0-48A915CD0A58}"/>
    <dgm:cxn modelId="{0F7A1C6C-E653-4B96-91D7-3169B1523B2B}" type="presOf" srcId="{DCE365EB-A53C-483B-B527-CCFB2B89DDE8}" destId="{92EDC9C9-49DB-4E73-B7D8-ABE1A6A7C7F3}" srcOrd="0" destOrd="0" presId="urn:microsoft.com/office/officeart/2005/8/layout/hierarchy1"/>
    <dgm:cxn modelId="{3A15C6D2-90B2-401D-8EFC-99AAA6F5228C}" srcId="{0ACB654A-1FFD-4AC4-863E-8D9F1B2407B2}" destId="{99F40BBD-A038-421E-A837-887F45E1D294}" srcOrd="4" destOrd="0" parTransId="{9A06E30F-6ED5-41A0-9C5F-6190C89D55CF}" sibTransId="{90255FB7-A7EB-4ADA-943B-3DD71E18138C}"/>
    <dgm:cxn modelId="{9D247B29-54A3-49FD-9DB0-CACC43CF42EB}" type="presOf" srcId="{99F40BBD-A038-421E-A837-887F45E1D294}" destId="{6734C466-076A-4244-AF3B-1AAB4CB4FC7F}" srcOrd="0" destOrd="0" presId="urn:microsoft.com/office/officeart/2005/8/layout/hierarchy1"/>
    <dgm:cxn modelId="{0D5AD595-E4BA-4882-8DA6-3A93246AE020}" type="presOf" srcId="{9A06E30F-6ED5-41A0-9C5F-6190C89D55CF}" destId="{75BAB157-1CC6-495F-99ED-07A307F8A607}" srcOrd="0" destOrd="0" presId="urn:microsoft.com/office/officeart/2005/8/layout/hierarchy1"/>
    <dgm:cxn modelId="{4175FD09-7E14-4EA2-A520-1F31ADDB4ACB}" srcId="{0ACB654A-1FFD-4AC4-863E-8D9F1B2407B2}" destId="{755AC1F5-D627-496D-88A5-07D074916183}" srcOrd="2" destOrd="0" parTransId="{8F378E1C-20F6-4D01-9DE5-A02E7AA2A5D6}" sibTransId="{9A7F9408-A14F-4B32-A82F-33602292A545}"/>
    <dgm:cxn modelId="{1B84E71C-9203-4444-B761-EF1C7DFF1450}" srcId="{0ACB654A-1FFD-4AC4-863E-8D9F1B2407B2}" destId="{9E40702F-7BF2-4896-B546-E5C1771B0B69}" srcOrd="1" destOrd="0" parTransId="{4CD6859B-498E-41C4-811E-C0080F7F6E82}" sibTransId="{FE3D517B-27C2-426F-857B-B53C9982C4EB}"/>
    <dgm:cxn modelId="{6B0AC863-8530-4A1B-8453-3BDDB4778AAC}" type="presOf" srcId="{0ACB654A-1FFD-4AC4-863E-8D9F1B2407B2}" destId="{39EBB907-5DDD-4A2C-AB21-3A1CDC2E6313}" srcOrd="0" destOrd="0" presId="urn:microsoft.com/office/officeart/2005/8/layout/hierarchy1"/>
    <dgm:cxn modelId="{E1E18ABC-E436-4CF7-BF40-AF638B2D027D}" type="presOf" srcId="{4CD6859B-498E-41C4-811E-C0080F7F6E82}" destId="{5533E4D9-7F64-43FC-A68D-A587F05E7839}" srcOrd="0" destOrd="0" presId="urn:microsoft.com/office/officeart/2005/8/layout/hierarchy1"/>
    <dgm:cxn modelId="{BDC2029B-5E46-4FEC-AE45-D6BB81010440}" type="presParOf" srcId="{63BAD956-5FCE-470B-B6ED-042FEF22D5C8}" destId="{F72F41D2-94C5-4B9D-8EF3-C064C74420D8}" srcOrd="0" destOrd="0" presId="urn:microsoft.com/office/officeart/2005/8/layout/hierarchy1"/>
    <dgm:cxn modelId="{767BEDBD-7E9F-4039-9D20-7E569179D7AF}" type="presParOf" srcId="{F72F41D2-94C5-4B9D-8EF3-C064C74420D8}" destId="{E7C7E2A9-90D9-4358-8D61-E06FC1E18BAC}" srcOrd="0" destOrd="0" presId="urn:microsoft.com/office/officeart/2005/8/layout/hierarchy1"/>
    <dgm:cxn modelId="{07AD7DCF-B753-4B4B-BE27-35435DEBB581}" type="presParOf" srcId="{E7C7E2A9-90D9-4358-8D61-E06FC1E18BAC}" destId="{F463D041-33EB-4F8C-A051-52CADDE65EAA}" srcOrd="0" destOrd="0" presId="urn:microsoft.com/office/officeart/2005/8/layout/hierarchy1"/>
    <dgm:cxn modelId="{610F5F6F-FE75-463F-A6A6-DA1394F5A209}" type="presParOf" srcId="{E7C7E2A9-90D9-4358-8D61-E06FC1E18BAC}" destId="{39EBB907-5DDD-4A2C-AB21-3A1CDC2E6313}" srcOrd="1" destOrd="0" presId="urn:microsoft.com/office/officeart/2005/8/layout/hierarchy1"/>
    <dgm:cxn modelId="{82376E0F-CDA6-4857-8EA6-6F6C76D6E84D}" type="presParOf" srcId="{F72F41D2-94C5-4B9D-8EF3-C064C74420D8}" destId="{C6E8A313-17E1-4438-A152-74A1F0E60152}" srcOrd="1" destOrd="0" presId="urn:microsoft.com/office/officeart/2005/8/layout/hierarchy1"/>
    <dgm:cxn modelId="{5B1A999A-FCA6-4C4F-ADDF-4C59E715CDDD}" type="presParOf" srcId="{C6E8A313-17E1-4438-A152-74A1F0E60152}" destId="{DCC723F2-5810-404D-91F4-8D3401ADF637}" srcOrd="0" destOrd="0" presId="urn:microsoft.com/office/officeart/2005/8/layout/hierarchy1"/>
    <dgm:cxn modelId="{7B1E3105-53AE-49EE-B2A5-95B623A37F0C}" type="presParOf" srcId="{C6E8A313-17E1-4438-A152-74A1F0E60152}" destId="{707D4E0E-DE8A-48E2-9CA0-2EE90DA47329}" srcOrd="1" destOrd="0" presId="urn:microsoft.com/office/officeart/2005/8/layout/hierarchy1"/>
    <dgm:cxn modelId="{18649A92-1DCB-4573-A0B7-17B790096479}" type="presParOf" srcId="{707D4E0E-DE8A-48E2-9CA0-2EE90DA47329}" destId="{73C9391F-CF8C-430C-BC6D-B00EE5DBC0BC}" srcOrd="0" destOrd="0" presId="urn:microsoft.com/office/officeart/2005/8/layout/hierarchy1"/>
    <dgm:cxn modelId="{17D63BFC-79DB-40BB-9983-95639D930DA1}" type="presParOf" srcId="{73C9391F-CF8C-430C-BC6D-B00EE5DBC0BC}" destId="{04F5E612-A2B2-4053-8147-814915FD00B9}" srcOrd="0" destOrd="0" presId="urn:microsoft.com/office/officeart/2005/8/layout/hierarchy1"/>
    <dgm:cxn modelId="{908CC288-B2A2-4CF8-96E5-D641762A984A}" type="presParOf" srcId="{73C9391F-CF8C-430C-BC6D-B00EE5DBC0BC}" destId="{3B29478E-15CC-4CAB-8F65-C9CBAF4C0B85}" srcOrd="1" destOrd="0" presId="urn:microsoft.com/office/officeart/2005/8/layout/hierarchy1"/>
    <dgm:cxn modelId="{38A1DA35-9A2C-4D3D-AEF0-203D08CF61F0}" type="presParOf" srcId="{707D4E0E-DE8A-48E2-9CA0-2EE90DA47329}" destId="{5A32FC1B-DC41-49CD-9BD8-4433F3A4CF12}" srcOrd="1" destOrd="0" presId="urn:microsoft.com/office/officeart/2005/8/layout/hierarchy1"/>
    <dgm:cxn modelId="{31671DBC-2258-4328-9DEB-C1B8DDBCE800}" type="presParOf" srcId="{C6E8A313-17E1-4438-A152-74A1F0E60152}" destId="{5533E4D9-7F64-43FC-A68D-A587F05E7839}" srcOrd="2" destOrd="0" presId="urn:microsoft.com/office/officeart/2005/8/layout/hierarchy1"/>
    <dgm:cxn modelId="{FD3441CC-BF55-44E4-8907-B337CAC7514A}" type="presParOf" srcId="{C6E8A313-17E1-4438-A152-74A1F0E60152}" destId="{078FE119-8654-474F-BFBA-7BFD9933C25D}" srcOrd="3" destOrd="0" presId="urn:microsoft.com/office/officeart/2005/8/layout/hierarchy1"/>
    <dgm:cxn modelId="{82D40EAF-BE3F-4D31-8896-24FA08405B51}" type="presParOf" srcId="{078FE119-8654-474F-BFBA-7BFD9933C25D}" destId="{2EF889DC-EDDD-42C2-B104-B23BC034CC44}" srcOrd="0" destOrd="0" presId="urn:microsoft.com/office/officeart/2005/8/layout/hierarchy1"/>
    <dgm:cxn modelId="{5DB167FF-4BED-40F0-B04B-6911C183561F}" type="presParOf" srcId="{2EF889DC-EDDD-42C2-B104-B23BC034CC44}" destId="{A2712A40-F777-46C1-8AC1-9B3BD5D32477}" srcOrd="0" destOrd="0" presId="urn:microsoft.com/office/officeart/2005/8/layout/hierarchy1"/>
    <dgm:cxn modelId="{3A80AACE-5CF8-4BC1-BABF-0AF8A5E8B8BF}" type="presParOf" srcId="{2EF889DC-EDDD-42C2-B104-B23BC034CC44}" destId="{6B970C3E-A2F6-49A7-9F63-28FB2705E621}" srcOrd="1" destOrd="0" presId="urn:microsoft.com/office/officeart/2005/8/layout/hierarchy1"/>
    <dgm:cxn modelId="{1A43511F-18C1-4937-8FC0-71BF3DAC2B7B}" type="presParOf" srcId="{078FE119-8654-474F-BFBA-7BFD9933C25D}" destId="{8821BC5B-B0B4-4D6D-85BC-55CB1F9E0211}" srcOrd="1" destOrd="0" presId="urn:microsoft.com/office/officeart/2005/8/layout/hierarchy1"/>
    <dgm:cxn modelId="{FD1B6E35-EE88-45C2-A283-AD5FFAB14321}" type="presParOf" srcId="{C6E8A313-17E1-4438-A152-74A1F0E60152}" destId="{9E0719E0-B934-42F2-9DD4-3D6470E305B5}" srcOrd="4" destOrd="0" presId="urn:microsoft.com/office/officeart/2005/8/layout/hierarchy1"/>
    <dgm:cxn modelId="{F12E6260-A944-4F36-B7D2-26518FE7BE30}" type="presParOf" srcId="{C6E8A313-17E1-4438-A152-74A1F0E60152}" destId="{C6E9FB3D-6790-4F58-9220-C3EAE685560E}" srcOrd="5" destOrd="0" presId="urn:microsoft.com/office/officeart/2005/8/layout/hierarchy1"/>
    <dgm:cxn modelId="{E8F8E6B9-C5D9-41E0-B038-24A1A453C280}" type="presParOf" srcId="{C6E9FB3D-6790-4F58-9220-C3EAE685560E}" destId="{EFAB11F2-1695-46D0-A5C1-92D648B93F26}" srcOrd="0" destOrd="0" presId="urn:microsoft.com/office/officeart/2005/8/layout/hierarchy1"/>
    <dgm:cxn modelId="{B1BF2F66-0542-4268-89A1-1D8E7ACFD070}" type="presParOf" srcId="{EFAB11F2-1695-46D0-A5C1-92D648B93F26}" destId="{38C853AE-AE46-4772-9AA8-B4F7F5BAE3FE}" srcOrd="0" destOrd="0" presId="urn:microsoft.com/office/officeart/2005/8/layout/hierarchy1"/>
    <dgm:cxn modelId="{E1BB2CBB-6D6D-4DBB-BAEF-AF738E746605}" type="presParOf" srcId="{EFAB11F2-1695-46D0-A5C1-92D648B93F26}" destId="{F96C28CC-F6B9-4903-B780-7563317F57FD}" srcOrd="1" destOrd="0" presId="urn:microsoft.com/office/officeart/2005/8/layout/hierarchy1"/>
    <dgm:cxn modelId="{D68393FF-A5C8-44B2-AB2E-36EBE00A193D}" type="presParOf" srcId="{C6E9FB3D-6790-4F58-9220-C3EAE685560E}" destId="{C769FE77-585B-4062-B9E1-5809235DC496}" srcOrd="1" destOrd="0" presId="urn:microsoft.com/office/officeart/2005/8/layout/hierarchy1"/>
    <dgm:cxn modelId="{415287DB-2BD2-4C6F-BEE0-E404A8043B78}" type="presParOf" srcId="{C6E8A313-17E1-4438-A152-74A1F0E60152}" destId="{92EDC9C9-49DB-4E73-B7D8-ABE1A6A7C7F3}" srcOrd="6" destOrd="0" presId="urn:microsoft.com/office/officeart/2005/8/layout/hierarchy1"/>
    <dgm:cxn modelId="{A7DF14CD-507B-4B4C-8CC5-15BC853E36B9}" type="presParOf" srcId="{C6E8A313-17E1-4438-A152-74A1F0E60152}" destId="{A9B3F917-7449-4483-8B8D-A32F5963A9BC}" srcOrd="7" destOrd="0" presId="urn:microsoft.com/office/officeart/2005/8/layout/hierarchy1"/>
    <dgm:cxn modelId="{818D4CB3-733C-488F-ACF8-AC18B07152AA}" type="presParOf" srcId="{A9B3F917-7449-4483-8B8D-A32F5963A9BC}" destId="{08706D66-BC0C-4E27-9E8B-92B9EF5C7536}" srcOrd="0" destOrd="0" presId="urn:microsoft.com/office/officeart/2005/8/layout/hierarchy1"/>
    <dgm:cxn modelId="{F5490A39-6FAA-48FA-ACC9-C539F82CBA64}" type="presParOf" srcId="{08706D66-BC0C-4E27-9E8B-92B9EF5C7536}" destId="{EFB36101-3492-4BDA-8339-50277CC4FCFF}" srcOrd="0" destOrd="0" presId="urn:microsoft.com/office/officeart/2005/8/layout/hierarchy1"/>
    <dgm:cxn modelId="{FBF33D5C-0F12-43D7-B923-04FDE0159419}" type="presParOf" srcId="{08706D66-BC0C-4E27-9E8B-92B9EF5C7536}" destId="{DCFFCA02-2386-441D-8A62-8B096F0F86DD}" srcOrd="1" destOrd="0" presId="urn:microsoft.com/office/officeart/2005/8/layout/hierarchy1"/>
    <dgm:cxn modelId="{71853D25-699B-4C6F-9D0F-8781E4A266D3}" type="presParOf" srcId="{A9B3F917-7449-4483-8B8D-A32F5963A9BC}" destId="{F5DD798B-1444-487B-B7B7-7B12D894150B}" srcOrd="1" destOrd="0" presId="urn:microsoft.com/office/officeart/2005/8/layout/hierarchy1"/>
    <dgm:cxn modelId="{26F965FE-ABD8-4BAC-8221-83324BEBC5B2}" type="presParOf" srcId="{C6E8A313-17E1-4438-A152-74A1F0E60152}" destId="{75BAB157-1CC6-495F-99ED-07A307F8A607}" srcOrd="8" destOrd="0" presId="urn:microsoft.com/office/officeart/2005/8/layout/hierarchy1"/>
    <dgm:cxn modelId="{964E5978-47E1-40E6-A627-5DAB578506BD}" type="presParOf" srcId="{C6E8A313-17E1-4438-A152-74A1F0E60152}" destId="{B65D813D-1433-4561-962A-D29EE69224BA}" srcOrd="9" destOrd="0" presId="urn:microsoft.com/office/officeart/2005/8/layout/hierarchy1"/>
    <dgm:cxn modelId="{05A40758-285C-4977-ADE3-52C1EACAAEFD}" type="presParOf" srcId="{B65D813D-1433-4561-962A-D29EE69224BA}" destId="{51E27030-18AB-49F0-84AA-73D0AEB7F71F}" srcOrd="0" destOrd="0" presId="urn:microsoft.com/office/officeart/2005/8/layout/hierarchy1"/>
    <dgm:cxn modelId="{F6E2E3FB-E16E-4E26-A22D-660BACD8DF64}" type="presParOf" srcId="{51E27030-18AB-49F0-84AA-73D0AEB7F71F}" destId="{15A450ED-6EE8-4B4A-80FD-1915B3F8CB8D}" srcOrd="0" destOrd="0" presId="urn:microsoft.com/office/officeart/2005/8/layout/hierarchy1"/>
    <dgm:cxn modelId="{EEB83656-CA6B-42CC-B167-AF52C560CB59}" type="presParOf" srcId="{51E27030-18AB-49F0-84AA-73D0AEB7F71F}" destId="{6734C466-076A-4244-AF3B-1AAB4CB4FC7F}" srcOrd="1" destOrd="0" presId="urn:microsoft.com/office/officeart/2005/8/layout/hierarchy1"/>
    <dgm:cxn modelId="{C04EBF0D-5A58-44B1-AA48-8FB851D9A9AF}" type="presParOf" srcId="{B65D813D-1433-4561-962A-D29EE69224BA}" destId="{F8902080-0AC9-426B-ABCD-B197112CE92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61BDE79-EF37-4E65-A478-BEFBF613AB3A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DB6CF0A-6BBC-41D9-A477-502C0923579C}">
      <dgm:prSet phldrT="[Testo]"/>
      <dgm:spPr/>
      <dgm:t>
        <a:bodyPr/>
        <a:lstStyle/>
        <a:p>
          <a:r>
            <a:rPr lang="en-US" b="1" dirty="0" smtClean="0"/>
            <a:t>hype</a:t>
          </a:r>
          <a:endParaRPr lang="it-IT" b="1" dirty="0"/>
        </a:p>
      </dgm:t>
    </dgm:pt>
    <dgm:pt modelId="{713B0D9E-4E6A-4AB0-8BDB-5747C73984C1}" type="parTrans" cxnId="{4E5B51DE-314E-40AC-8434-DBF37E1D8A56}">
      <dgm:prSet/>
      <dgm:spPr/>
      <dgm:t>
        <a:bodyPr/>
        <a:lstStyle/>
        <a:p>
          <a:endParaRPr lang="it-IT" b="1"/>
        </a:p>
      </dgm:t>
    </dgm:pt>
    <dgm:pt modelId="{009997FD-D011-481D-8C6F-3397C19E8929}" type="sibTrans" cxnId="{4E5B51DE-314E-40AC-8434-DBF37E1D8A56}">
      <dgm:prSet/>
      <dgm:spPr/>
      <dgm:t>
        <a:bodyPr/>
        <a:lstStyle/>
        <a:p>
          <a:endParaRPr lang="it-IT" b="1"/>
        </a:p>
      </dgm:t>
    </dgm:pt>
    <dgm:pt modelId="{6905D9D4-C185-4834-BD7A-BD6918DB674F}">
      <dgm:prSet/>
      <dgm:spPr/>
      <dgm:t>
        <a:bodyPr/>
        <a:lstStyle/>
        <a:p>
          <a:r>
            <a:rPr lang="en-US" b="1" smtClean="0"/>
            <a:t>extended</a:t>
          </a:r>
          <a:endParaRPr lang="it-IT" b="1"/>
        </a:p>
      </dgm:t>
    </dgm:pt>
    <dgm:pt modelId="{2DE6B6C9-76FD-43B4-B1D2-36A4957AA928}" type="parTrans" cxnId="{57172CD0-8431-42B5-8D2B-E4B86ACDE65D}">
      <dgm:prSet/>
      <dgm:spPr/>
      <dgm:t>
        <a:bodyPr/>
        <a:lstStyle/>
        <a:p>
          <a:endParaRPr lang="it-IT" b="1"/>
        </a:p>
      </dgm:t>
    </dgm:pt>
    <dgm:pt modelId="{02F068B6-D82F-47F9-BEC7-03F3974DF881}" type="sibTrans" cxnId="{57172CD0-8431-42B5-8D2B-E4B86ACDE65D}">
      <dgm:prSet/>
      <dgm:spPr/>
      <dgm:t>
        <a:bodyPr/>
        <a:lstStyle/>
        <a:p>
          <a:endParaRPr lang="it-IT" b="1"/>
        </a:p>
      </dgm:t>
    </dgm:pt>
    <dgm:pt modelId="{97F423B5-CAFA-4B1A-A825-7F98AD4A7CA2}">
      <dgm:prSet/>
      <dgm:spPr/>
      <dgm:t>
        <a:bodyPr/>
        <a:lstStyle/>
        <a:p>
          <a:r>
            <a:rPr lang="en-US" b="1" smtClean="0"/>
            <a:t>behavior </a:t>
          </a:r>
          <a:endParaRPr lang="it-IT" b="1"/>
        </a:p>
      </dgm:t>
    </dgm:pt>
    <dgm:pt modelId="{E00662B3-2F37-4A55-AB51-2E900F64737A}" type="parTrans" cxnId="{CCE5DE38-806C-4769-8C47-814F09003FDD}">
      <dgm:prSet/>
      <dgm:spPr/>
      <dgm:t>
        <a:bodyPr/>
        <a:lstStyle/>
        <a:p>
          <a:endParaRPr lang="it-IT" b="1"/>
        </a:p>
      </dgm:t>
    </dgm:pt>
    <dgm:pt modelId="{0B5F663D-78F9-451F-B353-B28B6F77574D}" type="sibTrans" cxnId="{CCE5DE38-806C-4769-8C47-814F09003FDD}">
      <dgm:prSet/>
      <dgm:spPr/>
      <dgm:t>
        <a:bodyPr/>
        <a:lstStyle/>
        <a:p>
          <a:endParaRPr lang="it-IT" b="1"/>
        </a:p>
      </dgm:t>
    </dgm:pt>
    <dgm:pt modelId="{15E79E7B-4E99-493A-AFD0-65D9623F091A}">
      <dgm:prSet/>
      <dgm:spPr/>
      <dgm:t>
        <a:bodyPr/>
        <a:lstStyle/>
        <a:p>
          <a:r>
            <a:rPr lang="en-US" b="1" smtClean="0"/>
            <a:t>color </a:t>
          </a:r>
          <a:endParaRPr lang="it-IT" b="1"/>
        </a:p>
      </dgm:t>
    </dgm:pt>
    <dgm:pt modelId="{8A4F0A6E-9CA6-489D-83D1-F7162664D79F}" type="parTrans" cxnId="{62832F0C-BED5-4A48-912D-56CB014F4F6C}">
      <dgm:prSet/>
      <dgm:spPr/>
      <dgm:t>
        <a:bodyPr/>
        <a:lstStyle/>
        <a:p>
          <a:endParaRPr lang="it-IT" b="1"/>
        </a:p>
      </dgm:t>
    </dgm:pt>
    <dgm:pt modelId="{08990822-9E49-4FD9-80B1-7CA0D00280C6}" type="sibTrans" cxnId="{62832F0C-BED5-4A48-912D-56CB014F4F6C}">
      <dgm:prSet/>
      <dgm:spPr/>
      <dgm:t>
        <a:bodyPr/>
        <a:lstStyle/>
        <a:p>
          <a:endParaRPr lang="it-IT" b="1"/>
        </a:p>
      </dgm:t>
    </dgm:pt>
    <dgm:pt modelId="{1FB802F6-0F47-4F9B-9BA3-19D5165CE971}">
      <dgm:prSet/>
      <dgm:spPr/>
      <dgm:t>
        <a:bodyPr/>
        <a:lstStyle/>
        <a:p>
          <a:r>
            <a:rPr lang="en-US" b="1" smtClean="0"/>
            <a:t>layout </a:t>
          </a:r>
          <a:endParaRPr lang="it-IT" b="1"/>
        </a:p>
      </dgm:t>
    </dgm:pt>
    <dgm:pt modelId="{4024E5F5-6674-4C69-8793-35DFFDEB1715}" type="parTrans" cxnId="{D3AFD353-25B0-48FD-8127-C588A7FCB758}">
      <dgm:prSet/>
      <dgm:spPr/>
      <dgm:t>
        <a:bodyPr/>
        <a:lstStyle/>
        <a:p>
          <a:endParaRPr lang="it-IT" b="1"/>
        </a:p>
      </dgm:t>
    </dgm:pt>
    <dgm:pt modelId="{18751E04-A7B5-4FBA-BBDD-E91DC5ED33E0}" type="sibTrans" cxnId="{D3AFD353-25B0-48FD-8127-C588A7FCB758}">
      <dgm:prSet/>
      <dgm:spPr/>
      <dgm:t>
        <a:bodyPr/>
        <a:lstStyle/>
        <a:p>
          <a:endParaRPr lang="it-IT" b="1"/>
        </a:p>
      </dgm:t>
    </dgm:pt>
    <dgm:pt modelId="{5337F8DE-1E6F-46A6-A42F-EE932AB8D2B0}">
      <dgm:prSet/>
      <dgm:spPr/>
      <dgm:t>
        <a:bodyPr/>
        <a:lstStyle/>
        <a:p>
          <a:r>
            <a:rPr lang="en-US" b="1" smtClean="0"/>
            <a:t>rhythm </a:t>
          </a:r>
          <a:endParaRPr lang="it-IT" b="1"/>
        </a:p>
      </dgm:t>
    </dgm:pt>
    <dgm:pt modelId="{88FDCB00-BD3B-4894-B89E-F7523AFC1C85}" type="parTrans" cxnId="{08E2A69B-152F-4605-B72D-B677ADD3A20D}">
      <dgm:prSet/>
      <dgm:spPr/>
      <dgm:t>
        <a:bodyPr/>
        <a:lstStyle/>
        <a:p>
          <a:endParaRPr lang="it-IT" b="1"/>
        </a:p>
      </dgm:t>
    </dgm:pt>
    <dgm:pt modelId="{375BFEF3-52D6-4642-BD99-7889780C08AB}" type="sibTrans" cxnId="{08E2A69B-152F-4605-B72D-B677ADD3A20D}">
      <dgm:prSet/>
      <dgm:spPr/>
      <dgm:t>
        <a:bodyPr/>
        <a:lstStyle/>
        <a:p>
          <a:endParaRPr lang="it-IT" b="1"/>
        </a:p>
      </dgm:t>
    </dgm:pt>
    <dgm:pt modelId="{1B3E5632-EFAE-4157-8DA0-40BFA7F5C87F}">
      <dgm:prSet/>
      <dgm:spPr/>
      <dgm:t>
        <a:bodyPr/>
        <a:lstStyle/>
        <a:p>
          <a:r>
            <a:rPr lang="en-US" b="1" smtClean="0"/>
            <a:t>trigger </a:t>
          </a:r>
          <a:endParaRPr lang="it-IT" b="1"/>
        </a:p>
      </dgm:t>
    </dgm:pt>
    <dgm:pt modelId="{8425D9C0-D2AE-4673-9DB7-825A07D4EB7F}" type="parTrans" cxnId="{E2A82EDC-B81D-423A-B567-F59D002998EA}">
      <dgm:prSet/>
      <dgm:spPr/>
      <dgm:t>
        <a:bodyPr/>
        <a:lstStyle/>
        <a:p>
          <a:endParaRPr lang="it-IT" b="1"/>
        </a:p>
      </dgm:t>
    </dgm:pt>
    <dgm:pt modelId="{8EAB3D11-CD97-4881-A49F-DD8BA84A5A48}" type="sibTrans" cxnId="{E2A82EDC-B81D-423A-B567-F59D002998EA}">
      <dgm:prSet/>
      <dgm:spPr/>
      <dgm:t>
        <a:bodyPr/>
        <a:lstStyle/>
        <a:p>
          <a:endParaRPr lang="it-IT" b="1"/>
        </a:p>
      </dgm:t>
    </dgm:pt>
    <dgm:pt modelId="{E51877F1-1132-4F1D-A248-4C9AE40AAF19}">
      <dgm:prSet/>
      <dgm:spPr/>
      <dgm:t>
        <a:bodyPr/>
        <a:lstStyle/>
        <a:p>
          <a:r>
            <a:rPr lang="en-US" b="1" smtClean="0"/>
            <a:t>util </a:t>
          </a:r>
          <a:endParaRPr lang="it-IT" b="1"/>
        </a:p>
      </dgm:t>
    </dgm:pt>
    <dgm:pt modelId="{47B63435-B2FC-4134-ACBB-2C28728969E7}" type="parTrans" cxnId="{78BA9F65-43BE-4441-8BFA-D0D3C71B2826}">
      <dgm:prSet/>
      <dgm:spPr/>
      <dgm:t>
        <a:bodyPr/>
        <a:lstStyle/>
        <a:p>
          <a:endParaRPr lang="it-IT" b="1"/>
        </a:p>
      </dgm:t>
    </dgm:pt>
    <dgm:pt modelId="{62F32E6B-570D-4EFD-A14B-3A32A2E5C567}" type="sibTrans" cxnId="{78BA9F65-43BE-4441-8BFA-D0D3C71B2826}">
      <dgm:prSet/>
      <dgm:spPr/>
      <dgm:t>
        <a:bodyPr/>
        <a:lstStyle/>
        <a:p>
          <a:endParaRPr lang="it-IT" b="1"/>
        </a:p>
      </dgm:t>
    </dgm:pt>
    <dgm:pt modelId="{7438DEE7-C99A-468D-B126-B44953E47EC4}">
      <dgm:prSet/>
      <dgm:spPr/>
      <dgm:t>
        <a:bodyPr/>
        <a:lstStyle/>
        <a:p>
          <a:r>
            <a:rPr lang="en-US" b="1" smtClean="0"/>
            <a:t>framework</a:t>
          </a:r>
          <a:endParaRPr lang="it-IT" b="1"/>
        </a:p>
      </dgm:t>
    </dgm:pt>
    <dgm:pt modelId="{1EAF3B95-2079-4EEC-9BCC-0A646466B3CD}" type="parTrans" cxnId="{4758B287-435F-4DA4-A47A-C50CBE33F5FE}">
      <dgm:prSet/>
      <dgm:spPr/>
      <dgm:t>
        <a:bodyPr/>
        <a:lstStyle/>
        <a:p>
          <a:endParaRPr lang="it-IT" b="1"/>
        </a:p>
      </dgm:t>
    </dgm:pt>
    <dgm:pt modelId="{37457B53-9449-4718-9263-F1A33FE622BF}" type="sibTrans" cxnId="{4758B287-435F-4DA4-A47A-C50CBE33F5FE}">
      <dgm:prSet/>
      <dgm:spPr/>
      <dgm:t>
        <a:bodyPr/>
        <a:lstStyle/>
        <a:p>
          <a:endParaRPr lang="it-IT" b="1"/>
        </a:p>
      </dgm:t>
    </dgm:pt>
    <dgm:pt modelId="{2A69FBD0-4FB1-4163-9FD0-385385D66B5C}">
      <dgm:prSet/>
      <dgm:spPr/>
      <dgm:t>
        <a:bodyPr/>
        <a:lstStyle/>
        <a:p>
          <a:r>
            <a:rPr lang="en-US" b="1" smtClean="0"/>
            <a:t>behavior</a:t>
          </a:r>
          <a:endParaRPr lang="it-IT" b="1"/>
        </a:p>
      </dgm:t>
    </dgm:pt>
    <dgm:pt modelId="{4A28C3BD-4E48-4180-A6A9-78BA32EC4871}" type="parTrans" cxnId="{BE9FE8F8-C69A-468E-80F6-2F6B7072C59C}">
      <dgm:prSet/>
      <dgm:spPr/>
      <dgm:t>
        <a:bodyPr/>
        <a:lstStyle/>
        <a:p>
          <a:endParaRPr lang="it-IT" b="1"/>
        </a:p>
      </dgm:t>
    </dgm:pt>
    <dgm:pt modelId="{8890AC99-AC06-4125-8D70-FC7BC0B88733}" type="sibTrans" cxnId="{BE9FE8F8-C69A-468E-80F6-2F6B7072C59C}">
      <dgm:prSet/>
      <dgm:spPr/>
      <dgm:t>
        <a:bodyPr/>
        <a:lstStyle/>
        <a:p>
          <a:endParaRPr lang="it-IT" b="1"/>
        </a:p>
      </dgm:t>
    </dgm:pt>
    <dgm:pt modelId="{EE944295-5CB4-45AF-8062-0B30C41D5008}">
      <dgm:prSet/>
      <dgm:spPr/>
      <dgm:t>
        <a:bodyPr/>
        <a:lstStyle/>
        <a:p>
          <a:r>
            <a:rPr lang="en-US" b="1" smtClean="0"/>
            <a:t>canvas </a:t>
          </a:r>
          <a:endParaRPr lang="it-IT" b="1"/>
        </a:p>
      </dgm:t>
    </dgm:pt>
    <dgm:pt modelId="{A016DFBE-378C-4F94-94BA-7702B26DA8ED}" type="parTrans" cxnId="{F1591C22-8399-4EDC-8D57-437ACAC0B59E}">
      <dgm:prSet/>
      <dgm:spPr/>
      <dgm:t>
        <a:bodyPr/>
        <a:lstStyle/>
        <a:p>
          <a:endParaRPr lang="it-IT" b="1"/>
        </a:p>
      </dgm:t>
    </dgm:pt>
    <dgm:pt modelId="{FC2D54F2-931D-4C0E-B924-FB4F780F508A}" type="sibTrans" cxnId="{F1591C22-8399-4EDC-8D57-437ACAC0B59E}">
      <dgm:prSet/>
      <dgm:spPr/>
      <dgm:t>
        <a:bodyPr/>
        <a:lstStyle/>
        <a:p>
          <a:endParaRPr lang="it-IT" b="1"/>
        </a:p>
      </dgm:t>
    </dgm:pt>
    <dgm:pt modelId="{5C069D7D-18E3-47D9-947B-736BA6BAF6DC}">
      <dgm:prSet/>
      <dgm:spPr/>
      <dgm:t>
        <a:bodyPr/>
        <a:lstStyle/>
        <a:p>
          <a:r>
            <a:rPr lang="en-US" b="1" smtClean="0"/>
            <a:t>encoder </a:t>
          </a:r>
          <a:endParaRPr lang="it-IT" b="1"/>
        </a:p>
      </dgm:t>
    </dgm:pt>
    <dgm:pt modelId="{A1B1C372-5C79-4460-96D8-C3DB7A588B01}" type="parTrans" cxnId="{DAF701F1-09BE-44C8-B151-7A69A0E15381}">
      <dgm:prSet/>
      <dgm:spPr/>
      <dgm:t>
        <a:bodyPr/>
        <a:lstStyle/>
        <a:p>
          <a:endParaRPr lang="it-IT" b="1"/>
        </a:p>
      </dgm:t>
    </dgm:pt>
    <dgm:pt modelId="{5D3DDE46-7EC3-4004-9C8F-E051F71E553F}" type="sibTrans" cxnId="{DAF701F1-09BE-44C8-B151-7A69A0E15381}">
      <dgm:prSet/>
      <dgm:spPr/>
      <dgm:t>
        <a:bodyPr/>
        <a:lstStyle/>
        <a:p>
          <a:endParaRPr lang="it-IT" b="1"/>
        </a:p>
      </dgm:t>
    </dgm:pt>
    <dgm:pt modelId="{8B6AF5CF-EF8A-4624-829B-9298C99402A9}">
      <dgm:prSet/>
      <dgm:spPr/>
      <dgm:t>
        <a:bodyPr/>
        <a:lstStyle/>
        <a:p>
          <a:r>
            <a:rPr lang="en-US" b="1" smtClean="0"/>
            <a:t>filter </a:t>
          </a:r>
          <a:endParaRPr lang="it-IT" b="1"/>
        </a:p>
      </dgm:t>
    </dgm:pt>
    <dgm:pt modelId="{AF400E61-B2AB-458A-9D1C-08A1D61EDD4E}" type="parTrans" cxnId="{0B0FECD2-34E9-42CB-8D42-861D97A16548}">
      <dgm:prSet/>
      <dgm:spPr/>
      <dgm:t>
        <a:bodyPr/>
        <a:lstStyle/>
        <a:p>
          <a:endParaRPr lang="it-IT" b="1"/>
        </a:p>
      </dgm:t>
    </dgm:pt>
    <dgm:pt modelId="{E96A278C-74A9-4EEC-9C41-112E2B2FAB5C}" type="sibTrans" cxnId="{0B0FECD2-34E9-42CB-8D42-861D97A16548}">
      <dgm:prSet/>
      <dgm:spPr/>
      <dgm:t>
        <a:bodyPr/>
        <a:lstStyle/>
        <a:p>
          <a:endParaRPr lang="it-IT" b="1"/>
        </a:p>
      </dgm:t>
    </dgm:pt>
    <dgm:pt modelId="{2B45111A-321B-4B75-A515-324A9B9E4D92}">
      <dgm:prSet/>
      <dgm:spPr/>
      <dgm:t>
        <a:bodyPr/>
        <a:lstStyle/>
        <a:p>
          <a:r>
            <a:rPr lang="en-US" b="1" smtClean="0"/>
            <a:t>color </a:t>
          </a:r>
          <a:endParaRPr lang="it-IT" b="1"/>
        </a:p>
      </dgm:t>
    </dgm:pt>
    <dgm:pt modelId="{67385F5B-B900-4E53-9CC9-67EA72D8BD51}" type="parTrans" cxnId="{50842299-279E-482F-A855-100CAE2C6927}">
      <dgm:prSet/>
      <dgm:spPr/>
      <dgm:t>
        <a:bodyPr/>
        <a:lstStyle/>
        <a:p>
          <a:endParaRPr lang="it-IT" b="1"/>
        </a:p>
      </dgm:t>
    </dgm:pt>
    <dgm:pt modelId="{C2A7E021-A4D5-4309-998D-025D04AF820C}" type="sibTrans" cxnId="{50842299-279E-482F-A855-100CAE2C6927}">
      <dgm:prSet/>
      <dgm:spPr/>
      <dgm:t>
        <a:bodyPr/>
        <a:lstStyle/>
        <a:p>
          <a:endParaRPr lang="it-IT" b="1"/>
        </a:p>
      </dgm:t>
    </dgm:pt>
    <dgm:pt modelId="{543EA486-30D9-477F-BDB4-E8AAA59CF8AE}">
      <dgm:prSet/>
      <dgm:spPr/>
      <dgm:t>
        <a:bodyPr/>
        <a:lstStyle/>
        <a:p>
          <a:r>
            <a:rPr lang="en-US" b="1" smtClean="0"/>
            <a:t>core </a:t>
          </a:r>
          <a:endParaRPr lang="it-IT" b="1"/>
        </a:p>
      </dgm:t>
    </dgm:pt>
    <dgm:pt modelId="{53B47105-D33C-42C8-8501-B4594702FE6C}" type="parTrans" cxnId="{007C3E5A-9E5E-400C-BEE4-5FBB6D279A16}">
      <dgm:prSet/>
      <dgm:spPr/>
      <dgm:t>
        <a:bodyPr/>
        <a:lstStyle/>
        <a:p>
          <a:endParaRPr lang="it-IT" b="1"/>
        </a:p>
      </dgm:t>
    </dgm:pt>
    <dgm:pt modelId="{191515D7-1495-41ED-BE23-95B7CBB32D54}" type="sibTrans" cxnId="{007C3E5A-9E5E-400C-BEE4-5FBB6D279A16}">
      <dgm:prSet/>
      <dgm:spPr/>
      <dgm:t>
        <a:bodyPr/>
        <a:lstStyle/>
        <a:p>
          <a:endParaRPr lang="it-IT" b="1"/>
        </a:p>
      </dgm:t>
    </dgm:pt>
    <dgm:pt modelId="{CA659F7F-F9B8-4804-A7C7-724524B4AA93}">
      <dgm:prSet/>
      <dgm:spPr/>
      <dgm:t>
        <a:bodyPr/>
        <a:lstStyle/>
        <a:p>
          <a:r>
            <a:rPr lang="en-US" b="1" smtClean="0"/>
            <a:t>display </a:t>
          </a:r>
          <a:endParaRPr lang="it-IT" b="1"/>
        </a:p>
      </dgm:t>
    </dgm:pt>
    <dgm:pt modelId="{DF2C40B5-34C8-4CE1-B1A7-A7E7D3D4C573}" type="parTrans" cxnId="{628BF66E-F9B7-4469-B795-CE628BE378A4}">
      <dgm:prSet/>
      <dgm:spPr/>
      <dgm:t>
        <a:bodyPr/>
        <a:lstStyle/>
        <a:p>
          <a:endParaRPr lang="it-IT" b="1"/>
        </a:p>
      </dgm:t>
    </dgm:pt>
    <dgm:pt modelId="{AA7A9F15-2252-4469-85BC-298C66C378DE}" type="sibTrans" cxnId="{628BF66E-F9B7-4469-B795-CE628BE378A4}">
      <dgm:prSet/>
      <dgm:spPr/>
      <dgm:t>
        <a:bodyPr/>
        <a:lstStyle/>
        <a:p>
          <a:endParaRPr lang="it-IT" b="1"/>
        </a:p>
      </dgm:t>
    </dgm:pt>
    <dgm:pt modelId="{E8E4EA5C-D9FE-4C59-A2C2-2679AD2C93AE}">
      <dgm:prSet/>
      <dgm:spPr/>
      <dgm:t>
        <a:bodyPr/>
        <a:lstStyle/>
        <a:p>
          <a:r>
            <a:rPr lang="en-US" b="1" smtClean="0"/>
            <a:t>interactive </a:t>
          </a:r>
          <a:endParaRPr lang="it-IT" b="1"/>
        </a:p>
      </dgm:t>
    </dgm:pt>
    <dgm:pt modelId="{4DD0A370-9C9A-4E75-9E9C-3900C3BF2EC5}" type="parTrans" cxnId="{49498BF8-981D-41A0-9C19-F7704A492D9A}">
      <dgm:prSet/>
      <dgm:spPr/>
      <dgm:t>
        <a:bodyPr/>
        <a:lstStyle/>
        <a:p>
          <a:endParaRPr lang="it-IT" b="1"/>
        </a:p>
      </dgm:t>
    </dgm:pt>
    <dgm:pt modelId="{C58B17E5-7A4B-4917-A776-39AB28481F36}" type="sibTrans" cxnId="{49498BF8-981D-41A0-9C19-F7704A492D9A}">
      <dgm:prSet/>
      <dgm:spPr/>
      <dgm:t>
        <a:bodyPr/>
        <a:lstStyle/>
        <a:p>
          <a:endParaRPr lang="it-IT" b="1"/>
        </a:p>
      </dgm:t>
    </dgm:pt>
    <dgm:pt modelId="{FF6F00A4-1753-4246-9ACB-0A86BB38D4C2}">
      <dgm:prSet/>
      <dgm:spPr/>
      <dgm:t>
        <a:bodyPr/>
        <a:lstStyle/>
        <a:p>
          <a:r>
            <a:rPr lang="en-US" b="1" smtClean="0"/>
            <a:t>layout</a:t>
          </a:r>
          <a:endParaRPr lang="it-IT" b="1"/>
        </a:p>
      </dgm:t>
    </dgm:pt>
    <dgm:pt modelId="{016192C7-64B7-4381-82F6-F435854F1FC6}" type="parTrans" cxnId="{136FC911-363C-4F54-8D79-6A9751D7F578}">
      <dgm:prSet/>
      <dgm:spPr/>
      <dgm:t>
        <a:bodyPr/>
        <a:lstStyle/>
        <a:p>
          <a:endParaRPr lang="it-IT" b="1"/>
        </a:p>
      </dgm:t>
    </dgm:pt>
    <dgm:pt modelId="{15074A9C-D710-4658-A692-25981D15575D}" type="sibTrans" cxnId="{136FC911-363C-4F54-8D79-6A9751D7F578}">
      <dgm:prSet/>
      <dgm:spPr/>
      <dgm:t>
        <a:bodyPr/>
        <a:lstStyle/>
        <a:p>
          <a:endParaRPr lang="it-IT" b="1"/>
        </a:p>
      </dgm:t>
    </dgm:pt>
    <dgm:pt modelId="{62773F81-39A8-4B25-AAF3-DD9D8F7CFC5C}">
      <dgm:prSet/>
      <dgm:spPr/>
      <dgm:t>
        <a:bodyPr/>
        <a:lstStyle/>
        <a:p>
          <a:r>
            <a:rPr lang="en-US" b="1" smtClean="0"/>
            <a:t>rhythm</a:t>
          </a:r>
          <a:endParaRPr lang="it-IT" b="1"/>
        </a:p>
      </dgm:t>
    </dgm:pt>
    <dgm:pt modelId="{13D0F1D5-9EF5-4470-BAB7-358C4CFF1A1E}" type="parTrans" cxnId="{6E65FFB8-38DB-4218-85E9-94840082B657}">
      <dgm:prSet/>
      <dgm:spPr/>
      <dgm:t>
        <a:bodyPr/>
        <a:lstStyle/>
        <a:p>
          <a:endParaRPr lang="it-IT" b="1"/>
        </a:p>
      </dgm:t>
    </dgm:pt>
    <dgm:pt modelId="{859BE73D-0656-4B78-8C0B-057773E2E10A}" type="sibTrans" cxnId="{6E65FFB8-38DB-4218-85E9-94840082B657}">
      <dgm:prSet/>
      <dgm:spPr/>
      <dgm:t>
        <a:bodyPr/>
        <a:lstStyle/>
        <a:p>
          <a:endParaRPr lang="it-IT" b="1"/>
        </a:p>
      </dgm:t>
    </dgm:pt>
    <dgm:pt modelId="{C1CA91A2-05E2-4F7E-BE05-DAEE2CC59304}">
      <dgm:prSet/>
      <dgm:spPr/>
      <dgm:t>
        <a:bodyPr/>
        <a:lstStyle/>
        <a:p>
          <a:r>
            <a:rPr lang="en-US" b="1" smtClean="0"/>
            <a:t>sound </a:t>
          </a:r>
          <a:endParaRPr lang="it-IT" b="1"/>
        </a:p>
      </dgm:t>
    </dgm:pt>
    <dgm:pt modelId="{C1B2EFD5-B36C-4CDE-A254-6BE41153C873}" type="parTrans" cxnId="{DB3B07C5-2FBD-47ED-9C31-AB7FAFB59FC4}">
      <dgm:prSet/>
      <dgm:spPr/>
      <dgm:t>
        <a:bodyPr/>
        <a:lstStyle/>
        <a:p>
          <a:endParaRPr lang="it-IT" b="1"/>
        </a:p>
      </dgm:t>
    </dgm:pt>
    <dgm:pt modelId="{F46B91E4-6F42-4DE8-B752-02839F0A3E44}" type="sibTrans" cxnId="{DB3B07C5-2FBD-47ED-9C31-AB7FAFB59FC4}">
      <dgm:prSet/>
      <dgm:spPr/>
      <dgm:t>
        <a:bodyPr/>
        <a:lstStyle/>
        <a:p>
          <a:endParaRPr lang="it-IT" b="1"/>
        </a:p>
      </dgm:t>
    </dgm:pt>
    <dgm:pt modelId="{55C35221-92C3-4DD9-891F-83E9AAAD7AF8}">
      <dgm:prSet/>
      <dgm:spPr/>
      <dgm:t>
        <a:bodyPr/>
        <a:lstStyle/>
        <a:p>
          <a:r>
            <a:rPr lang="en-US" b="1" smtClean="0"/>
            <a:t>trigger</a:t>
          </a:r>
          <a:endParaRPr lang="it-IT" b="1"/>
        </a:p>
      </dgm:t>
    </dgm:pt>
    <dgm:pt modelId="{092E4211-54D2-45DF-AC36-5C7DFB51A6D8}" type="parTrans" cxnId="{6CC23665-193B-438A-8E47-FA48D9C91EEF}">
      <dgm:prSet/>
      <dgm:spPr/>
      <dgm:t>
        <a:bodyPr/>
        <a:lstStyle/>
        <a:p>
          <a:endParaRPr lang="it-IT" b="1"/>
        </a:p>
      </dgm:t>
    </dgm:pt>
    <dgm:pt modelId="{1ED051A0-0841-444D-83B0-C0EC8D834ADE}" type="sibTrans" cxnId="{6CC23665-193B-438A-8E47-FA48D9C91EEF}">
      <dgm:prSet/>
      <dgm:spPr/>
      <dgm:t>
        <a:bodyPr/>
        <a:lstStyle/>
        <a:p>
          <a:endParaRPr lang="it-IT" b="1"/>
        </a:p>
      </dgm:t>
    </dgm:pt>
    <dgm:pt modelId="{03E19A7B-9A67-4A36-BE94-8213CCA16876}" type="pres">
      <dgm:prSet presAssocID="{C61BDE79-EF37-4E65-A478-BEFBF613AB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D8F871B0-935B-44AC-A2D2-4AEC597A80E5}" type="pres">
      <dgm:prSet presAssocID="{2DB6CF0A-6BBC-41D9-A477-502C0923579C}" presName="hierRoot1" presStyleCnt="0">
        <dgm:presLayoutVars>
          <dgm:hierBranch val="init"/>
        </dgm:presLayoutVars>
      </dgm:prSet>
      <dgm:spPr/>
    </dgm:pt>
    <dgm:pt modelId="{FD39EB98-00A5-4C01-86F9-F4E9CCF1C991}" type="pres">
      <dgm:prSet presAssocID="{2DB6CF0A-6BBC-41D9-A477-502C0923579C}" presName="rootComposite1" presStyleCnt="0"/>
      <dgm:spPr/>
    </dgm:pt>
    <dgm:pt modelId="{0F5300F6-A4B0-4A5B-A6C4-E87E500C73C7}" type="pres">
      <dgm:prSet presAssocID="{2DB6CF0A-6BBC-41D9-A477-502C0923579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04B602CF-2D9F-474A-A734-0D667570817F}" type="pres">
      <dgm:prSet presAssocID="{2DB6CF0A-6BBC-41D9-A477-502C0923579C}" presName="rootConnector1" presStyleLbl="node1" presStyleIdx="0" presStyleCnt="0"/>
      <dgm:spPr/>
      <dgm:t>
        <a:bodyPr/>
        <a:lstStyle/>
        <a:p>
          <a:endParaRPr lang="it-IT"/>
        </a:p>
      </dgm:t>
    </dgm:pt>
    <dgm:pt modelId="{D72B53BB-1BF0-4CC1-B921-6F3FF00B2036}" type="pres">
      <dgm:prSet presAssocID="{2DB6CF0A-6BBC-41D9-A477-502C0923579C}" presName="hierChild2" presStyleCnt="0"/>
      <dgm:spPr/>
    </dgm:pt>
    <dgm:pt modelId="{0F8EB0BD-0B31-4311-BCAC-6C512B30D738}" type="pres">
      <dgm:prSet presAssocID="{2DE6B6C9-76FD-43B4-B1D2-36A4957AA928}" presName="Name37" presStyleLbl="parChTrans1D2" presStyleIdx="0" presStyleCnt="2"/>
      <dgm:spPr/>
      <dgm:t>
        <a:bodyPr/>
        <a:lstStyle/>
        <a:p>
          <a:endParaRPr lang="it-IT"/>
        </a:p>
      </dgm:t>
    </dgm:pt>
    <dgm:pt modelId="{44EA0F06-F7FC-4A3E-92C7-5C31DC05E856}" type="pres">
      <dgm:prSet presAssocID="{6905D9D4-C185-4834-BD7A-BD6918DB674F}" presName="hierRoot2" presStyleCnt="0">
        <dgm:presLayoutVars>
          <dgm:hierBranch val="init"/>
        </dgm:presLayoutVars>
      </dgm:prSet>
      <dgm:spPr/>
    </dgm:pt>
    <dgm:pt modelId="{6DF88DAD-3063-4593-B1E5-E8F33DFF29C7}" type="pres">
      <dgm:prSet presAssocID="{6905D9D4-C185-4834-BD7A-BD6918DB674F}" presName="rootComposite" presStyleCnt="0"/>
      <dgm:spPr/>
    </dgm:pt>
    <dgm:pt modelId="{C6127A7A-3346-4356-B877-B6A3557587BB}" type="pres">
      <dgm:prSet presAssocID="{6905D9D4-C185-4834-BD7A-BD6918DB674F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20A22F8A-A5E7-48FE-BCAE-6DD351E9F680}" type="pres">
      <dgm:prSet presAssocID="{6905D9D4-C185-4834-BD7A-BD6918DB674F}" presName="rootConnector" presStyleLbl="node2" presStyleIdx="0" presStyleCnt="2"/>
      <dgm:spPr/>
      <dgm:t>
        <a:bodyPr/>
        <a:lstStyle/>
        <a:p>
          <a:endParaRPr lang="it-IT"/>
        </a:p>
      </dgm:t>
    </dgm:pt>
    <dgm:pt modelId="{11E951A4-7616-4D80-9EA0-A5084CE60A1B}" type="pres">
      <dgm:prSet presAssocID="{6905D9D4-C185-4834-BD7A-BD6918DB674F}" presName="hierChild4" presStyleCnt="0"/>
      <dgm:spPr/>
    </dgm:pt>
    <dgm:pt modelId="{CAAFA6F7-AE70-4E61-85E2-E9AA1E088B31}" type="pres">
      <dgm:prSet presAssocID="{E00662B3-2F37-4A55-AB51-2E900F64737A}" presName="Name37" presStyleLbl="parChTrans1D3" presStyleIdx="0" presStyleCnt="16"/>
      <dgm:spPr/>
      <dgm:t>
        <a:bodyPr/>
        <a:lstStyle/>
        <a:p>
          <a:endParaRPr lang="it-IT"/>
        </a:p>
      </dgm:t>
    </dgm:pt>
    <dgm:pt modelId="{E67001C4-F570-4C8D-B87A-FD734A5A8CA5}" type="pres">
      <dgm:prSet presAssocID="{97F423B5-CAFA-4B1A-A825-7F98AD4A7CA2}" presName="hierRoot2" presStyleCnt="0">
        <dgm:presLayoutVars>
          <dgm:hierBranch val="init"/>
        </dgm:presLayoutVars>
      </dgm:prSet>
      <dgm:spPr/>
    </dgm:pt>
    <dgm:pt modelId="{01D4247D-B0A5-4BFC-B9F6-BD511ED24DA3}" type="pres">
      <dgm:prSet presAssocID="{97F423B5-CAFA-4B1A-A825-7F98AD4A7CA2}" presName="rootComposite" presStyleCnt="0"/>
      <dgm:spPr/>
    </dgm:pt>
    <dgm:pt modelId="{6B70C292-C1C5-4D6A-A8D6-C081A894AD56}" type="pres">
      <dgm:prSet presAssocID="{97F423B5-CAFA-4B1A-A825-7F98AD4A7CA2}" presName="rootText" presStyleLbl="node3" presStyleIdx="0" presStyleCnt="16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9E9B8D13-6181-43D6-AAC9-AECD2C534078}" type="pres">
      <dgm:prSet presAssocID="{97F423B5-CAFA-4B1A-A825-7F98AD4A7CA2}" presName="rootConnector" presStyleLbl="node3" presStyleIdx="0" presStyleCnt="16"/>
      <dgm:spPr/>
      <dgm:t>
        <a:bodyPr/>
        <a:lstStyle/>
        <a:p>
          <a:endParaRPr lang="it-IT"/>
        </a:p>
      </dgm:t>
    </dgm:pt>
    <dgm:pt modelId="{4A77C5A2-57D6-4A18-AB84-22B4ACBEB419}" type="pres">
      <dgm:prSet presAssocID="{97F423B5-CAFA-4B1A-A825-7F98AD4A7CA2}" presName="hierChild4" presStyleCnt="0"/>
      <dgm:spPr/>
    </dgm:pt>
    <dgm:pt modelId="{9701154C-5CAC-45BA-8E62-F19A20D832CD}" type="pres">
      <dgm:prSet presAssocID="{97F423B5-CAFA-4B1A-A825-7F98AD4A7CA2}" presName="hierChild5" presStyleCnt="0"/>
      <dgm:spPr/>
    </dgm:pt>
    <dgm:pt modelId="{8BE876A3-B0B8-49EA-8F16-E60D35F2BD1B}" type="pres">
      <dgm:prSet presAssocID="{8A4F0A6E-9CA6-489D-83D1-F7162664D79F}" presName="Name37" presStyleLbl="parChTrans1D3" presStyleIdx="1" presStyleCnt="16"/>
      <dgm:spPr/>
      <dgm:t>
        <a:bodyPr/>
        <a:lstStyle/>
        <a:p>
          <a:endParaRPr lang="it-IT"/>
        </a:p>
      </dgm:t>
    </dgm:pt>
    <dgm:pt modelId="{922AFB3A-8777-45CF-9923-5D04D758B94E}" type="pres">
      <dgm:prSet presAssocID="{15E79E7B-4E99-493A-AFD0-65D9623F091A}" presName="hierRoot2" presStyleCnt="0">
        <dgm:presLayoutVars>
          <dgm:hierBranch val="init"/>
        </dgm:presLayoutVars>
      </dgm:prSet>
      <dgm:spPr/>
    </dgm:pt>
    <dgm:pt modelId="{C30708EA-29A5-46AB-9598-2C9DF505ECAD}" type="pres">
      <dgm:prSet presAssocID="{15E79E7B-4E99-493A-AFD0-65D9623F091A}" presName="rootComposite" presStyleCnt="0"/>
      <dgm:spPr/>
    </dgm:pt>
    <dgm:pt modelId="{7B26EA3C-573B-4477-8942-E1298F0A4D07}" type="pres">
      <dgm:prSet presAssocID="{15E79E7B-4E99-493A-AFD0-65D9623F091A}" presName="rootText" presStyleLbl="node3" presStyleIdx="1" presStyleCnt="16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C7095585-2D5C-446F-96EF-05843A4BB12E}" type="pres">
      <dgm:prSet presAssocID="{15E79E7B-4E99-493A-AFD0-65D9623F091A}" presName="rootConnector" presStyleLbl="node3" presStyleIdx="1" presStyleCnt="16"/>
      <dgm:spPr/>
      <dgm:t>
        <a:bodyPr/>
        <a:lstStyle/>
        <a:p>
          <a:endParaRPr lang="it-IT"/>
        </a:p>
      </dgm:t>
    </dgm:pt>
    <dgm:pt modelId="{DC7DF82F-70B4-4AFA-820E-D8BA6DE3F8F7}" type="pres">
      <dgm:prSet presAssocID="{15E79E7B-4E99-493A-AFD0-65D9623F091A}" presName="hierChild4" presStyleCnt="0"/>
      <dgm:spPr/>
    </dgm:pt>
    <dgm:pt modelId="{2E03B5EB-5EB9-42D7-83A3-B916168217AF}" type="pres">
      <dgm:prSet presAssocID="{15E79E7B-4E99-493A-AFD0-65D9623F091A}" presName="hierChild5" presStyleCnt="0"/>
      <dgm:spPr/>
    </dgm:pt>
    <dgm:pt modelId="{9FE1787E-4211-44A8-AD50-DEC5C32543BD}" type="pres">
      <dgm:prSet presAssocID="{4024E5F5-6674-4C69-8793-35DFFDEB1715}" presName="Name37" presStyleLbl="parChTrans1D3" presStyleIdx="2" presStyleCnt="16"/>
      <dgm:spPr/>
      <dgm:t>
        <a:bodyPr/>
        <a:lstStyle/>
        <a:p>
          <a:endParaRPr lang="it-IT"/>
        </a:p>
      </dgm:t>
    </dgm:pt>
    <dgm:pt modelId="{BD93015C-1637-45B8-8245-7C737DDF8736}" type="pres">
      <dgm:prSet presAssocID="{1FB802F6-0F47-4F9B-9BA3-19D5165CE971}" presName="hierRoot2" presStyleCnt="0">
        <dgm:presLayoutVars>
          <dgm:hierBranch val="init"/>
        </dgm:presLayoutVars>
      </dgm:prSet>
      <dgm:spPr/>
    </dgm:pt>
    <dgm:pt modelId="{BED9E88D-47C7-4359-B056-9EA5BA780CCF}" type="pres">
      <dgm:prSet presAssocID="{1FB802F6-0F47-4F9B-9BA3-19D5165CE971}" presName="rootComposite" presStyleCnt="0"/>
      <dgm:spPr/>
    </dgm:pt>
    <dgm:pt modelId="{2FE1C01B-7771-4077-86C0-2FDA62E27793}" type="pres">
      <dgm:prSet presAssocID="{1FB802F6-0F47-4F9B-9BA3-19D5165CE971}" presName="rootText" presStyleLbl="node3" presStyleIdx="2" presStyleCnt="16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679F9520-C700-417E-831C-5080EBE1AF28}" type="pres">
      <dgm:prSet presAssocID="{1FB802F6-0F47-4F9B-9BA3-19D5165CE971}" presName="rootConnector" presStyleLbl="node3" presStyleIdx="2" presStyleCnt="16"/>
      <dgm:spPr/>
      <dgm:t>
        <a:bodyPr/>
        <a:lstStyle/>
        <a:p>
          <a:endParaRPr lang="it-IT"/>
        </a:p>
      </dgm:t>
    </dgm:pt>
    <dgm:pt modelId="{4D34D162-E85B-47F0-9619-10B72977C43B}" type="pres">
      <dgm:prSet presAssocID="{1FB802F6-0F47-4F9B-9BA3-19D5165CE971}" presName="hierChild4" presStyleCnt="0"/>
      <dgm:spPr/>
    </dgm:pt>
    <dgm:pt modelId="{2B5B1651-2D74-4191-A2F7-4F101C2BD4B9}" type="pres">
      <dgm:prSet presAssocID="{1FB802F6-0F47-4F9B-9BA3-19D5165CE971}" presName="hierChild5" presStyleCnt="0"/>
      <dgm:spPr/>
    </dgm:pt>
    <dgm:pt modelId="{D104AA2B-2C74-4F1D-B611-DF34A5EABFD5}" type="pres">
      <dgm:prSet presAssocID="{88FDCB00-BD3B-4894-B89E-F7523AFC1C85}" presName="Name37" presStyleLbl="parChTrans1D3" presStyleIdx="3" presStyleCnt="16"/>
      <dgm:spPr/>
      <dgm:t>
        <a:bodyPr/>
        <a:lstStyle/>
        <a:p>
          <a:endParaRPr lang="it-IT"/>
        </a:p>
      </dgm:t>
    </dgm:pt>
    <dgm:pt modelId="{F84693DB-40F3-4E00-A71A-233FFB5AB7E7}" type="pres">
      <dgm:prSet presAssocID="{5337F8DE-1E6F-46A6-A42F-EE932AB8D2B0}" presName="hierRoot2" presStyleCnt="0">
        <dgm:presLayoutVars>
          <dgm:hierBranch val="init"/>
        </dgm:presLayoutVars>
      </dgm:prSet>
      <dgm:spPr/>
    </dgm:pt>
    <dgm:pt modelId="{EB7F24DB-71A8-45D3-B6CA-CFD863FE1EFB}" type="pres">
      <dgm:prSet presAssocID="{5337F8DE-1E6F-46A6-A42F-EE932AB8D2B0}" presName="rootComposite" presStyleCnt="0"/>
      <dgm:spPr/>
    </dgm:pt>
    <dgm:pt modelId="{BD3A3E2D-85AB-4306-B06E-5BCDD9A62B3F}" type="pres">
      <dgm:prSet presAssocID="{5337F8DE-1E6F-46A6-A42F-EE932AB8D2B0}" presName="rootText" presStyleLbl="node3" presStyleIdx="3" presStyleCnt="16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3CABBA0A-E047-4B31-9884-C4BFECFE580F}" type="pres">
      <dgm:prSet presAssocID="{5337F8DE-1E6F-46A6-A42F-EE932AB8D2B0}" presName="rootConnector" presStyleLbl="node3" presStyleIdx="3" presStyleCnt="16"/>
      <dgm:spPr/>
      <dgm:t>
        <a:bodyPr/>
        <a:lstStyle/>
        <a:p>
          <a:endParaRPr lang="it-IT"/>
        </a:p>
      </dgm:t>
    </dgm:pt>
    <dgm:pt modelId="{180D7FEB-67E1-45AA-9901-C80868985F9F}" type="pres">
      <dgm:prSet presAssocID="{5337F8DE-1E6F-46A6-A42F-EE932AB8D2B0}" presName="hierChild4" presStyleCnt="0"/>
      <dgm:spPr/>
    </dgm:pt>
    <dgm:pt modelId="{C3E3B04C-D4D9-4907-955C-93856E4BE007}" type="pres">
      <dgm:prSet presAssocID="{5337F8DE-1E6F-46A6-A42F-EE932AB8D2B0}" presName="hierChild5" presStyleCnt="0"/>
      <dgm:spPr/>
    </dgm:pt>
    <dgm:pt modelId="{683C2B42-0762-4018-9881-07091B1C9540}" type="pres">
      <dgm:prSet presAssocID="{8425D9C0-D2AE-4673-9DB7-825A07D4EB7F}" presName="Name37" presStyleLbl="parChTrans1D3" presStyleIdx="4" presStyleCnt="16"/>
      <dgm:spPr/>
      <dgm:t>
        <a:bodyPr/>
        <a:lstStyle/>
        <a:p>
          <a:endParaRPr lang="it-IT"/>
        </a:p>
      </dgm:t>
    </dgm:pt>
    <dgm:pt modelId="{E6E14787-E113-4937-A97F-993B6766E2FA}" type="pres">
      <dgm:prSet presAssocID="{1B3E5632-EFAE-4157-8DA0-40BFA7F5C87F}" presName="hierRoot2" presStyleCnt="0">
        <dgm:presLayoutVars>
          <dgm:hierBranch val="init"/>
        </dgm:presLayoutVars>
      </dgm:prSet>
      <dgm:spPr/>
    </dgm:pt>
    <dgm:pt modelId="{4767F500-E131-41D5-81CF-2D780D1BDFA1}" type="pres">
      <dgm:prSet presAssocID="{1B3E5632-EFAE-4157-8DA0-40BFA7F5C87F}" presName="rootComposite" presStyleCnt="0"/>
      <dgm:spPr/>
    </dgm:pt>
    <dgm:pt modelId="{1D1C7EEF-2E36-431F-B49A-AF83D542DB90}" type="pres">
      <dgm:prSet presAssocID="{1B3E5632-EFAE-4157-8DA0-40BFA7F5C87F}" presName="rootText" presStyleLbl="node3" presStyleIdx="4" presStyleCnt="16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588B713B-3C5E-444F-B4A5-D95CE2C79268}" type="pres">
      <dgm:prSet presAssocID="{1B3E5632-EFAE-4157-8DA0-40BFA7F5C87F}" presName="rootConnector" presStyleLbl="node3" presStyleIdx="4" presStyleCnt="16"/>
      <dgm:spPr/>
      <dgm:t>
        <a:bodyPr/>
        <a:lstStyle/>
        <a:p>
          <a:endParaRPr lang="it-IT"/>
        </a:p>
      </dgm:t>
    </dgm:pt>
    <dgm:pt modelId="{870EA1C0-7BC6-496A-91EF-9F55DF0BAB8A}" type="pres">
      <dgm:prSet presAssocID="{1B3E5632-EFAE-4157-8DA0-40BFA7F5C87F}" presName="hierChild4" presStyleCnt="0"/>
      <dgm:spPr/>
    </dgm:pt>
    <dgm:pt modelId="{FE4EE3A4-62F2-4E95-B7D3-B23B99F63B7F}" type="pres">
      <dgm:prSet presAssocID="{1B3E5632-EFAE-4157-8DA0-40BFA7F5C87F}" presName="hierChild5" presStyleCnt="0"/>
      <dgm:spPr/>
    </dgm:pt>
    <dgm:pt modelId="{EE07327B-B9D2-455E-A2C4-4722F55C30AD}" type="pres">
      <dgm:prSet presAssocID="{47B63435-B2FC-4134-ACBB-2C28728969E7}" presName="Name37" presStyleLbl="parChTrans1D3" presStyleIdx="5" presStyleCnt="16"/>
      <dgm:spPr/>
      <dgm:t>
        <a:bodyPr/>
        <a:lstStyle/>
        <a:p>
          <a:endParaRPr lang="it-IT"/>
        </a:p>
      </dgm:t>
    </dgm:pt>
    <dgm:pt modelId="{89CFDECD-5400-40B8-9263-AE9837CB7EAE}" type="pres">
      <dgm:prSet presAssocID="{E51877F1-1132-4F1D-A248-4C9AE40AAF19}" presName="hierRoot2" presStyleCnt="0">
        <dgm:presLayoutVars>
          <dgm:hierBranch val="init"/>
        </dgm:presLayoutVars>
      </dgm:prSet>
      <dgm:spPr/>
    </dgm:pt>
    <dgm:pt modelId="{7CBEDB8F-D842-4844-8EC2-5D46FFB3D980}" type="pres">
      <dgm:prSet presAssocID="{E51877F1-1132-4F1D-A248-4C9AE40AAF19}" presName="rootComposite" presStyleCnt="0"/>
      <dgm:spPr/>
    </dgm:pt>
    <dgm:pt modelId="{3F2E103B-E419-4382-AF42-F49BE779F94D}" type="pres">
      <dgm:prSet presAssocID="{E51877F1-1132-4F1D-A248-4C9AE40AAF19}" presName="rootText" presStyleLbl="node3" presStyleIdx="5" presStyleCnt="16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5F6D8F80-6580-4DA0-97C0-EB465FA7D895}" type="pres">
      <dgm:prSet presAssocID="{E51877F1-1132-4F1D-A248-4C9AE40AAF19}" presName="rootConnector" presStyleLbl="node3" presStyleIdx="5" presStyleCnt="16"/>
      <dgm:spPr/>
      <dgm:t>
        <a:bodyPr/>
        <a:lstStyle/>
        <a:p>
          <a:endParaRPr lang="it-IT"/>
        </a:p>
      </dgm:t>
    </dgm:pt>
    <dgm:pt modelId="{1D14E8D9-D2EE-4056-BA39-EBD23F80B0C7}" type="pres">
      <dgm:prSet presAssocID="{E51877F1-1132-4F1D-A248-4C9AE40AAF19}" presName="hierChild4" presStyleCnt="0"/>
      <dgm:spPr/>
    </dgm:pt>
    <dgm:pt modelId="{F2EA2E4B-9425-4DEB-8C10-F51372EB292C}" type="pres">
      <dgm:prSet presAssocID="{E51877F1-1132-4F1D-A248-4C9AE40AAF19}" presName="hierChild5" presStyleCnt="0"/>
      <dgm:spPr/>
    </dgm:pt>
    <dgm:pt modelId="{D0035ED9-F3E0-4316-80F2-D6A25CD8807D}" type="pres">
      <dgm:prSet presAssocID="{6905D9D4-C185-4834-BD7A-BD6918DB674F}" presName="hierChild5" presStyleCnt="0"/>
      <dgm:spPr/>
    </dgm:pt>
    <dgm:pt modelId="{CA6AC8EE-41F9-49D1-B662-C9ECD4C6AE41}" type="pres">
      <dgm:prSet presAssocID="{1EAF3B95-2079-4EEC-9BCC-0A646466B3CD}" presName="Name37" presStyleLbl="parChTrans1D2" presStyleIdx="1" presStyleCnt="2"/>
      <dgm:spPr/>
      <dgm:t>
        <a:bodyPr/>
        <a:lstStyle/>
        <a:p>
          <a:endParaRPr lang="it-IT"/>
        </a:p>
      </dgm:t>
    </dgm:pt>
    <dgm:pt modelId="{61FDBEBE-406C-4820-82E8-42A0FC7B434D}" type="pres">
      <dgm:prSet presAssocID="{7438DEE7-C99A-468D-B126-B44953E47EC4}" presName="hierRoot2" presStyleCnt="0">
        <dgm:presLayoutVars>
          <dgm:hierBranch val="init"/>
        </dgm:presLayoutVars>
      </dgm:prSet>
      <dgm:spPr/>
    </dgm:pt>
    <dgm:pt modelId="{E07DF5BC-09D7-438F-A236-CDB5FB471256}" type="pres">
      <dgm:prSet presAssocID="{7438DEE7-C99A-468D-B126-B44953E47EC4}" presName="rootComposite" presStyleCnt="0"/>
      <dgm:spPr/>
    </dgm:pt>
    <dgm:pt modelId="{7D7A6678-B821-498D-BC32-71123EC3CDD2}" type="pres">
      <dgm:prSet presAssocID="{7438DEE7-C99A-468D-B126-B44953E47EC4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80307702-763A-4412-AE34-9D850DEF098D}" type="pres">
      <dgm:prSet presAssocID="{7438DEE7-C99A-468D-B126-B44953E47EC4}" presName="rootConnector" presStyleLbl="node2" presStyleIdx="1" presStyleCnt="2"/>
      <dgm:spPr/>
      <dgm:t>
        <a:bodyPr/>
        <a:lstStyle/>
        <a:p>
          <a:endParaRPr lang="it-IT"/>
        </a:p>
      </dgm:t>
    </dgm:pt>
    <dgm:pt modelId="{DE940233-FA2D-4158-B3FD-62BF5CADB638}" type="pres">
      <dgm:prSet presAssocID="{7438DEE7-C99A-468D-B126-B44953E47EC4}" presName="hierChild4" presStyleCnt="0"/>
      <dgm:spPr/>
    </dgm:pt>
    <dgm:pt modelId="{0D7E6031-03CE-47A3-9BE8-E16E7E9EFBDB}" type="pres">
      <dgm:prSet presAssocID="{4A28C3BD-4E48-4180-A6A9-78BA32EC4871}" presName="Name37" presStyleLbl="parChTrans1D3" presStyleIdx="6" presStyleCnt="16"/>
      <dgm:spPr/>
      <dgm:t>
        <a:bodyPr/>
        <a:lstStyle/>
        <a:p>
          <a:endParaRPr lang="it-IT"/>
        </a:p>
      </dgm:t>
    </dgm:pt>
    <dgm:pt modelId="{FA9FF965-AD0A-4890-9D22-BEA5FD374FD6}" type="pres">
      <dgm:prSet presAssocID="{2A69FBD0-4FB1-4163-9FD0-385385D66B5C}" presName="hierRoot2" presStyleCnt="0">
        <dgm:presLayoutVars>
          <dgm:hierBranch val="init"/>
        </dgm:presLayoutVars>
      </dgm:prSet>
      <dgm:spPr/>
    </dgm:pt>
    <dgm:pt modelId="{718B0D8D-5FAF-4677-92B7-CE3438E6B5C1}" type="pres">
      <dgm:prSet presAssocID="{2A69FBD0-4FB1-4163-9FD0-385385D66B5C}" presName="rootComposite" presStyleCnt="0"/>
      <dgm:spPr/>
    </dgm:pt>
    <dgm:pt modelId="{6B85559E-AF8A-4E2E-AFEC-7AC336D22527}" type="pres">
      <dgm:prSet presAssocID="{2A69FBD0-4FB1-4163-9FD0-385385D66B5C}" presName="rootText" presStyleLbl="node3" presStyleIdx="6" presStyleCnt="16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D7ED39FC-F36E-42AE-9516-3B858AD7ED14}" type="pres">
      <dgm:prSet presAssocID="{2A69FBD0-4FB1-4163-9FD0-385385D66B5C}" presName="rootConnector" presStyleLbl="node3" presStyleIdx="6" presStyleCnt="16"/>
      <dgm:spPr/>
      <dgm:t>
        <a:bodyPr/>
        <a:lstStyle/>
        <a:p>
          <a:endParaRPr lang="it-IT"/>
        </a:p>
      </dgm:t>
    </dgm:pt>
    <dgm:pt modelId="{352EFCDD-D0EC-4899-AF58-72887EA5324E}" type="pres">
      <dgm:prSet presAssocID="{2A69FBD0-4FB1-4163-9FD0-385385D66B5C}" presName="hierChild4" presStyleCnt="0"/>
      <dgm:spPr/>
    </dgm:pt>
    <dgm:pt modelId="{14B2E365-C336-4005-81CA-DA51AD392203}" type="pres">
      <dgm:prSet presAssocID="{2A69FBD0-4FB1-4163-9FD0-385385D66B5C}" presName="hierChild5" presStyleCnt="0"/>
      <dgm:spPr/>
    </dgm:pt>
    <dgm:pt modelId="{50D7EF69-1213-4BA1-8D47-A5AB04B618F4}" type="pres">
      <dgm:prSet presAssocID="{A016DFBE-378C-4F94-94BA-7702B26DA8ED}" presName="Name37" presStyleLbl="parChTrans1D3" presStyleIdx="7" presStyleCnt="16"/>
      <dgm:spPr/>
      <dgm:t>
        <a:bodyPr/>
        <a:lstStyle/>
        <a:p>
          <a:endParaRPr lang="it-IT"/>
        </a:p>
      </dgm:t>
    </dgm:pt>
    <dgm:pt modelId="{29CC4198-BA9A-4E1D-A6FF-857F5391EEBA}" type="pres">
      <dgm:prSet presAssocID="{EE944295-5CB4-45AF-8062-0B30C41D5008}" presName="hierRoot2" presStyleCnt="0">
        <dgm:presLayoutVars>
          <dgm:hierBranch val="init"/>
        </dgm:presLayoutVars>
      </dgm:prSet>
      <dgm:spPr/>
    </dgm:pt>
    <dgm:pt modelId="{6617F665-490E-48FA-A06F-2856D05DE504}" type="pres">
      <dgm:prSet presAssocID="{EE944295-5CB4-45AF-8062-0B30C41D5008}" presName="rootComposite" presStyleCnt="0"/>
      <dgm:spPr/>
    </dgm:pt>
    <dgm:pt modelId="{0AB252DF-3756-463E-95C4-77303AAAD586}" type="pres">
      <dgm:prSet presAssocID="{EE944295-5CB4-45AF-8062-0B30C41D5008}" presName="rootText" presStyleLbl="node3" presStyleIdx="7" presStyleCnt="16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EC9DA3C3-E64C-4593-8A04-0744BDE4074F}" type="pres">
      <dgm:prSet presAssocID="{EE944295-5CB4-45AF-8062-0B30C41D5008}" presName="rootConnector" presStyleLbl="node3" presStyleIdx="7" presStyleCnt="16"/>
      <dgm:spPr/>
      <dgm:t>
        <a:bodyPr/>
        <a:lstStyle/>
        <a:p>
          <a:endParaRPr lang="it-IT"/>
        </a:p>
      </dgm:t>
    </dgm:pt>
    <dgm:pt modelId="{4A35A54C-E61C-4ACF-A452-8205B7FF7EB7}" type="pres">
      <dgm:prSet presAssocID="{EE944295-5CB4-45AF-8062-0B30C41D5008}" presName="hierChild4" presStyleCnt="0"/>
      <dgm:spPr/>
    </dgm:pt>
    <dgm:pt modelId="{341442A8-ECB5-45B9-B02C-53DBEA98963F}" type="pres">
      <dgm:prSet presAssocID="{A1B1C372-5C79-4460-96D8-C3DB7A588B01}" presName="Name37" presStyleLbl="parChTrans1D4" presStyleIdx="0" presStyleCnt="2"/>
      <dgm:spPr/>
      <dgm:t>
        <a:bodyPr/>
        <a:lstStyle/>
        <a:p>
          <a:endParaRPr lang="it-IT"/>
        </a:p>
      </dgm:t>
    </dgm:pt>
    <dgm:pt modelId="{59E46E15-27BD-4D08-BD00-44C616B63442}" type="pres">
      <dgm:prSet presAssocID="{5C069D7D-18E3-47D9-947B-736BA6BAF6DC}" presName="hierRoot2" presStyleCnt="0">
        <dgm:presLayoutVars>
          <dgm:hierBranch val="init"/>
        </dgm:presLayoutVars>
      </dgm:prSet>
      <dgm:spPr/>
    </dgm:pt>
    <dgm:pt modelId="{15A941D6-92F3-45C6-BEC2-A5D346A6ABDE}" type="pres">
      <dgm:prSet presAssocID="{5C069D7D-18E3-47D9-947B-736BA6BAF6DC}" presName="rootComposite" presStyleCnt="0"/>
      <dgm:spPr/>
    </dgm:pt>
    <dgm:pt modelId="{9E115A15-47C2-4944-BA01-1AD9C738FD00}" type="pres">
      <dgm:prSet presAssocID="{5C069D7D-18E3-47D9-947B-736BA6BAF6DC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74350A01-F4C5-4BDD-A0D2-9E113BA670B9}" type="pres">
      <dgm:prSet presAssocID="{5C069D7D-18E3-47D9-947B-736BA6BAF6DC}" presName="rootConnector" presStyleLbl="node4" presStyleIdx="0" presStyleCnt="2"/>
      <dgm:spPr/>
      <dgm:t>
        <a:bodyPr/>
        <a:lstStyle/>
        <a:p>
          <a:endParaRPr lang="it-IT"/>
        </a:p>
      </dgm:t>
    </dgm:pt>
    <dgm:pt modelId="{0C7BBF83-6FD3-4A21-89FD-9D203348FDE7}" type="pres">
      <dgm:prSet presAssocID="{5C069D7D-18E3-47D9-947B-736BA6BAF6DC}" presName="hierChild4" presStyleCnt="0"/>
      <dgm:spPr/>
    </dgm:pt>
    <dgm:pt modelId="{F9018FCF-03CC-4648-A69D-50A21734C2AE}" type="pres">
      <dgm:prSet presAssocID="{5C069D7D-18E3-47D9-947B-736BA6BAF6DC}" presName="hierChild5" presStyleCnt="0"/>
      <dgm:spPr/>
    </dgm:pt>
    <dgm:pt modelId="{0AAA5C63-A661-4A13-854B-E27E74058EEC}" type="pres">
      <dgm:prSet presAssocID="{AF400E61-B2AB-458A-9D1C-08A1D61EDD4E}" presName="Name37" presStyleLbl="parChTrans1D4" presStyleIdx="1" presStyleCnt="2"/>
      <dgm:spPr/>
      <dgm:t>
        <a:bodyPr/>
        <a:lstStyle/>
        <a:p>
          <a:endParaRPr lang="it-IT"/>
        </a:p>
      </dgm:t>
    </dgm:pt>
    <dgm:pt modelId="{A728AF3F-3E04-40EE-932A-A4E43E2DA20F}" type="pres">
      <dgm:prSet presAssocID="{8B6AF5CF-EF8A-4624-829B-9298C99402A9}" presName="hierRoot2" presStyleCnt="0">
        <dgm:presLayoutVars>
          <dgm:hierBranch val="init"/>
        </dgm:presLayoutVars>
      </dgm:prSet>
      <dgm:spPr/>
    </dgm:pt>
    <dgm:pt modelId="{ABFF9BF0-6718-4EAE-95F1-E1475EF9077D}" type="pres">
      <dgm:prSet presAssocID="{8B6AF5CF-EF8A-4624-829B-9298C99402A9}" presName="rootComposite" presStyleCnt="0"/>
      <dgm:spPr/>
    </dgm:pt>
    <dgm:pt modelId="{44DF7116-E167-43BC-9A28-180CDEF661CA}" type="pres">
      <dgm:prSet presAssocID="{8B6AF5CF-EF8A-4624-829B-9298C99402A9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38DF36F3-AC46-4ABE-A2AF-76BE93DAD012}" type="pres">
      <dgm:prSet presAssocID="{8B6AF5CF-EF8A-4624-829B-9298C99402A9}" presName="rootConnector" presStyleLbl="node4" presStyleIdx="1" presStyleCnt="2"/>
      <dgm:spPr/>
      <dgm:t>
        <a:bodyPr/>
        <a:lstStyle/>
        <a:p>
          <a:endParaRPr lang="it-IT"/>
        </a:p>
      </dgm:t>
    </dgm:pt>
    <dgm:pt modelId="{12B4869F-62CF-4FE3-8DF1-53D496E42960}" type="pres">
      <dgm:prSet presAssocID="{8B6AF5CF-EF8A-4624-829B-9298C99402A9}" presName="hierChild4" presStyleCnt="0"/>
      <dgm:spPr/>
    </dgm:pt>
    <dgm:pt modelId="{6D688509-DBAA-4C00-A91C-23E4507D7970}" type="pres">
      <dgm:prSet presAssocID="{8B6AF5CF-EF8A-4624-829B-9298C99402A9}" presName="hierChild5" presStyleCnt="0"/>
      <dgm:spPr/>
    </dgm:pt>
    <dgm:pt modelId="{8127BDE2-D7D3-4861-BF40-9007321C1C62}" type="pres">
      <dgm:prSet presAssocID="{EE944295-5CB4-45AF-8062-0B30C41D5008}" presName="hierChild5" presStyleCnt="0"/>
      <dgm:spPr/>
    </dgm:pt>
    <dgm:pt modelId="{B6EA2ECE-9FFE-4BAA-B876-9120CEE49183}" type="pres">
      <dgm:prSet presAssocID="{67385F5B-B900-4E53-9CC9-67EA72D8BD51}" presName="Name37" presStyleLbl="parChTrans1D3" presStyleIdx="8" presStyleCnt="16"/>
      <dgm:spPr/>
      <dgm:t>
        <a:bodyPr/>
        <a:lstStyle/>
        <a:p>
          <a:endParaRPr lang="it-IT"/>
        </a:p>
      </dgm:t>
    </dgm:pt>
    <dgm:pt modelId="{AFD49A36-A65E-43B8-AC34-A5AD3AF0BE58}" type="pres">
      <dgm:prSet presAssocID="{2B45111A-321B-4B75-A515-324A9B9E4D92}" presName="hierRoot2" presStyleCnt="0">
        <dgm:presLayoutVars>
          <dgm:hierBranch val="init"/>
        </dgm:presLayoutVars>
      </dgm:prSet>
      <dgm:spPr/>
    </dgm:pt>
    <dgm:pt modelId="{5F65968B-D21E-45A7-8EE4-BB96438F6E22}" type="pres">
      <dgm:prSet presAssocID="{2B45111A-321B-4B75-A515-324A9B9E4D92}" presName="rootComposite" presStyleCnt="0"/>
      <dgm:spPr/>
    </dgm:pt>
    <dgm:pt modelId="{F9841402-21E2-4E47-B5CC-1DA9DEFA1573}" type="pres">
      <dgm:prSet presAssocID="{2B45111A-321B-4B75-A515-324A9B9E4D92}" presName="rootText" presStyleLbl="node3" presStyleIdx="8" presStyleCnt="16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A8C38A9A-DA7E-4A31-B58E-935C20E70280}" type="pres">
      <dgm:prSet presAssocID="{2B45111A-321B-4B75-A515-324A9B9E4D92}" presName="rootConnector" presStyleLbl="node3" presStyleIdx="8" presStyleCnt="16"/>
      <dgm:spPr/>
      <dgm:t>
        <a:bodyPr/>
        <a:lstStyle/>
        <a:p>
          <a:endParaRPr lang="it-IT"/>
        </a:p>
      </dgm:t>
    </dgm:pt>
    <dgm:pt modelId="{B2A28683-9DD1-4B9F-B522-E02307100989}" type="pres">
      <dgm:prSet presAssocID="{2B45111A-321B-4B75-A515-324A9B9E4D92}" presName="hierChild4" presStyleCnt="0"/>
      <dgm:spPr/>
    </dgm:pt>
    <dgm:pt modelId="{9DC37412-768A-4D8D-B700-049ED6DCB0EC}" type="pres">
      <dgm:prSet presAssocID="{2B45111A-321B-4B75-A515-324A9B9E4D92}" presName="hierChild5" presStyleCnt="0"/>
      <dgm:spPr/>
    </dgm:pt>
    <dgm:pt modelId="{0D83469F-D5F5-4444-A785-C43E8FB49B5D}" type="pres">
      <dgm:prSet presAssocID="{53B47105-D33C-42C8-8501-B4594702FE6C}" presName="Name37" presStyleLbl="parChTrans1D3" presStyleIdx="9" presStyleCnt="16"/>
      <dgm:spPr/>
      <dgm:t>
        <a:bodyPr/>
        <a:lstStyle/>
        <a:p>
          <a:endParaRPr lang="it-IT"/>
        </a:p>
      </dgm:t>
    </dgm:pt>
    <dgm:pt modelId="{706D260F-2CD3-4F2C-97D6-2C0F54BC1CB5}" type="pres">
      <dgm:prSet presAssocID="{543EA486-30D9-477F-BDB4-E8AAA59CF8AE}" presName="hierRoot2" presStyleCnt="0">
        <dgm:presLayoutVars>
          <dgm:hierBranch val="init"/>
        </dgm:presLayoutVars>
      </dgm:prSet>
      <dgm:spPr/>
    </dgm:pt>
    <dgm:pt modelId="{E7172255-4291-4E43-8CF2-1461B9D7FE76}" type="pres">
      <dgm:prSet presAssocID="{543EA486-30D9-477F-BDB4-E8AAA59CF8AE}" presName="rootComposite" presStyleCnt="0"/>
      <dgm:spPr/>
    </dgm:pt>
    <dgm:pt modelId="{B2CFA6F5-FEFA-48AB-A7FF-ABEAB10F33B8}" type="pres">
      <dgm:prSet presAssocID="{543EA486-30D9-477F-BDB4-E8AAA59CF8AE}" presName="rootText" presStyleLbl="node3" presStyleIdx="9" presStyleCnt="16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99F197F0-9268-4D50-BF56-7AE5DDE60B3E}" type="pres">
      <dgm:prSet presAssocID="{543EA486-30D9-477F-BDB4-E8AAA59CF8AE}" presName="rootConnector" presStyleLbl="node3" presStyleIdx="9" presStyleCnt="16"/>
      <dgm:spPr/>
      <dgm:t>
        <a:bodyPr/>
        <a:lstStyle/>
        <a:p>
          <a:endParaRPr lang="it-IT"/>
        </a:p>
      </dgm:t>
    </dgm:pt>
    <dgm:pt modelId="{B602166E-14E5-4308-9E24-0A85B8029C8E}" type="pres">
      <dgm:prSet presAssocID="{543EA486-30D9-477F-BDB4-E8AAA59CF8AE}" presName="hierChild4" presStyleCnt="0"/>
      <dgm:spPr/>
    </dgm:pt>
    <dgm:pt modelId="{42BACD5D-0D7A-4DB7-AD4F-06C0D58B016B}" type="pres">
      <dgm:prSet presAssocID="{543EA486-30D9-477F-BDB4-E8AAA59CF8AE}" presName="hierChild5" presStyleCnt="0"/>
      <dgm:spPr/>
    </dgm:pt>
    <dgm:pt modelId="{BBAF28E8-EFC8-4B3C-8ECA-CA1142048EF3}" type="pres">
      <dgm:prSet presAssocID="{DF2C40B5-34C8-4CE1-B1A7-A7E7D3D4C573}" presName="Name37" presStyleLbl="parChTrans1D3" presStyleIdx="10" presStyleCnt="16"/>
      <dgm:spPr/>
      <dgm:t>
        <a:bodyPr/>
        <a:lstStyle/>
        <a:p>
          <a:endParaRPr lang="it-IT"/>
        </a:p>
      </dgm:t>
    </dgm:pt>
    <dgm:pt modelId="{5A16D1A6-0FF2-4E60-8602-C1E19A67FEB5}" type="pres">
      <dgm:prSet presAssocID="{CA659F7F-F9B8-4804-A7C7-724524B4AA93}" presName="hierRoot2" presStyleCnt="0">
        <dgm:presLayoutVars>
          <dgm:hierBranch val="init"/>
        </dgm:presLayoutVars>
      </dgm:prSet>
      <dgm:spPr/>
    </dgm:pt>
    <dgm:pt modelId="{E0E9F596-7852-40DF-9EF2-DB8F15ABA47D}" type="pres">
      <dgm:prSet presAssocID="{CA659F7F-F9B8-4804-A7C7-724524B4AA93}" presName="rootComposite" presStyleCnt="0"/>
      <dgm:spPr/>
    </dgm:pt>
    <dgm:pt modelId="{CB603CDE-875E-4082-BFB2-68258C87FE79}" type="pres">
      <dgm:prSet presAssocID="{CA659F7F-F9B8-4804-A7C7-724524B4AA93}" presName="rootText" presStyleLbl="node3" presStyleIdx="10" presStyleCnt="16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AD2EC3DF-0247-44AC-BB47-A6A1A1B406DE}" type="pres">
      <dgm:prSet presAssocID="{CA659F7F-F9B8-4804-A7C7-724524B4AA93}" presName="rootConnector" presStyleLbl="node3" presStyleIdx="10" presStyleCnt="16"/>
      <dgm:spPr/>
      <dgm:t>
        <a:bodyPr/>
        <a:lstStyle/>
        <a:p>
          <a:endParaRPr lang="it-IT"/>
        </a:p>
      </dgm:t>
    </dgm:pt>
    <dgm:pt modelId="{C09302D6-AE42-4F49-88E4-6CE1B65AD36C}" type="pres">
      <dgm:prSet presAssocID="{CA659F7F-F9B8-4804-A7C7-724524B4AA93}" presName="hierChild4" presStyleCnt="0"/>
      <dgm:spPr/>
    </dgm:pt>
    <dgm:pt modelId="{DF9A5D1A-BA3D-4B7E-A9A2-621343FB28AB}" type="pres">
      <dgm:prSet presAssocID="{CA659F7F-F9B8-4804-A7C7-724524B4AA93}" presName="hierChild5" presStyleCnt="0"/>
      <dgm:spPr/>
    </dgm:pt>
    <dgm:pt modelId="{1AF99207-592E-42CA-8462-3DB886BE3E21}" type="pres">
      <dgm:prSet presAssocID="{4DD0A370-9C9A-4E75-9E9C-3900C3BF2EC5}" presName="Name37" presStyleLbl="parChTrans1D3" presStyleIdx="11" presStyleCnt="16"/>
      <dgm:spPr/>
      <dgm:t>
        <a:bodyPr/>
        <a:lstStyle/>
        <a:p>
          <a:endParaRPr lang="it-IT"/>
        </a:p>
      </dgm:t>
    </dgm:pt>
    <dgm:pt modelId="{542DB16B-90AA-4F0E-91DE-53B7CA4A2A1D}" type="pres">
      <dgm:prSet presAssocID="{E8E4EA5C-D9FE-4C59-A2C2-2679AD2C93AE}" presName="hierRoot2" presStyleCnt="0">
        <dgm:presLayoutVars>
          <dgm:hierBranch val="init"/>
        </dgm:presLayoutVars>
      </dgm:prSet>
      <dgm:spPr/>
    </dgm:pt>
    <dgm:pt modelId="{3CE0A5F5-8481-4528-B321-6F712343C7E6}" type="pres">
      <dgm:prSet presAssocID="{E8E4EA5C-D9FE-4C59-A2C2-2679AD2C93AE}" presName="rootComposite" presStyleCnt="0"/>
      <dgm:spPr/>
    </dgm:pt>
    <dgm:pt modelId="{96AE11B2-6618-4A7C-B925-BD4492E44D3D}" type="pres">
      <dgm:prSet presAssocID="{E8E4EA5C-D9FE-4C59-A2C2-2679AD2C93AE}" presName="rootText" presStyleLbl="node3" presStyleIdx="11" presStyleCnt="16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A3E0BB20-9831-4486-95F9-E93A5861EB9C}" type="pres">
      <dgm:prSet presAssocID="{E8E4EA5C-D9FE-4C59-A2C2-2679AD2C93AE}" presName="rootConnector" presStyleLbl="node3" presStyleIdx="11" presStyleCnt="16"/>
      <dgm:spPr/>
      <dgm:t>
        <a:bodyPr/>
        <a:lstStyle/>
        <a:p>
          <a:endParaRPr lang="it-IT"/>
        </a:p>
      </dgm:t>
    </dgm:pt>
    <dgm:pt modelId="{09A9FEE0-F66D-453A-86FC-E85CEF84F326}" type="pres">
      <dgm:prSet presAssocID="{E8E4EA5C-D9FE-4C59-A2C2-2679AD2C93AE}" presName="hierChild4" presStyleCnt="0"/>
      <dgm:spPr/>
    </dgm:pt>
    <dgm:pt modelId="{3BC477FC-C65F-476E-A044-625C49AE38D7}" type="pres">
      <dgm:prSet presAssocID="{E8E4EA5C-D9FE-4C59-A2C2-2679AD2C93AE}" presName="hierChild5" presStyleCnt="0"/>
      <dgm:spPr/>
    </dgm:pt>
    <dgm:pt modelId="{05795498-404A-4C1C-ACF7-A35DEC6CA13C}" type="pres">
      <dgm:prSet presAssocID="{016192C7-64B7-4381-82F6-F435854F1FC6}" presName="Name37" presStyleLbl="parChTrans1D3" presStyleIdx="12" presStyleCnt="16"/>
      <dgm:spPr/>
      <dgm:t>
        <a:bodyPr/>
        <a:lstStyle/>
        <a:p>
          <a:endParaRPr lang="it-IT"/>
        </a:p>
      </dgm:t>
    </dgm:pt>
    <dgm:pt modelId="{C2D7AE51-06E2-4DC0-83D0-FCD932544060}" type="pres">
      <dgm:prSet presAssocID="{FF6F00A4-1753-4246-9ACB-0A86BB38D4C2}" presName="hierRoot2" presStyleCnt="0">
        <dgm:presLayoutVars>
          <dgm:hierBranch val="init"/>
        </dgm:presLayoutVars>
      </dgm:prSet>
      <dgm:spPr/>
    </dgm:pt>
    <dgm:pt modelId="{5029EFB1-7F3E-4A92-9242-63C354998EB0}" type="pres">
      <dgm:prSet presAssocID="{FF6F00A4-1753-4246-9ACB-0A86BB38D4C2}" presName="rootComposite" presStyleCnt="0"/>
      <dgm:spPr/>
    </dgm:pt>
    <dgm:pt modelId="{35FB0499-6ED1-477F-8194-8D9BB515687A}" type="pres">
      <dgm:prSet presAssocID="{FF6F00A4-1753-4246-9ACB-0A86BB38D4C2}" presName="rootText" presStyleLbl="node3" presStyleIdx="12" presStyleCnt="16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8F514869-B165-43C9-9B38-3FA8D81360D9}" type="pres">
      <dgm:prSet presAssocID="{FF6F00A4-1753-4246-9ACB-0A86BB38D4C2}" presName="rootConnector" presStyleLbl="node3" presStyleIdx="12" presStyleCnt="16"/>
      <dgm:spPr/>
      <dgm:t>
        <a:bodyPr/>
        <a:lstStyle/>
        <a:p>
          <a:endParaRPr lang="it-IT"/>
        </a:p>
      </dgm:t>
    </dgm:pt>
    <dgm:pt modelId="{EBF2A54C-26C7-4173-8ECB-A2415ABA0C36}" type="pres">
      <dgm:prSet presAssocID="{FF6F00A4-1753-4246-9ACB-0A86BB38D4C2}" presName="hierChild4" presStyleCnt="0"/>
      <dgm:spPr/>
    </dgm:pt>
    <dgm:pt modelId="{C762EF85-5710-4DD3-BAA0-E23F5DCD26B8}" type="pres">
      <dgm:prSet presAssocID="{FF6F00A4-1753-4246-9ACB-0A86BB38D4C2}" presName="hierChild5" presStyleCnt="0"/>
      <dgm:spPr/>
    </dgm:pt>
    <dgm:pt modelId="{ABF9774D-662D-4393-AC14-987BC6B26766}" type="pres">
      <dgm:prSet presAssocID="{13D0F1D5-9EF5-4470-BAB7-358C4CFF1A1E}" presName="Name37" presStyleLbl="parChTrans1D3" presStyleIdx="13" presStyleCnt="16"/>
      <dgm:spPr/>
      <dgm:t>
        <a:bodyPr/>
        <a:lstStyle/>
        <a:p>
          <a:endParaRPr lang="it-IT"/>
        </a:p>
      </dgm:t>
    </dgm:pt>
    <dgm:pt modelId="{78E49304-53CF-4F45-86BA-2882140AD6FB}" type="pres">
      <dgm:prSet presAssocID="{62773F81-39A8-4B25-AAF3-DD9D8F7CFC5C}" presName="hierRoot2" presStyleCnt="0">
        <dgm:presLayoutVars>
          <dgm:hierBranch val="init"/>
        </dgm:presLayoutVars>
      </dgm:prSet>
      <dgm:spPr/>
    </dgm:pt>
    <dgm:pt modelId="{6E54A866-A547-4D6C-B8D1-C99C610A49D6}" type="pres">
      <dgm:prSet presAssocID="{62773F81-39A8-4B25-AAF3-DD9D8F7CFC5C}" presName="rootComposite" presStyleCnt="0"/>
      <dgm:spPr/>
    </dgm:pt>
    <dgm:pt modelId="{F8DEDA82-67E9-4A16-9BAB-DA6EB910FA88}" type="pres">
      <dgm:prSet presAssocID="{62773F81-39A8-4B25-AAF3-DD9D8F7CFC5C}" presName="rootText" presStyleLbl="node3" presStyleIdx="13" presStyleCnt="16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A82C0EC1-D624-442C-86C7-5AA31E8AF886}" type="pres">
      <dgm:prSet presAssocID="{62773F81-39A8-4B25-AAF3-DD9D8F7CFC5C}" presName="rootConnector" presStyleLbl="node3" presStyleIdx="13" presStyleCnt="16"/>
      <dgm:spPr/>
      <dgm:t>
        <a:bodyPr/>
        <a:lstStyle/>
        <a:p>
          <a:endParaRPr lang="it-IT"/>
        </a:p>
      </dgm:t>
    </dgm:pt>
    <dgm:pt modelId="{EDB1B374-D6EA-4D07-9F9F-18E65A36DD70}" type="pres">
      <dgm:prSet presAssocID="{62773F81-39A8-4B25-AAF3-DD9D8F7CFC5C}" presName="hierChild4" presStyleCnt="0"/>
      <dgm:spPr/>
    </dgm:pt>
    <dgm:pt modelId="{804FE36F-AF65-4169-8831-8FB0863F15E6}" type="pres">
      <dgm:prSet presAssocID="{62773F81-39A8-4B25-AAF3-DD9D8F7CFC5C}" presName="hierChild5" presStyleCnt="0"/>
      <dgm:spPr/>
    </dgm:pt>
    <dgm:pt modelId="{4D36392E-E12E-4404-9A01-4876AF5166CD}" type="pres">
      <dgm:prSet presAssocID="{C1B2EFD5-B36C-4CDE-A254-6BE41153C873}" presName="Name37" presStyleLbl="parChTrans1D3" presStyleIdx="14" presStyleCnt="16"/>
      <dgm:spPr/>
      <dgm:t>
        <a:bodyPr/>
        <a:lstStyle/>
        <a:p>
          <a:endParaRPr lang="it-IT"/>
        </a:p>
      </dgm:t>
    </dgm:pt>
    <dgm:pt modelId="{7164B9B9-C7CF-4E96-87F2-D2FF43536FE0}" type="pres">
      <dgm:prSet presAssocID="{C1CA91A2-05E2-4F7E-BE05-DAEE2CC59304}" presName="hierRoot2" presStyleCnt="0">
        <dgm:presLayoutVars>
          <dgm:hierBranch val="init"/>
        </dgm:presLayoutVars>
      </dgm:prSet>
      <dgm:spPr/>
    </dgm:pt>
    <dgm:pt modelId="{21D82D34-D741-4743-B830-88B8B7031A9A}" type="pres">
      <dgm:prSet presAssocID="{C1CA91A2-05E2-4F7E-BE05-DAEE2CC59304}" presName="rootComposite" presStyleCnt="0"/>
      <dgm:spPr/>
    </dgm:pt>
    <dgm:pt modelId="{E3FB47B6-4FA6-4D3E-9790-271457F2E157}" type="pres">
      <dgm:prSet presAssocID="{C1CA91A2-05E2-4F7E-BE05-DAEE2CC59304}" presName="rootText" presStyleLbl="node3" presStyleIdx="14" presStyleCnt="16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B9B26DD8-BE41-4E8F-945C-EDC51C5D02CB}" type="pres">
      <dgm:prSet presAssocID="{C1CA91A2-05E2-4F7E-BE05-DAEE2CC59304}" presName="rootConnector" presStyleLbl="node3" presStyleIdx="14" presStyleCnt="16"/>
      <dgm:spPr/>
      <dgm:t>
        <a:bodyPr/>
        <a:lstStyle/>
        <a:p>
          <a:endParaRPr lang="it-IT"/>
        </a:p>
      </dgm:t>
    </dgm:pt>
    <dgm:pt modelId="{C54C136F-C2C6-463B-89C8-61A6ADBDAD32}" type="pres">
      <dgm:prSet presAssocID="{C1CA91A2-05E2-4F7E-BE05-DAEE2CC59304}" presName="hierChild4" presStyleCnt="0"/>
      <dgm:spPr/>
    </dgm:pt>
    <dgm:pt modelId="{94D2730C-D0F6-4810-B553-809574A15535}" type="pres">
      <dgm:prSet presAssocID="{C1CA91A2-05E2-4F7E-BE05-DAEE2CC59304}" presName="hierChild5" presStyleCnt="0"/>
      <dgm:spPr/>
    </dgm:pt>
    <dgm:pt modelId="{52EE16B1-DE85-4769-AF99-89DCC9A186E1}" type="pres">
      <dgm:prSet presAssocID="{092E4211-54D2-45DF-AC36-5C7DFB51A6D8}" presName="Name37" presStyleLbl="parChTrans1D3" presStyleIdx="15" presStyleCnt="16"/>
      <dgm:spPr/>
      <dgm:t>
        <a:bodyPr/>
        <a:lstStyle/>
        <a:p>
          <a:endParaRPr lang="it-IT"/>
        </a:p>
      </dgm:t>
    </dgm:pt>
    <dgm:pt modelId="{84E39B64-9134-422F-8038-BC7E7BCB4AFC}" type="pres">
      <dgm:prSet presAssocID="{55C35221-92C3-4DD9-891F-83E9AAAD7AF8}" presName="hierRoot2" presStyleCnt="0">
        <dgm:presLayoutVars>
          <dgm:hierBranch val="init"/>
        </dgm:presLayoutVars>
      </dgm:prSet>
      <dgm:spPr/>
    </dgm:pt>
    <dgm:pt modelId="{F9284115-BDD7-4CDE-B316-35BFDDC302FE}" type="pres">
      <dgm:prSet presAssocID="{55C35221-92C3-4DD9-891F-83E9AAAD7AF8}" presName="rootComposite" presStyleCnt="0"/>
      <dgm:spPr/>
    </dgm:pt>
    <dgm:pt modelId="{99F61E33-A255-42D4-9764-E69579E0F296}" type="pres">
      <dgm:prSet presAssocID="{55C35221-92C3-4DD9-891F-83E9AAAD7AF8}" presName="rootText" presStyleLbl="node3" presStyleIdx="15" presStyleCnt="16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79806AB1-E559-4565-B6A8-07BD11C138E6}" type="pres">
      <dgm:prSet presAssocID="{55C35221-92C3-4DD9-891F-83E9AAAD7AF8}" presName="rootConnector" presStyleLbl="node3" presStyleIdx="15" presStyleCnt="16"/>
      <dgm:spPr/>
      <dgm:t>
        <a:bodyPr/>
        <a:lstStyle/>
        <a:p>
          <a:endParaRPr lang="it-IT"/>
        </a:p>
      </dgm:t>
    </dgm:pt>
    <dgm:pt modelId="{3514656E-F5FC-4FDD-AB9D-C9164F421613}" type="pres">
      <dgm:prSet presAssocID="{55C35221-92C3-4DD9-891F-83E9AAAD7AF8}" presName="hierChild4" presStyleCnt="0"/>
      <dgm:spPr/>
    </dgm:pt>
    <dgm:pt modelId="{0DB70BCB-6FE8-4040-ADBA-440D0ED1C533}" type="pres">
      <dgm:prSet presAssocID="{55C35221-92C3-4DD9-891F-83E9AAAD7AF8}" presName="hierChild5" presStyleCnt="0"/>
      <dgm:spPr/>
    </dgm:pt>
    <dgm:pt modelId="{C97368CF-3728-48A8-9B19-13EFAAB588DE}" type="pres">
      <dgm:prSet presAssocID="{7438DEE7-C99A-468D-B126-B44953E47EC4}" presName="hierChild5" presStyleCnt="0"/>
      <dgm:spPr/>
    </dgm:pt>
    <dgm:pt modelId="{82B7C673-7EEA-4B06-A45A-0B5A1F8AB7F3}" type="pres">
      <dgm:prSet presAssocID="{2DB6CF0A-6BBC-41D9-A477-502C0923579C}" presName="hierChild3" presStyleCnt="0"/>
      <dgm:spPr/>
    </dgm:pt>
  </dgm:ptLst>
  <dgm:cxnLst>
    <dgm:cxn modelId="{6460CADA-243C-4804-93B5-3E2894D0F59A}" type="presOf" srcId="{97F423B5-CAFA-4B1A-A825-7F98AD4A7CA2}" destId="{6B70C292-C1C5-4D6A-A8D6-C081A894AD56}" srcOrd="0" destOrd="0" presId="urn:microsoft.com/office/officeart/2005/8/layout/orgChart1"/>
    <dgm:cxn modelId="{97430D0F-2F42-493A-831A-3A4EA1C5CD6F}" type="presOf" srcId="{A1B1C372-5C79-4460-96D8-C3DB7A588B01}" destId="{341442A8-ECB5-45B9-B02C-53DBEA98963F}" srcOrd="0" destOrd="0" presId="urn:microsoft.com/office/officeart/2005/8/layout/orgChart1"/>
    <dgm:cxn modelId="{E4BDCC1A-3C01-4A57-A601-D6DE8F0429D7}" type="presOf" srcId="{62773F81-39A8-4B25-AAF3-DD9D8F7CFC5C}" destId="{F8DEDA82-67E9-4A16-9BAB-DA6EB910FA88}" srcOrd="0" destOrd="0" presId="urn:microsoft.com/office/officeart/2005/8/layout/orgChart1"/>
    <dgm:cxn modelId="{6A17A935-CE9A-4F26-B032-D4C855D0CAE0}" type="presOf" srcId="{C61BDE79-EF37-4E65-A478-BEFBF613AB3A}" destId="{03E19A7B-9A67-4A36-BE94-8213CCA16876}" srcOrd="0" destOrd="0" presId="urn:microsoft.com/office/officeart/2005/8/layout/orgChart1"/>
    <dgm:cxn modelId="{3F70A2FC-5EC0-46DD-B3E3-6783591C4571}" type="presOf" srcId="{2DE6B6C9-76FD-43B4-B1D2-36A4957AA928}" destId="{0F8EB0BD-0B31-4311-BCAC-6C512B30D738}" srcOrd="0" destOrd="0" presId="urn:microsoft.com/office/officeart/2005/8/layout/orgChart1"/>
    <dgm:cxn modelId="{DAF701F1-09BE-44C8-B151-7A69A0E15381}" srcId="{EE944295-5CB4-45AF-8062-0B30C41D5008}" destId="{5C069D7D-18E3-47D9-947B-736BA6BAF6DC}" srcOrd="0" destOrd="0" parTransId="{A1B1C372-5C79-4460-96D8-C3DB7A588B01}" sibTransId="{5D3DDE46-7EC3-4004-9C8F-E051F71E553F}"/>
    <dgm:cxn modelId="{AEF8563D-D5EC-463C-9A09-D737A4940AD9}" type="presOf" srcId="{55C35221-92C3-4DD9-891F-83E9AAAD7AF8}" destId="{79806AB1-E559-4565-B6A8-07BD11C138E6}" srcOrd="1" destOrd="0" presId="urn:microsoft.com/office/officeart/2005/8/layout/orgChart1"/>
    <dgm:cxn modelId="{B802E4FF-DE28-4975-AF51-294C1ED860D3}" type="presOf" srcId="{15E79E7B-4E99-493A-AFD0-65D9623F091A}" destId="{C7095585-2D5C-446F-96EF-05843A4BB12E}" srcOrd="1" destOrd="0" presId="urn:microsoft.com/office/officeart/2005/8/layout/orgChart1"/>
    <dgm:cxn modelId="{E2A82EDC-B81D-423A-B567-F59D002998EA}" srcId="{6905D9D4-C185-4834-BD7A-BD6918DB674F}" destId="{1B3E5632-EFAE-4157-8DA0-40BFA7F5C87F}" srcOrd="4" destOrd="0" parTransId="{8425D9C0-D2AE-4673-9DB7-825A07D4EB7F}" sibTransId="{8EAB3D11-CD97-4881-A49F-DD8BA84A5A48}"/>
    <dgm:cxn modelId="{C91A00C3-AE8D-4C2B-94B2-755579930CDD}" type="presOf" srcId="{016192C7-64B7-4381-82F6-F435854F1FC6}" destId="{05795498-404A-4C1C-ACF7-A35DEC6CA13C}" srcOrd="0" destOrd="0" presId="urn:microsoft.com/office/officeart/2005/8/layout/orgChart1"/>
    <dgm:cxn modelId="{8CBD9510-F8A1-4331-A096-FB42E8678CD2}" type="presOf" srcId="{2DB6CF0A-6BBC-41D9-A477-502C0923579C}" destId="{0F5300F6-A4B0-4A5B-A6C4-E87E500C73C7}" srcOrd="0" destOrd="0" presId="urn:microsoft.com/office/officeart/2005/8/layout/orgChart1"/>
    <dgm:cxn modelId="{701A0A98-EBAD-486A-81B4-E9F40F8DDC92}" type="presOf" srcId="{4A28C3BD-4E48-4180-A6A9-78BA32EC4871}" destId="{0D7E6031-03CE-47A3-9BE8-E16E7E9EFBDB}" srcOrd="0" destOrd="0" presId="urn:microsoft.com/office/officeart/2005/8/layout/orgChart1"/>
    <dgm:cxn modelId="{4E5B51DE-314E-40AC-8434-DBF37E1D8A56}" srcId="{C61BDE79-EF37-4E65-A478-BEFBF613AB3A}" destId="{2DB6CF0A-6BBC-41D9-A477-502C0923579C}" srcOrd="0" destOrd="0" parTransId="{713B0D9E-4E6A-4AB0-8BDB-5747C73984C1}" sibTransId="{009997FD-D011-481D-8C6F-3397C19E8929}"/>
    <dgm:cxn modelId="{4758B287-435F-4DA4-A47A-C50CBE33F5FE}" srcId="{2DB6CF0A-6BBC-41D9-A477-502C0923579C}" destId="{7438DEE7-C99A-468D-B126-B44953E47EC4}" srcOrd="1" destOrd="0" parTransId="{1EAF3B95-2079-4EEC-9BCC-0A646466B3CD}" sibTransId="{37457B53-9449-4718-9263-F1A33FE622BF}"/>
    <dgm:cxn modelId="{CE535D81-D252-452D-A921-1B7E563029E3}" type="presOf" srcId="{1EAF3B95-2079-4EEC-9BCC-0A646466B3CD}" destId="{CA6AC8EE-41F9-49D1-B662-C9ECD4C6AE41}" srcOrd="0" destOrd="0" presId="urn:microsoft.com/office/officeart/2005/8/layout/orgChart1"/>
    <dgm:cxn modelId="{136FC911-363C-4F54-8D79-6A9751D7F578}" srcId="{7438DEE7-C99A-468D-B126-B44953E47EC4}" destId="{FF6F00A4-1753-4246-9ACB-0A86BB38D4C2}" srcOrd="6" destOrd="0" parTransId="{016192C7-64B7-4381-82F6-F435854F1FC6}" sibTransId="{15074A9C-D710-4658-A692-25981D15575D}"/>
    <dgm:cxn modelId="{0C27AEE4-CE4D-488E-BEE8-D595DFD4B31B}" type="presOf" srcId="{4DD0A370-9C9A-4E75-9E9C-3900C3BF2EC5}" destId="{1AF99207-592E-42CA-8462-3DB886BE3E21}" srcOrd="0" destOrd="0" presId="urn:microsoft.com/office/officeart/2005/8/layout/orgChart1"/>
    <dgm:cxn modelId="{75701702-31D3-43A5-A302-3954BDD09A2C}" type="presOf" srcId="{092E4211-54D2-45DF-AC36-5C7DFB51A6D8}" destId="{52EE16B1-DE85-4769-AF99-89DCC9A186E1}" srcOrd="0" destOrd="0" presId="urn:microsoft.com/office/officeart/2005/8/layout/orgChart1"/>
    <dgm:cxn modelId="{08E2A69B-152F-4605-B72D-B677ADD3A20D}" srcId="{6905D9D4-C185-4834-BD7A-BD6918DB674F}" destId="{5337F8DE-1E6F-46A6-A42F-EE932AB8D2B0}" srcOrd="3" destOrd="0" parTransId="{88FDCB00-BD3B-4894-B89E-F7523AFC1C85}" sibTransId="{375BFEF3-52D6-4642-BD99-7889780C08AB}"/>
    <dgm:cxn modelId="{A16674F1-F490-404C-903B-39CA7370AA4D}" type="presOf" srcId="{6905D9D4-C185-4834-BD7A-BD6918DB674F}" destId="{C6127A7A-3346-4356-B877-B6A3557587BB}" srcOrd="0" destOrd="0" presId="urn:microsoft.com/office/officeart/2005/8/layout/orgChart1"/>
    <dgm:cxn modelId="{50842299-279E-482F-A855-100CAE2C6927}" srcId="{7438DEE7-C99A-468D-B126-B44953E47EC4}" destId="{2B45111A-321B-4B75-A515-324A9B9E4D92}" srcOrd="2" destOrd="0" parTransId="{67385F5B-B900-4E53-9CC9-67EA72D8BD51}" sibTransId="{C2A7E021-A4D5-4309-998D-025D04AF820C}"/>
    <dgm:cxn modelId="{150042C3-5432-4C65-A639-5F0C161857EF}" type="presOf" srcId="{13D0F1D5-9EF5-4470-BAB7-358C4CFF1A1E}" destId="{ABF9774D-662D-4393-AC14-987BC6B26766}" srcOrd="0" destOrd="0" presId="urn:microsoft.com/office/officeart/2005/8/layout/orgChart1"/>
    <dgm:cxn modelId="{052768D0-D183-49EA-8A15-119187E89201}" type="presOf" srcId="{55C35221-92C3-4DD9-891F-83E9AAAD7AF8}" destId="{99F61E33-A255-42D4-9764-E69579E0F296}" srcOrd="0" destOrd="0" presId="urn:microsoft.com/office/officeart/2005/8/layout/orgChart1"/>
    <dgm:cxn modelId="{75F59E93-4F28-4482-9AC8-42287702374A}" type="presOf" srcId="{543EA486-30D9-477F-BDB4-E8AAA59CF8AE}" destId="{99F197F0-9268-4D50-BF56-7AE5DDE60B3E}" srcOrd="1" destOrd="0" presId="urn:microsoft.com/office/officeart/2005/8/layout/orgChart1"/>
    <dgm:cxn modelId="{57172CD0-8431-42B5-8D2B-E4B86ACDE65D}" srcId="{2DB6CF0A-6BBC-41D9-A477-502C0923579C}" destId="{6905D9D4-C185-4834-BD7A-BD6918DB674F}" srcOrd="0" destOrd="0" parTransId="{2DE6B6C9-76FD-43B4-B1D2-36A4957AA928}" sibTransId="{02F068B6-D82F-47F9-BEC7-03F3974DF881}"/>
    <dgm:cxn modelId="{1E7C5DEA-911C-4ECE-AC3F-8C32385964C8}" type="presOf" srcId="{FF6F00A4-1753-4246-9ACB-0A86BB38D4C2}" destId="{8F514869-B165-43C9-9B38-3FA8D81360D9}" srcOrd="1" destOrd="0" presId="urn:microsoft.com/office/officeart/2005/8/layout/orgChart1"/>
    <dgm:cxn modelId="{0315C529-CD30-47DB-8BB3-B67911581B47}" type="presOf" srcId="{543EA486-30D9-477F-BDB4-E8AAA59CF8AE}" destId="{B2CFA6F5-FEFA-48AB-A7FF-ABEAB10F33B8}" srcOrd="0" destOrd="0" presId="urn:microsoft.com/office/officeart/2005/8/layout/orgChart1"/>
    <dgm:cxn modelId="{6E65FFB8-38DB-4218-85E9-94840082B657}" srcId="{7438DEE7-C99A-468D-B126-B44953E47EC4}" destId="{62773F81-39A8-4B25-AAF3-DD9D8F7CFC5C}" srcOrd="7" destOrd="0" parTransId="{13D0F1D5-9EF5-4470-BAB7-358C4CFF1A1E}" sibTransId="{859BE73D-0656-4B78-8C0B-057773E2E10A}"/>
    <dgm:cxn modelId="{7ED6D8F3-7FE7-45C8-9B32-38F907327783}" type="presOf" srcId="{5C069D7D-18E3-47D9-947B-736BA6BAF6DC}" destId="{9E115A15-47C2-4944-BA01-1AD9C738FD00}" srcOrd="0" destOrd="0" presId="urn:microsoft.com/office/officeart/2005/8/layout/orgChart1"/>
    <dgm:cxn modelId="{0F4115C8-CFAF-45BB-8431-8EF89B419BA1}" type="presOf" srcId="{5C069D7D-18E3-47D9-947B-736BA6BAF6DC}" destId="{74350A01-F4C5-4BDD-A0D2-9E113BA670B9}" srcOrd="1" destOrd="0" presId="urn:microsoft.com/office/officeart/2005/8/layout/orgChart1"/>
    <dgm:cxn modelId="{B3CF6175-0214-4C04-A3DD-4518A73B2457}" type="presOf" srcId="{A016DFBE-378C-4F94-94BA-7702B26DA8ED}" destId="{50D7EF69-1213-4BA1-8D47-A5AB04B618F4}" srcOrd="0" destOrd="0" presId="urn:microsoft.com/office/officeart/2005/8/layout/orgChart1"/>
    <dgm:cxn modelId="{4B2BC2BB-7DA0-4732-8F49-12A02CA51253}" type="presOf" srcId="{EE944295-5CB4-45AF-8062-0B30C41D5008}" destId="{0AB252DF-3756-463E-95C4-77303AAAD586}" srcOrd="0" destOrd="0" presId="urn:microsoft.com/office/officeart/2005/8/layout/orgChart1"/>
    <dgm:cxn modelId="{9652906A-8273-4ACF-909A-0D0501ACE94C}" type="presOf" srcId="{2B45111A-321B-4B75-A515-324A9B9E4D92}" destId="{F9841402-21E2-4E47-B5CC-1DA9DEFA1573}" srcOrd="0" destOrd="0" presId="urn:microsoft.com/office/officeart/2005/8/layout/orgChart1"/>
    <dgm:cxn modelId="{E34DCE37-C9E7-4E29-93AB-28263AB43068}" type="presOf" srcId="{C1CA91A2-05E2-4F7E-BE05-DAEE2CC59304}" destId="{E3FB47B6-4FA6-4D3E-9790-271457F2E157}" srcOrd="0" destOrd="0" presId="urn:microsoft.com/office/officeart/2005/8/layout/orgChart1"/>
    <dgm:cxn modelId="{80F5DEF8-9AAE-4523-BBE4-A2D23977EE33}" type="presOf" srcId="{DF2C40B5-34C8-4CE1-B1A7-A7E7D3D4C573}" destId="{BBAF28E8-EFC8-4B3C-8ECA-CA1142048EF3}" srcOrd="0" destOrd="0" presId="urn:microsoft.com/office/officeart/2005/8/layout/orgChart1"/>
    <dgm:cxn modelId="{87442F98-6F02-492D-A6D7-7B9FF41BA307}" type="presOf" srcId="{CA659F7F-F9B8-4804-A7C7-724524B4AA93}" destId="{AD2EC3DF-0247-44AC-BB47-A6A1A1B406DE}" srcOrd="1" destOrd="0" presId="urn:microsoft.com/office/officeart/2005/8/layout/orgChart1"/>
    <dgm:cxn modelId="{62832F0C-BED5-4A48-912D-56CB014F4F6C}" srcId="{6905D9D4-C185-4834-BD7A-BD6918DB674F}" destId="{15E79E7B-4E99-493A-AFD0-65D9623F091A}" srcOrd="1" destOrd="0" parTransId="{8A4F0A6E-9CA6-489D-83D1-F7162664D79F}" sibTransId="{08990822-9E49-4FD9-80B1-7CA0D00280C6}"/>
    <dgm:cxn modelId="{21D7166F-5025-4DFE-AA92-51340BB2A174}" type="presOf" srcId="{2B45111A-321B-4B75-A515-324A9B9E4D92}" destId="{A8C38A9A-DA7E-4A31-B58E-935C20E70280}" srcOrd="1" destOrd="0" presId="urn:microsoft.com/office/officeart/2005/8/layout/orgChart1"/>
    <dgm:cxn modelId="{D3AFD353-25B0-48FD-8127-C588A7FCB758}" srcId="{6905D9D4-C185-4834-BD7A-BD6918DB674F}" destId="{1FB802F6-0F47-4F9B-9BA3-19D5165CE971}" srcOrd="2" destOrd="0" parTransId="{4024E5F5-6674-4C69-8793-35DFFDEB1715}" sibTransId="{18751E04-A7B5-4FBA-BBDD-E91DC5ED33E0}"/>
    <dgm:cxn modelId="{DE2A92A2-130A-48BC-98F1-B038B0945569}" type="presOf" srcId="{53B47105-D33C-42C8-8501-B4594702FE6C}" destId="{0D83469F-D5F5-4444-A785-C43E8FB49B5D}" srcOrd="0" destOrd="0" presId="urn:microsoft.com/office/officeart/2005/8/layout/orgChart1"/>
    <dgm:cxn modelId="{78BA9F65-43BE-4441-8BFA-D0D3C71B2826}" srcId="{6905D9D4-C185-4834-BD7A-BD6918DB674F}" destId="{E51877F1-1132-4F1D-A248-4C9AE40AAF19}" srcOrd="5" destOrd="0" parTransId="{47B63435-B2FC-4134-ACBB-2C28728969E7}" sibTransId="{62F32E6B-570D-4EFD-A14B-3A32A2E5C567}"/>
    <dgm:cxn modelId="{BAF37E22-685D-40AB-A1B1-71CF4A6B46EB}" type="presOf" srcId="{C1B2EFD5-B36C-4CDE-A254-6BE41153C873}" destId="{4D36392E-E12E-4404-9A01-4876AF5166CD}" srcOrd="0" destOrd="0" presId="urn:microsoft.com/office/officeart/2005/8/layout/orgChart1"/>
    <dgm:cxn modelId="{CCE5DE38-806C-4769-8C47-814F09003FDD}" srcId="{6905D9D4-C185-4834-BD7A-BD6918DB674F}" destId="{97F423B5-CAFA-4B1A-A825-7F98AD4A7CA2}" srcOrd="0" destOrd="0" parTransId="{E00662B3-2F37-4A55-AB51-2E900F64737A}" sibTransId="{0B5F663D-78F9-451F-B353-B28B6F77574D}"/>
    <dgm:cxn modelId="{CBE19A72-049B-43CF-A295-824C53A6092E}" type="presOf" srcId="{CA659F7F-F9B8-4804-A7C7-724524B4AA93}" destId="{CB603CDE-875E-4082-BFB2-68258C87FE79}" srcOrd="0" destOrd="0" presId="urn:microsoft.com/office/officeart/2005/8/layout/orgChart1"/>
    <dgm:cxn modelId="{44F2D20F-4305-4867-B0FA-682CD794A47C}" type="presOf" srcId="{5337F8DE-1E6F-46A6-A42F-EE932AB8D2B0}" destId="{3CABBA0A-E047-4B31-9884-C4BFECFE580F}" srcOrd="1" destOrd="0" presId="urn:microsoft.com/office/officeart/2005/8/layout/orgChart1"/>
    <dgm:cxn modelId="{9F59DF79-36CC-4E95-BE31-AB351B180927}" type="presOf" srcId="{7438DEE7-C99A-468D-B126-B44953E47EC4}" destId="{7D7A6678-B821-498D-BC32-71123EC3CDD2}" srcOrd="0" destOrd="0" presId="urn:microsoft.com/office/officeart/2005/8/layout/orgChart1"/>
    <dgm:cxn modelId="{EAF53D9E-A210-4855-AE1E-2822BBFDB209}" type="presOf" srcId="{8B6AF5CF-EF8A-4624-829B-9298C99402A9}" destId="{44DF7116-E167-43BC-9A28-180CDEF661CA}" srcOrd="0" destOrd="0" presId="urn:microsoft.com/office/officeart/2005/8/layout/orgChart1"/>
    <dgm:cxn modelId="{C4BC11CF-0B8F-40D4-AAA0-BF771727C2A2}" type="presOf" srcId="{AF400E61-B2AB-458A-9D1C-08A1D61EDD4E}" destId="{0AAA5C63-A661-4A13-854B-E27E74058EEC}" srcOrd="0" destOrd="0" presId="urn:microsoft.com/office/officeart/2005/8/layout/orgChart1"/>
    <dgm:cxn modelId="{E5737007-FC55-4025-91D9-44674EC75304}" type="presOf" srcId="{E00662B3-2F37-4A55-AB51-2E900F64737A}" destId="{CAAFA6F7-AE70-4E61-85E2-E9AA1E088B31}" srcOrd="0" destOrd="0" presId="urn:microsoft.com/office/officeart/2005/8/layout/orgChart1"/>
    <dgm:cxn modelId="{1BB5B78E-1063-4E10-8AFD-EC11A218E761}" type="presOf" srcId="{15E79E7B-4E99-493A-AFD0-65D9623F091A}" destId="{7B26EA3C-573B-4477-8942-E1298F0A4D07}" srcOrd="0" destOrd="0" presId="urn:microsoft.com/office/officeart/2005/8/layout/orgChart1"/>
    <dgm:cxn modelId="{C8F3C0AA-44BC-4DEE-937D-4A7D2A092DEE}" type="presOf" srcId="{1FB802F6-0F47-4F9B-9BA3-19D5165CE971}" destId="{2FE1C01B-7771-4077-86C0-2FDA62E27793}" srcOrd="0" destOrd="0" presId="urn:microsoft.com/office/officeart/2005/8/layout/orgChart1"/>
    <dgm:cxn modelId="{BE9FE8F8-C69A-468E-80F6-2F6B7072C59C}" srcId="{7438DEE7-C99A-468D-B126-B44953E47EC4}" destId="{2A69FBD0-4FB1-4163-9FD0-385385D66B5C}" srcOrd="0" destOrd="0" parTransId="{4A28C3BD-4E48-4180-A6A9-78BA32EC4871}" sibTransId="{8890AC99-AC06-4125-8D70-FC7BC0B88733}"/>
    <dgm:cxn modelId="{DB3B07C5-2FBD-47ED-9C31-AB7FAFB59FC4}" srcId="{7438DEE7-C99A-468D-B126-B44953E47EC4}" destId="{C1CA91A2-05E2-4F7E-BE05-DAEE2CC59304}" srcOrd="8" destOrd="0" parTransId="{C1B2EFD5-B36C-4CDE-A254-6BE41153C873}" sibTransId="{F46B91E4-6F42-4DE8-B752-02839F0A3E44}"/>
    <dgm:cxn modelId="{C6ADB907-D27D-420A-9EBA-808ECEB0D591}" type="presOf" srcId="{8A4F0A6E-9CA6-489D-83D1-F7162664D79F}" destId="{8BE876A3-B0B8-49EA-8F16-E60D35F2BD1B}" srcOrd="0" destOrd="0" presId="urn:microsoft.com/office/officeart/2005/8/layout/orgChart1"/>
    <dgm:cxn modelId="{08F320EF-CB9C-4364-B2B1-95A73C49C778}" type="presOf" srcId="{5337F8DE-1E6F-46A6-A42F-EE932AB8D2B0}" destId="{BD3A3E2D-85AB-4306-B06E-5BCDD9A62B3F}" srcOrd="0" destOrd="0" presId="urn:microsoft.com/office/officeart/2005/8/layout/orgChart1"/>
    <dgm:cxn modelId="{628BF66E-F9B7-4469-B795-CE628BE378A4}" srcId="{7438DEE7-C99A-468D-B126-B44953E47EC4}" destId="{CA659F7F-F9B8-4804-A7C7-724524B4AA93}" srcOrd="4" destOrd="0" parTransId="{DF2C40B5-34C8-4CE1-B1A7-A7E7D3D4C573}" sibTransId="{AA7A9F15-2252-4469-85BC-298C66C378DE}"/>
    <dgm:cxn modelId="{7211F526-8051-491F-80E3-FCB406858940}" type="presOf" srcId="{C1CA91A2-05E2-4F7E-BE05-DAEE2CC59304}" destId="{B9B26DD8-BE41-4E8F-945C-EDC51C5D02CB}" srcOrd="1" destOrd="0" presId="urn:microsoft.com/office/officeart/2005/8/layout/orgChart1"/>
    <dgm:cxn modelId="{A73A310A-8988-47F5-995F-5CC1A41BAD8A}" type="presOf" srcId="{8425D9C0-D2AE-4673-9DB7-825A07D4EB7F}" destId="{683C2B42-0762-4018-9881-07091B1C9540}" srcOrd="0" destOrd="0" presId="urn:microsoft.com/office/officeart/2005/8/layout/orgChart1"/>
    <dgm:cxn modelId="{E586A46F-EB26-49EB-921B-3BDFC695EFA0}" type="presOf" srcId="{FF6F00A4-1753-4246-9ACB-0A86BB38D4C2}" destId="{35FB0499-6ED1-477F-8194-8D9BB515687A}" srcOrd="0" destOrd="0" presId="urn:microsoft.com/office/officeart/2005/8/layout/orgChart1"/>
    <dgm:cxn modelId="{33A81952-2E49-4A13-9EAC-2D9503A44A44}" type="presOf" srcId="{2DB6CF0A-6BBC-41D9-A477-502C0923579C}" destId="{04B602CF-2D9F-474A-A734-0D667570817F}" srcOrd="1" destOrd="0" presId="urn:microsoft.com/office/officeart/2005/8/layout/orgChart1"/>
    <dgm:cxn modelId="{07F691E9-1728-4353-B3D3-5AB425CF3D01}" type="presOf" srcId="{1FB802F6-0F47-4F9B-9BA3-19D5165CE971}" destId="{679F9520-C700-417E-831C-5080EBE1AF28}" srcOrd="1" destOrd="0" presId="urn:microsoft.com/office/officeart/2005/8/layout/orgChart1"/>
    <dgm:cxn modelId="{CEAE151C-72DD-4279-9522-4F1C0697C2BC}" type="presOf" srcId="{8B6AF5CF-EF8A-4624-829B-9298C99402A9}" destId="{38DF36F3-AC46-4ABE-A2AF-76BE93DAD012}" srcOrd="1" destOrd="0" presId="urn:microsoft.com/office/officeart/2005/8/layout/orgChart1"/>
    <dgm:cxn modelId="{54259EE2-D091-435C-8FCD-F2A2E232C741}" type="presOf" srcId="{1B3E5632-EFAE-4157-8DA0-40BFA7F5C87F}" destId="{1D1C7EEF-2E36-431F-B49A-AF83D542DB90}" srcOrd="0" destOrd="0" presId="urn:microsoft.com/office/officeart/2005/8/layout/orgChart1"/>
    <dgm:cxn modelId="{21FBAF54-5376-43A3-B9B1-71EB9F094A66}" type="presOf" srcId="{E51877F1-1132-4F1D-A248-4C9AE40AAF19}" destId="{3F2E103B-E419-4382-AF42-F49BE779F94D}" srcOrd="0" destOrd="0" presId="urn:microsoft.com/office/officeart/2005/8/layout/orgChart1"/>
    <dgm:cxn modelId="{90566469-A49D-45E2-8AFE-C2F1FAAEB489}" type="presOf" srcId="{67385F5B-B900-4E53-9CC9-67EA72D8BD51}" destId="{B6EA2ECE-9FFE-4BAA-B876-9120CEE49183}" srcOrd="0" destOrd="0" presId="urn:microsoft.com/office/officeart/2005/8/layout/orgChart1"/>
    <dgm:cxn modelId="{DCE9034F-F7ED-4FDD-B71F-983C54B9A675}" type="presOf" srcId="{6905D9D4-C185-4834-BD7A-BD6918DB674F}" destId="{20A22F8A-A5E7-48FE-BCAE-6DD351E9F680}" srcOrd="1" destOrd="0" presId="urn:microsoft.com/office/officeart/2005/8/layout/orgChart1"/>
    <dgm:cxn modelId="{F011E9F7-A2DC-429C-A64B-E16230DEF008}" type="presOf" srcId="{62773F81-39A8-4B25-AAF3-DD9D8F7CFC5C}" destId="{A82C0EC1-D624-442C-86C7-5AA31E8AF886}" srcOrd="1" destOrd="0" presId="urn:microsoft.com/office/officeart/2005/8/layout/orgChart1"/>
    <dgm:cxn modelId="{007C3E5A-9E5E-400C-BEE4-5FBB6D279A16}" srcId="{7438DEE7-C99A-468D-B126-B44953E47EC4}" destId="{543EA486-30D9-477F-BDB4-E8AAA59CF8AE}" srcOrd="3" destOrd="0" parTransId="{53B47105-D33C-42C8-8501-B4594702FE6C}" sibTransId="{191515D7-1495-41ED-BE23-95B7CBB32D54}"/>
    <dgm:cxn modelId="{8EF6FD4B-318B-4014-9FCF-EC922D084774}" type="presOf" srcId="{47B63435-B2FC-4134-ACBB-2C28728969E7}" destId="{EE07327B-B9D2-455E-A2C4-4722F55C30AD}" srcOrd="0" destOrd="0" presId="urn:microsoft.com/office/officeart/2005/8/layout/orgChart1"/>
    <dgm:cxn modelId="{BFBEA05B-C1A2-4038-AD3D-8C10EC74B295}" type="presOf" srcId="{97F423B5-CAFA-4B1A-A825-7F98AD4A7CA2}" destId="{9E9B8D13-6181-43D6-AAC9-AECD2C534078}" srcOrd="1" destOrd="0" presId="urn:microsoft.com/office/officeart/2005/8/layout/orgChart1"/>
    <dgm:cxn modelId="{49498BF8-981D-41A0-9C19-F7704A492D9A}" srcId="{7438DEE7-C99A-468D-B126-B44953E47EC4}" destId="{E8E4EA5C-D9FE-4C59-A2C2-2679AD2C93AE}" srcOrd="5" destOrd="0" parTransId="{4DD0A370-9C9A-4E75-9E9C-3900C3BF2EC5}" sibTransId="{C58B17E5-7A4B-4917-A776-39AB28481F36}"/>
    <dgm:cxn modelId="{84F2C4C0-D2DF-4714-B2C7-FF7BD777C22A}" type="presOf" srcId="{E8E4EA5C-D9FE-4C59-A2C2-2679AD2C93AE}" destId="{A3E0BB20-9831-4486-95F9-E93A5861EB9C}" srcOrd="1" destOrd="0" presId="urn:microsoft.com/office/officeart/2005/8/layout/orgChart1"/>
    <dgm:cxn modelId="{F1591C22-8399-4EDC-8D57-437ACAC0B59E}" srcId="{7438DEE7-C99A-468D-B126-B44953E47EC4}" destId="{EE944295-5CB4-45AF-8062-0B30C41D5008}" srcOrd="1" destOrd="0" parTransId="{A016DFBE-378C-4F94-94BA-7702B26DA8ED}" sibTransId="{FC2D54F2-931D-4C0E-B924-FB4F780F508A}"/>
    <dgm:cxn modelId="{40B19FDB-A28F-4DF9-B2FE-C548E59C1EA2}" type="presOf" srcId="{4024E5F5-6674-4C69-8793-35DFFDEB1715}" destId="{9FE1787E-4211-44A8-AD50-DEC5C32543BD}" srcOrd="0" destOrd="0" presId="urn:microsoft.com/office/officeart/2005/8/layout/orgChart1"/>
    <dgm:cxn modelId="{B4448327-1AA7-46B1-9387-03DC0E7E822A}" type="presOf" srcId="{1B3E5632-EFAE-4157-8DA0-40BFA7F5C87F}" destId="{588B713B-3C5E-444F-B4A5-D95CE2C79268}" srcOrd="1" destOrd="0" presId="urn:microsoft.com/office/officeart/2005/8/layout/orgChart1"/>
    <dgm:cxn modelId="{0FB685F0-9BEB-48E6-9157-E747ABCAA078}" type="presOf" srcId="{E8E4EA5C-D9FE-4C59-A2C2-2679AD2C93AE}" destId="{96AE11B2-6618-4A7C-B925-BD4492E44D3D}" srcOrd="0" destOrd="0" presId="urn:microsoft.com/office/officeart/2005/8/layout/orgChart1"/>
    <dgm:cxn modelId="{34983AF6-F14B-40AA-A99C-9F75376BCEEB}" type="presOf" srcId="{7438DEE7-C99A-468D-B126-B44953E47EC4}" destId="{80307702-763A-4412-AE34-9D850DEF098D}" srcOrd="1" destOrd="0" presId="urn:microsoft.com/office/officeart/2005/8/layout/orgChart1"/>
    <dgm:cxn modelId="{0634C694-5425-457A-8385-A40B64DE63A1}" type="presOf" srcId="{2A69FBD0-4FB1-4163-9FD0-385385D66B5C}" destId="{D7ED39FC-F36E-42AE-9516-3B858AD7ED14}" srcOrd="1" destOrd="0" presId="urn:microsoft.com/office/officeart/2005/8/layout/orgChart1"/>
    <dgm:cxn modelId="{0B0FECD2-34E9-42CB-8D42-861D97A16548}" srcId="{EE944295-5CB4-45AF-8062-0B30C41D5008}" destId="{8B6AF5CF-EF8A-4624-829B-9298C99402A9}" srcOrd="1" destOrd="0" parTransId="{AF400E61-B2AB-458A-9D1C-08A1D61EDD4E}" sibTransId="{E96A278C-74A9-4EEC-9C41-112E2B2FAB5C}"/>
    <dgm:cxn modelId="{6CC23665-193B-438A-8E47-FA48D9C91EEF}" srcId="{7438DEE7-C99A-468D-B126-B44953E47EC4}" destId="{55C35221-92C3-4DD9-891F-83E9AAAD7AF8}" srcOrd="9" destOrd="0" parTransId="{092E4211-54D2-45DF-AC36-5C7DFB51A6D8}" sibTransId="{1ED051A0-0841-444D-83B0-C0EC8D834ADE}"/>
    <dgm:cxn modelId="{F19F5B1B-61AC-4D75-8DA2-32F08CC2B4D1}" type="presOf" srcId="{EE944295-5CB4-45AF-8062-0B30C41D5008}" destId="{EC9DA3C3-E64C-4593-8A04-0744BDE4074F}" srcOrd="1" destOrd="0" presId="urn:microsoft.com/office/officeart/2005/8/layout/orgChart1"/>
    <dgm:cxn modelId="{F0B17AA8-B4BD-43DF-B8CC-2B9275410F28}" type="presOf" srcId="{88FDCB00-BD3B-4894-B89E-F7523AFC1C85}" destId="{D104AA2B-2C74-4F1D-B611-DF34A5EABFD5}" srcOrd="0" destOrd="0" presId="urn:microsoft.com/office/officeart/2005/8/layout/orgChart1"/>
    <dgm:cxn modelId="{D2CEC6DE-E941-4FC3-9B09-E83B4CA5AF9B}" type="presOf" srcId="{E51877F1-1132-4F1D-A248-4C9AE40AAF19}" destId="{5F6D8F80-6580-4DA0-97C0-EB465FA7D895}" srcOrd="1" destOrd="0" presId="urn:microsoft.com/office/officeart/2005/8/layout/orgChart1"/>
    <dgm:cxn modelId="{3D34F96C-C2B8-4A65-9397-8591B3BDC9FE}" type="presOf" srcId="{2A69FBD0-4FB1-4163-9FD0-385385D66B5C}" destId="{6B85559E-AF8A-4E2E-AFEC-7AC336D22527}" srcOrd="0" destOrd="0" presId="urn:microsoft.com/office/officeart/2005/8/layout/orgChart1"/>
    <dgm:cxn modelId="{DF788DDC-07E1-43D2-9EB2-948AF4796350}" type="presParOf" srcId="{03E19A7B-9A67-4A36-BE94-8213CCA16876}" destId="{D8F871B0-935B-44AC-A2D2-4AEC597A80E5}" srcOrd="0" destOrd="0" presId="urn:microsoft.com/office/officeart/2005/8/layout/orgChart1"/>
    <dgm:cxn modelId="{81B24AB6-8E9F-47DA-8E82-C25CD27A5BD9}" type="presParOf" srcId="{D8F871B0-935B-44AC-A2D2-4AEC597A80E5}" destId="{FD39EB98-00A5-4C01-86F9-F4E9CCF1C991}" srcOrd="0" destOrd="0" presId="urn:microsoft.com/office/officeart/2005/8/layout/orgChart1"/>
    <dgm:cxn modelId="{9CD94958-C35A-489B-B151-1DCF01FDFF49}" type="presParOf" srcId="{FD39EB98-00A5-4C01-86F9-F4E9CCF1C991}" destId="{0F5300F6-A4B0-4A5B-A6C4-E87E500C73C7}" srcOrd="0" destOrd="0" presId="urn:microsoft.com/office/officeart/2005/8/layout/orgChart1"/>
    <dgm:cxn modelId="{B08590B6-18B7-4F12-9C3D-C686766942E5}" type="presParOf" srcId="{FD39EB98-00A5-4C01-86F9-F4E9CCF1C991}" destId="{04B602CF-2D9F-474A-A734-0D667570817F}" srcOrd="1" destOrd="0" presId="urn:microsoft.com/office/officeart/2005/8/layout/orgChart1"/>
    <dgm:cxn modelId="{EE379625-B573-42ED-83D8-2281838248B4}" type="presParOf" srcId="{D8F871B0-935B-44AC-A2D2-4AEC597A80E5}" destId="{D72B53BB-1BF0-4CC1-B921-6F3FF00B2036}" srcOrd="1" destOrd="0" presId="urn:microsoft.com/office/officeart/2005/8/layout/orgChart1"/>
    <dgm:cxn modelId="{48596BEB-0470-47F7-A770-E381D3CBAE1F}" type="presParOf" srcId="{D72B53BB-1BF0-4CC1-B921-6F3FF00B2036}" destId="{0F8EB0BD-0B31-4311-BCAC-6C512B30D738}" srcOrd="0" destOrd="0" presId="urn:microsoft.com/office/officeart/2005/8/layout/orgChart1"/>
    <dgm:cxn modelId="{5823CB48-94DA-43DE-B982-87F53C4CCA49}" type="presParOf" srcId="{D72B53BB-1BF0-4CC1-B921-6F3FF00B2036}" destId="{44EA0F06-F7FC-4A3E-92C7-5C31DC05E856}" srcOrd="1" destOrd="0" presId="urn:microsoft.com/office/officeart/2005/8/layout/orgChart1"/>
    <dgm:cxn modelId="{A72F5807-5F4D-4047-A97F-C696E9E28CD5}" type="presParOf" srcId="{44EA0F06-F7FC-4A3E-92C7-5C31DC05E856}" destId="{6DF88DAD-3063-4593-B1E5-E8F33DFF29C7}" srcOrd="0" destOrd="0" presId="urn:microsoft.com/office/officeart/2005/8/layout/orgChart1"/>
    <dgm:cxn modelId="{3160573E-5743-41B7-9D70-E0B32B227E29}" type="presParOf" srcId="{6DF88DAD-3063-4593-B1E5-E8F33DFF29C7}" destId="{C6127A7A-3346-4356-B877-B6A3557587BB}" srcOrd="0" destOrd="0" presId="urn:microsoft.com/office/officeart/2005/8/layout/orgChart1"/>
    <dgm:cxn modelId="{BEF4F76E-E9AD-4443-88B9-DC8E65062527}" type="presParOf" srcId="{6DF88DAD-3063-4593-B1E5-E8F33DFF29C7}" destId="{20A22F8A-A5E7-48FE-BCAE-6DD351E9F680}" srcOrd="1" destOrd="0" presId="urn:microsoft.com/office/officeart/2005/8/layout/orgChart1"/>
    <dgm:cxn modelId="{B105C422-0071-46A5-AF02-68546A26C688}" type="presParOf" srcId="{44EA0F06-F7FC-4A3E-92C7-5C31DC05E856}" destId="{11E951A4-7616-4D80-9EA0-A5084CE60A1B}" srcOrd="1" destOrd="0" presId="urn:microsoft.com/office/officeart/2005/8/layout/orgChart1"/>
    <dgm:cxn modelId="{A663FAC6-66F7-4D80-8F59-A70AFD596AC3}" type="presParOf" srcId="{11E951A4-7616-4D80-9EA0-A5084CE60A1B}" destId="{CAAFA6F7-AE70-4E61-85E2-E9AA1E088B31}" srcOrd="0" destOrd="0" presId="urn:microsoft.com/office/officeart/2005/8/layout/orgChart1"/>
    <dgm:cxn modelId="{EDB1C524-86D6-4598-AAC8-DD222EF65802}" type="presParOf" srcId="{11E951A4-7616-4D80-9EA0-A5084CE60A1B}" destId="{E67001C4-F570-4C8D-B87A-FD734A5A8CA5}" srcOrd="1" destOrd="0" presId="urn:microsoft.com/office/officeart/2005/8/layout/orgChart1"/>
    <dgm:cxn modelId="{79488847-7D2F-4653-9446-9232EB252854}" type="presParOf" srcId="{E67001C4-F570-4C8D-B87A-FD734A5A8CA5}" destId="{01D4247D-B0A5-4BFC-B9F6-BD511ED24DA3}" srcOrd="0" destOrd="0" presId="urn:microsoft.com/office/officeart/2005/8/layout/orgChart1"/>
    <dgm:cxn modelId="{78C23475-9925-494E-8811-1B531B32FEC6}" type="presParOf" srcId="{01D4247D-B0A5-4BFC-B9F6-BD511ED24DA3}" destId="{6B70C292-C1C5-4D6A-A8D6-C081A894AD56}" srcOrd="0" destOrd="0" presId="urn:microsoft.com/office/officeart/2005/8/layout/orgChart1"/>
    <dgm:cxn modelId="{25B4A6ED-0F0E-4115-92EF-F0307313AC01}" type="presParOf" srcId="{01D4247D-B0A5-4BFC-B9F6-BD511ED24DA3}" destId="{9E9B8D13-6181-43D6-AAC9-AECD2C534078}" srcOrd="1" destOrd="0" presId="urn:microsoft.com/office/officeart/2005/8/layout/orgChart1"/>
    <dgm:cxn modelId="{5BA4652D-F314-4932-838E-C5E1EC44EC68}" type="presParOf" srcId="{E67001C4-F570-4C8D-B87A-FD734A5A8CA5}" destId="{4A77C5A2-57D6-4A18-AB84-22B4ACBEB419}" srcOrd="1" destOrd="0" presId="urn:microsoft.com/office/officeart/2005/8/layout/orgChart1"/>
    <dgm:cxn modelId="{A9519995-186F-44B4-B8C0-A3992039E506}" type="presParOf" srcId="{E67001C4-F570-4C8D-B87A-FD734A5A8CA5}" destId="{9701154C-5CAC-45BA-8E62-F19A20D832CD}" srcOrd="2" destOrd="0" presId="urn:microsoft.com/office/officeart/2005/8/layout/orgChart1"/>
    <dgm:cxn modelId="{14A13EAE-0561-4D80-B5FD-E117F6859262}" type="presParOf" srcId="{11E951A4-7616-4D80-9EA0-A5084CE60A1B}" destId="{8BE876A3-B0B8-49EA-8F16-E60D35F2BD1B}" srcOrd="2" destOrd="0" presId="urn:microsoft.com/office/officeart/2005/8/layout/orgChart1"/>
    <dgm:cxn modelId="{C22FB350-88BB-4BFF-AC67-DC2828199ACF}" type="presParOf" srcId="{11E951A4-7616-4D80-9EA0-A5084CE60A1B}" destId="{922AFB3A-8777-45CF-9923-5D04D758B94E}" srcOrd="3" destOrd="0" presId="urn:microsoft.com/office/officeart/2005/8/layout/orgChart1"/>
    <dgm:cxn modelId="{89E1BEB1-A29D-4898-917C-BD3CDE6264D8}" type="presParOf" srcId="{922AFB3A-8777-45CF-9923-5D04D758B94E}" destId="{C30708EA-29A5-46AB-9598-2C9DF505ECAD}" srcOrd="0" destOrd="0" presId="urn:microsoft.com/office/officeart/2005/8/layout/orgChart1"/>
    <dgm:cxn modelId="{A70BA182-128A-4FA8-A4E2-92DEE7DDAC3B}" type="presParOf" srcId="{C30708EA-29A5-46AB-9598-2C9DF505ECAD}" destId="{7B26EA3C-573B-4477-8942-E1298F0A4D07}" srcOrd="0" destOrd="0" presId="urn:microsoft.com/office/officeart/2005/8/layout/orgChart1"/>
    <dgm:cxn modelId="{48475990-1C2D-4840-B755-9CA7198F36DB}" type="presParOf" srcId="{C30708EA-29A5-46AB-9598-2C9DF505ECAD}" destId="{C7095585-2D5C-446F-96EF-05843A4BB12E}" srcOrd="1" destOrd="0" presId="urn:microsoft.com/office/officeart/2005/8/layout/orgChart1"/>
    <dgm:cxn modelId="{FEBDCE25-AEE9-4B6F-8BE1-7A02786B2C0F}" type="presParOf" srcId="{922AFB3A-8777-45CF-9923-5D04D758B94E}" destId="{DC7DF82F-70B4-4AFA-820E-D8BA6DE3F8F7}" srcOrd="1" destOrd="0" presId="urn:microsoft.com/office/officeart/2005/8/layout/orgChart1"/>
    <dgm:cxn modelId="{16E9D0AF-2160-42AC-A3B6-1A775C759DF6}" type="presParOf" srcId="{922AFB3A-8777-45CF-9923-5D04D758B94E}" destId="{2E03B5EB-5EB9-42D7-83A3-B916168217AF}" srcOrd="2" destOrd="0" presId="urn:microsoft.com/office/officeart/2005/8/layout/orgChart1"/>
    <dgm:cxn modelId="{6118AA59-7BE8-4852-BD9E-250A12B292EA}" type="presParOf" srcId="{11E951A4-7616-4D80-9EA0-A5084CE60A1B}" destId="{9FE1787E-4211-44A8-AD50-DEC5C32543BD}" srcOrd="4" destOrd="0" presId="urn:microsoft.com/office/officeart/2005/8/layout/orgChart1"/>
    <dgm:cxn modelId="{74258F12-FAD7-4E8D-8C22-536CC7337FB8}" type="presParOf" srcId="{11E951A4-7616-4D80-9EA0-A5084CE60A1B}" destId="{BD93015C-1637-45B8-8245-7C737DDF8736}" srcOrd="5" destOrd="0" presId="urn:microsoft.com/office/officeart/2005/8/layout/orgChart1"/>
    <dgm:cxn modelId="{43D4E37D-7B5B-4DEF-A440-40E2740D2651}" type="presParOf" srcId="{BD93015C-1637-45B8-8245-7C737DDF8736}" destId="{BED9E88D-47C7-4359-B056-9EA5BA780CCF}" srcOrd="0" destOrd="0" presId="urn:microsoft.com/office/officeart/2005/8/layout/orgChart1"/>
    <dgm:cxn modelId="{C3FC8A2B-40FD-4BDC-ABF0-991E015812E4}" type="presParOf" srcId="{BED9E88D-47C7-4359-B056-9EA5BA780CCF}" destId="{2FE1C01B-7771-4077-86C0-2FDA62E27793}" srcOrd="0" destOrd="0" presId="urn:microsoft.com/office/officeart/2005/8/layout/orgChart1"/>
    <dgm:cxn modelId="{544D95C6-A490-44A4-95E7-A3189882286F}" type="presParOf" srcId="{BED9E88D-47C7-4359-B056-9EA5BA780CCF}" destId="{679F9520-C700-417E-831C-5080EBE1AF28}" srcOrd="1" destOrd="0" presId="urn:microsoft.com/office/officeart/2005/8/layout/orgChart1"/>
    <dgm:cxn modelId="{B6AE09A8-3D8B-4CB7-8103-9D8A769B8CB9}" type="presParOf" srcId="{BD93015C-1637-45B8-8245-7C737DDF8736}" destId="{4D34D162-E85B-47F0-9619-10B72977C43B}" srcOrd="1" destOrd="0" presId="urn:microsoft.com/office/officeart/2005/8/layout/orgChart1"/>
    <dgm:cxn modelId="{C5F8416C-6AAA-421B-967B-F9ED9F8FD955}" type="presParOf" srcId="{BD93015C-1637-45B8-8245-7C737DDF8736}" destId="{2B5B1651-2D74-4191-A2F7-4F101C2BD4B9}" srcOrd="2" destOrd="0" presId="urn:microsoft.com/office/officeart/2005/8/layout/orgChart1"/>
    <dgm:cxn modelId="{8F88EDA2-3961-449A-90F0-76FC68302551}" type="presParOf" srcId="{11E951A4-7616-4D80-9EA0-A5084CE60A1B}" destId="{D104AA2B-2C74-4F1D-B611-DF34A5EABFD5}" srcOrd="6" destOrd="0" presId="urn:microsoft.com/office/officeart/2005/8/layout/orgChart1"/>
    <dgm:cxn modelId="{DFE2F820-B252-4323-A34C-06FEEAA97310}" type="presParOf" srcId="{11E951A4-7616-4D80-9EA0-A5084CE60A1B}" destId="{F84693DB-40F3-4E00-A71A-233FFB5AB7E7}" srcOrd="7" destOrd="0" presId="urn:microsoft.com/office/officeart/2005/8/layout/orgChart1"/>
    <dgm:cxn modelId="{A531F29E-EEE3-4D56-8107-FB08DAC7D712}" type="presParOf" srcId="{F84693DB-40F3-4E00-A71A-233FFB5AB7E7}" destId="{EB7F24DB-71A8-45D3-B6CA-CFD863FE1EFB}" srcOrd="0" destOrd="0" presId="urn:microsoft.com/office/officeart/2005/8/layout/orgChart1"/>
    <dgm:cxn modelId="{21AB1596-2785-424D-A474-13042E42BBFA}" type="presParOf" srcId="{EB7F24DB-71A8-45D3-B6CA-CFD863FE1EFB}" destId="{BD3A3E2D-85AB-4306-B06E-5BCDD9A62B3F}" srcOrd="0" destOrd="0" presId="urn:microsoft.com/office/officeart/2005/8/layout/orgChart1"/>
    <dgm:cxn modelId="{AEF4AFD4-D138-4F79-8D21-B7A315BF52EF}" type="presParOf" srcId="{EB7F24DB-71A8-45D3-B6CA-CFD863FE1EFB}" destId="{3CABBA0A-E047-4B31-9884-C4BFECFE580F}" srcOrd="1" destOrd="0" presId="urn:microsoft.com/office/officeart/2005/8/layout/orgChart1"/>
    <dgm:cxn modelId="{281D7807-BEBF-447F-99AB-290F1DDA5DBB}" type="presParOf" srcId="{F84693DB-40F3-4E00-A71A-233FFB5AB7E7}" destId="{180D7FEB-67E1-45AA-9901-C80868985F9F}" srcOrd="1" destOrd="0" presId="urn:microsoft.com/office/officeart/2005/8/layout/orgChart1"/>
    <dgm:cxn modelId="{A97B9F4D-2AA5-44CD-879E-69534F360582}" type="presParOf" srcId="{F84693DB-40F3-4E00-A71A-233FFB5AB7E7}" destId="{C3E3B04C-D4D9-4907-955C-93856E4BE007}" srcOrd="2" destOrd="0" presId="urn:microsoft.com/office/officeart/2005/8/layout/orgChart1"/>
    <dgm:cxn modelId="{1EBE3C3B-5180-4CFF-8AEF-4935F06E8202}" type="presParOf" srcId="{11E951A4-7616-4D80-9EA0-A5084CE60A1B}" destId="{683C2B42-0762-4018-9881-07091B1C9540}" srcOrd="8" destOrd="0" presId="urn:microsoft.com/office/officeart/2005/8/layout/orgChart1"/>
    <dgm:cxn modelId="{97AA9510-1EEC-41F2-9041-552F942AD91F}" type="presParOf" srcId="{11E951A4-7616-4D80-9EA0-A5084CE60A1B}" destId="{E6E14787-E113-4937-A97F-993B6766E2FA}" srcOrd="9" destOrd="0" presId="urn:microsoft.com/office/officeart/2005/8/layout/orgChart1"/>
    <dgm:cxn modelId="{6B417CDF-E145-48D8-94E4-55B52C43FAD7}" type="presParOf" srcId="{E6E14787-E113-4937-A97F-993B6766E2FA}" destId="{4767F500-E131-41D5-81CF-2D780D1BDFA1}" srcOrd="0" destOrd="0" presId="urn:microsoft.com/office/officeart/2005/8/layout/orgChart1"/>
    <dgm:cxn modelId="{14447F27-BE4B-4352-A609-72AF7F6B4D7F}" type="presParOf" srcId="{4767F500-E131-41D5-81CF-2D780D1BDFA1}" destId="{1D1C7EEF-2E36-431F-B49A-AF83D542DB90}" srcOrd="0" destOrd="0" presId="urn:microsoft.com/office/officeart/2005/8/layout/orgChart1"/>
    <dgm:cxn modelId="{5816CA76-CDC7-4313-83A3-1F121992E48C}" type="presParOf" srcId="{4767F500-E131-41D5-81CF-2D780D1BDFA1}" destId="{588B713B-3C5E-444F-B4A5-D95CE2C79268}" srcOrd="1" destOrd="0" presId="urn:microsoft.com/office/officeart/2005/8/layout/orgChart1"/>
    <dgm:cxn modelId="{3CCB1F9B-20A9-4379-A69E-907F447CD061}" type="presParOf" srcId="{E6E14787-E113-4937-A97F-993B6766E2FA}" destId="{870EA1C0-7BC6-496A-91EF-9F55DF0BAB8A}" srcOrd="1" destOrd="0" presId="urn:microsoft.com/office/officeart/2005/8/layout/orgChart1"/>
    <dgm:cxn modelId="{26AB981A-21BB-4EDC-86EB-A5A4A18BE728}" type="presParOf" srcId="{E6E14787-E113-4937-A97F-993B6766E2FA}" destId="{FE4EE3A4-62F2-4E95-B7D3-B23B99F63B7F}" srcOrd="2" destOrd="0" presId="urn:microsoft.com/office/officeart/2005/8/layout/orgChart1"/>
    <dgm:cxn modelId="{D355A9B1-1066-4983-9B26-D72C7F80A54F}" type="presParOf" srcId="{11E951A4-7616-4D80-9EA0-A5084CE60A1B}" destId="{EE07327B-B9D2-455E-A2C4-4722F55C30AD}" srcOrd="10" destOrd="0" presId="urn:microsoft.com/office/officeart/2005/8/layout/orgChart1"/>
    <dgm:cxn modelId="{C8CFE9C3-D817-4418-B7E1-D965025962BD}" type="presParOf" srcId="{11E951A4-7616-4D80-9EA0-A5084CE60A1B}" destId="{89CFDECD-5400-40B8-9263-AE9837CB7EAE}" srcOrd="11" destOrd="0" presId="urn:microsoft.com/office/officeart/2005/8/layout/orgChart1"/>
    <dgm:cxn modelId="{2062245E-1D10-435D-AAED-EBF515DD0E9F}" type="presParOf" srcId="{89CFDECD-5400-40B8-9263-AE9837CB7EAE}" destId="{7CBEDB8F-D842-4844-8EC2-5D46FFB3D980}" srcOrd="0" destOrd="0" presId="urn:microsoft.com/office/officeart/2005/8/layout/orgChart1"/>
    <dgm:cxn modelId="{86A6DBBC-B4AE-45EC-9C41-C0F9706F152E}" type="presParOf" srcId="{7CBEDB8F-D842-4844-8EC2-5D46FFB3D980}" destId="{3F2E103B-E419-4382-AF42-F49BE779F94D}" srcOrd="0" destOrd="0" presId="urn:microsoft.com/office/officeart/2005/8/layout/orgChart1"/>
    <dgm:cxn modelId="{DC8D0FE8-D71B-4A7A-9F58-F4E801094A8F}" type="presParOf" srcId="{7CBEDB8F-D842-4844-8EC2-5D46FFB3D980}" destId="{5F6D8F80-6580-4DA0-97C0-EB465FA7D895}" srcOrd="1" destOrd="0" presId="urn:microsoft.com/office/officeart/2005/8/layout/orgChart1"/>
    <dgm:cxn modelId="{33EF3437-B24C-48B9-874A-41C5AA857200}" type="presParOf" srcId="{89CFDECD-5400-40B8-9263-AE9837CB7EAE}" destId="{1D14E8D9-D2EE-4056-BA39-EBD23F80B0C7}" srcOrd="1" destOrd="0" presId="urn:microsoft.com/office/officeart/2005/8/layout/orgChart1"/>
    <dgm:cxn modelId="{6773475D-E4CD-43F4-AD4B-B5E90D53A727}" type="presParOf" srcId="{89CFDECD-5400-40B8-9263-AE9837CB7EAE}" destId="{F2EA2E4B-9425-4DEB-8C10-F51372EB292C}" srcOrd="2" destOrd="0" presId="urn:microsoft.com/office/officeart/2005/8/layout/orgChart1"/>
    <dgm:cxn modelId="{BDE8E329-3B61-4310-86D1-A4B4818D2BFC}" type="presParOf" srcId="{44EA0F06-F7FC-4A3E-92C7-5C31DC05E856}" destId="{D0035ED9-F3E0-4316-80F2-D6A25CD8807D}" srcOrd="2" destOrd="0" presId="urn:microsoft.com/office/officeart/2005/8/layout/orgChart1"/>
    <dgm:cxn modelId="{6FE6C535-BA1E-43CD-AD87-A55857D0339F}" type="presParOf" srcId="{D72B53BB-1BF0-4CC1-B921-6F3FF00B2036}" destId="{CA6AC8EE-41F9-49D1-B662-C9ECD4C6AE41}" srcOrd="2" destOrd="0" presId="urn:microsoft.com/office/officeart/2005/8/layout/orgChart1"/>
    <dgm:cxn modelId="{A5C0C324-FD52-4705-92A6-A83AA6F35B0D}" type="presParOf" srcId="{D72B53BB-1BF0-4CC1-B921-6F3FF00B2036}" destId="{61FDBEBE-406C-4820-82E8-42A0FC7B434D}" srcOrd="3" destOrd="0" presId="urn:microsoft.com/office/officeart/2005/8/layout/orgChart1"/>
    <dgm:cxn modelId="{C2B04921-6715-4314-9432-32FA786BE280}" type="presParOf" srcId="{61FDBEBE-406C-4820-82E8-42A0FC7B434D}" destId="{E07DF5BC-09D7-438F-A236-CDB5FB471256}" srcOrd="0" destOrd="0" presId="urn:microsoft.com/office/officeart/2005/8/layout/orgChart1"/>
    <dgm:cxn modelId="{AEE32970-0133-4D0E-8C06-868DA1C47799}" type="presParOf" srcId="{E07DF5BC-09D7-438F-A236-CDB5FB471256}" destId="{7D7A6678-B821-498D-BC32-71123EC3CDD2}" srcOrd="0" destOrd="0" presId="urn:microsoft.com/office/officeart/2005/8/layout/orgChart1"/>
    <dgm:cxn modelId="{4F687472-5394-4C1E-A4E5-ADEA5090EB45}" type="presParOf" srcId="{E07DF5BC-09D7-438F-A236-CDB5FB471256}" destId="{80307702-763A-4412-AE34-9D850DEF098D}" srcOrd="1" destOrd="0" presId="urn:microsoft.com/office/officeart/2005/8/layout/orgChart1"/>
    <dgm:cxn modelId="{B5B9E90D-4CF3-497F-8CA0-EE3479D7B8FB}" type="presParOf" srcId="{61FDBEBE-406C-4820-82E8-42A0FC7B434D}" destId="{DE940233-FA2D-4158-B3FD-62BF5CADB638}" srcOrd="1" destOrd="0" presId="urn:microsoft.com/office/officeart/2005/8/layout/orgChart1"/>
    <dgm:cxn modelId="{2A5CF6D9-5B4B-46FE-902B-42FD4C920988}" type="presParOf" srcId="{DE940233-FA2D-4158-B3FD-62BF5CADB638}" destId="{0D7E6031-03CE-47A3-9BE8-E16E7E9EFBDB}" srcOrd="0" destOrd="0" presId="urn:microsoft.com/office/officeart/2005/8/layout/orgChart1"/>
    <dgm:cxn modelId="{AAD2C445-B2BA-43BC-A295-9569426C2ADE}" type="presParOf" srcId="{DE940233-FA2D-4158-B3FD-62BF5CADB638}" destId="{FA9FF965-AD0A-4890-9D22-BEA5FD374FD6}" srcOrd="1" destOrd="0" presId="urn:microsoft.com/office/officeart/2005/8/layout/orgChart1"/>
    <dgm:cxn modelId="{26E80126-97C9-4451-8EAC-8D60FDA77B0D}" type="presParOf" srcId="{FA9FF965-AD0A-4890-9D22-BEA5FD374FD6}" destId="{718B0D8D-5FAF-4677-92B7-CE3438E6B5C1}" srcOrd="0" destOrd="0" presId="urn:microsoft.com/office/officeart/2005/8/layout/orgChart1"/>
    <dgm:cxn modelId="{2AABEDD5-FF92-465D-AE57-48A0AA018714}" type="presParOf" srcId="{718B0D8D-5FAF-4677-92B7-CE3438E6B5C1}" destId="{6B85559E-AF8A-4E2E-AFEC-7AC336D22527}" srcOrd="0" destOrd="0" presId="urn:microsoft.com/office/officeart/2005/8/layout/orgChart1"/>
    <dgm:cxn modelId="{6E0FE959-2578-41B2-9151-C8A7D2356263}" type="presParOf" srcId="{718B0D8D-5FAF-4677-92B7-CE3438E6B5C1}" destId="{D7ED39FC-F36E-42AE-9516-3B858AD7ED14}" srcOrd="1" destOrd="0" presId="urn:microsoft.com/office/officeart/2005/8/layout/orgChart1"/>
    <dgm:cxn modelId="{D1798A9F-AEB3-495E-9185-53670F97004D}" type="presParOf" srcId="{FA9FF965-AD0A-4890-9D22-BEA5FD374FD6}" destId="{352EFCDD-D0EC-4899-AF58-72887EA5324E}" srcOrd="1" destOrd="0" presId="urn:microsoft.com/office/officeart/2005/8/layout/orgChart1"/>
    <dgm:cxn modelId="{0E0D6E94-45A1-42C5-BCAA-DCC3BE60D5DD}" type="presParOf" srcId="{FA9FF965-AD0A-4890-9D22-BEA5FD374FD6}" destId="{14B2E365-C336-4005-81CA-DA51AD392203}" srcOrd="2" destOrd="0" presId="urn:microsoft.com/office/officeart/2005/8/layout/orgChart1"/>
    <dgm:cxn modelId="{B9CADEAA-B8CD-42ED-9D61-8AC7CAC9E4B9}" type="presParOf" srcId="{DE940233-FA2D-4158-B3FD-62BF5CADB638}" destId="{50D7EF69-1213-4BA1-8D47-A5AB04B618F4}" srcOrd="2" destOrd="0" presId="urn:microsoft.com/office/officeart/2005/8/layout/orgChart1"/>
    <dgm:cxn modelId="{974DFD93-1E86-4409-8030-4FEA9C809287}" type="presParOf" srcId="{DE940233-FA2D-4158-B3FD-62BF5CADB638}" destId="{29CC4198-BA9A-4E1D-A6FF-857F5391EEBA}" srcOrd="3" destOrd="0" presId="urn:microsoft.com/office/officeart/2005/8/layout/orgChart1"/>
    <dgm:cxn modelId="{AD64DAE6-2D0C-481F-AB31-C0EEC89AD72C}" type="presParOf" srcId="{29CC4198-BA9A-4E1D-A6FF-857F5391EEBA}" destId="{6617F665-490E-48FA-A06F-2856D05DE504}" srcOrd="0" destOrd="0" presId="urn:microsoft.com/office/officeart/2005/8/layout/orgChart1"/>
    <dgm:cxn modelId="{550E7127-579A-43CB-846C-2185E55DD8BC}" type="presParOf" srcId="{6617F665-490E-48FA-A06F-2856D05DE504}" destId="{0AB252DF-3756-463E-95C4-77303AAAD586}" srcOrd="0" destOrd="0" presId="urn:microsoft.com/office/officeart/2005/8/layout/orgChart1"/>
    <dgm:cxn modelId="{EFEB06D8-745F-47C1-A296-DE539EAD4C7A}" type="presParOf" srcId="{6617F665-490E-48FA-A06F-2856D05DE504}" destId="{EC9DA3C3-E64C-4593-8A04-0744BDE4074F}" srcOrd="1" destOrd="0" presId="urn:microsoft.com/office/officeart/2005/8/layout/orgChart1"/>
    <dgm:cxn modelId="{89E47204-BC59-4C1E-846F-A20D08DB832A}" type="presParOf" srcId="{29CC4198-BA9A-4E1D-A6FF-857F5391EEBA}" destId="{4A35A54C-E61C-4ACF-A452-8205B7FF7EB7}" srcOrd="1" destOrd="0" presId="urn:microsoft.com/office/officeart/2005/8/layout/orgChart1"/>
    <dgm:cxn modelId="{ECE84FE0-95A3-48D1-ABE2-AE8998F41322}" type="presParOf" srcId="{4A35A54C-E61C-4ACF-A452-8205B7FF7EB7}" destId="{341442A8-ECB5-45B9-B02C-53DBEA98963F}" srcOrd="0" destOrd="0" presId="urn:microsoft.com/office/officeart/2005/8/layout/orgChart1"/>
    <dgm:cxn modelId="{547FDB79-8F8E-4180-A893-286943193F72}" type="presParOf" srcId="{4A35A54C-E61C-4ACF-A452-8205B7FF7EB7}" destId="{59E46E15-27BD-4D08-BD00-44C616B63442}" srcOrd="1" destOrd="0" presId="urn:microsoft.com/office/officeart/2005/8/layout/orgChart1"/>
    <dgm:cxn modelId="{1041AA46-EC82-494F-9BF3-60125DBC1EBC}" type="presParOf" srcId="{59E46E15-27BD-4D08-BD00-44C616B63442}" destId="{15A941D6-92F3-45C6-BEC2-A5D346A6ABDE}" srcOrd="0" destOrd="0" presId="urn:microsoft.com/office/officeart/2005/8/layout/orgChart1"/>
    <dgm:cxn modelId="{737F04B4-C392-4AF6-A11E-8E62125D8FA7}" type="presParOf" srcId="{15A941D6-92F3-45C6-BEC2-A5D346A6ABDE}" destId="{9E115A15-47C2-4944-BA01-1AD9C738FD00}" srcOrd="0" destOrd="0" presId="urn:microsoft.com/office/officeart/2005/8/layout/orgChart1"/>
    <dgm:cxn modelId="{1E23CD06-D8AE-4864-8F39-E328D3817710}" type="presParOf" srcId="{15A941D6-92F3-45C6-BEC2-A5D346A6ABDE}" destId="{74350A01-F4C5-4BDD-A0D2-9E113BA670B9}" srcOrd="1" destOrd="0" presId="urn:microsoft.com/office/officeart/2005/8/layout/orgChart1"/>
    <dgm:cxn modelId="{59ED3C27-7D71-40FC-9C10-E65E04405697}" type="presParOf" srcId="{59E46E15-27BD-4D08-BD00-44C616B63442}" destId="{0C7BBF83-6FD3-4A21-89FD-9D203348FDE7}" srcOrd="1" destOrd="0" presId="urn:microsoft.com/office/officeart/2005/8/layout/orgChart1"/>
    <dgm:cxn modelId="{332E31C4-562F-4FD7-9023-7714935EACE6}" type="presParOf" srcId="{59E46E15-27BD-4D08-BD00-44C616B63442}" destId="{F9018FCF-03CC-4648-A69D-50A21734C2AE}" srcOrd="2" destOrd="0" presId="urn:microsoft.com/office/officeart/2005/8/layout/orgChart1"/>
    <dgm:cxn modelId="{6D502A46-ADCF-423B-B646-3100D5A1E13D}" type="presParOf" srcId="{4A35A54C-E61C-4ACF-A452-8205B7FF7EB7}" destId="{0AAA5C63-A661-4A13-854B-E27E74058EEC}" srcOrd="2" destOrd="0" presId="urn:microsoft.com/office/officeart/2005/8/layout/orgChart1"/>
    <dgm:cxn modelId="{3D56E310-520C-4DD9-9158-0FC16B83596B}" type="presParOf" srcId="{4A35A54C-E61C-4ACF-A452-8205B7FF7EB7}" destId="{A728AF3F-3E04-40EE-932A-A4E43E2DA20F}" srcOrd="3" destOrd="0" presId="urn:microsoft.com/office/officeart/2005/8/layout/orgChart1"/>
    <dgm:cxn modelId="{36C37D3C-2356-441A-BC47-47FE9706DBFF}" type="presParOf" srcId="{A728AF3F-3E04-40EE-932A-A4E43E2DA20F}" destId="{ABFF9BF0-6718-4EAE-95F1-E1475EF9077D}" srcOrd="0" destOrd="0" presId="urn:microsoft.com/office/officeart/2005/8/layout/orgChart1"/>
    <dgm:cxn modelId="{B3D13D5B-88DB-49E6-94E5-9CB7C13C0CA9}" type="presParOf" srcId="{ABFF9BF0-6718-4EAE-95F1-E1475EF9077D}" destId="{44DF7116-E167-43BC-9A28-180CDEF661CA}" srcOrd="0" destOrd="0" presId="urn:microsoft.com/office/officeart/2005/8/layout/orgChart1"/>
    <dgm:cxn modelId="{C7B04FCC-DF78-4F44-8237-733C4764570D}" type="presParOf" srcId="{ABFF9BF0-6718-4EAE-95F1-E1475EF9077D}" destId="{38DF36F3-AC46-4ABE-A2AF-76BE93DAD012}" srcOrd="1" destOrd="0" presId="urn:microsoft.com/office/officeart/2005/8/layout/orgChart1"/>
    <dgm:cxn modelId="{0E3FB04A-82C3-4E08-AA86-BBC7D5D4CFF6}" type="presParOf" srcId="{A728AF3F-3E04-40EE-932A-A4E43E2DA20F}" destId="{12B4869F-62CF-4FE3-8DF1-53D496E42960}" srcOrd="1" destOrd="0" presId="urn:microsoft.com/office/officeart/2005/8/layout/orgChart1"/>
    <dgm:cxn modelId="{569382E8-C9EE-4A1D-9148-DD526F2963E0}" type="presParOf" srcId="{A728AF3F-3E04-40EE-932A-A4E43E2DA20F}" destId="{6D688509-DBAA-4C00-A91C-23E4507D7970}" srcOrd="2" destOrd="0" presId="urn:microsoft.com/office/officeart/2005/8/layout/orgChart1"/>
    <dgm:cxn modelId="{5D06CBD3-8BBE-4D88-9244-4BF32B1236E3}" type="presParOf" srcId="{29CC4198-BA9A-4E1D-A6FF-857F5391EEBA}" destId="{8127BDE2-D7D3-4861-BF40-9007321C1C62}" srcOrd="2" destOrd="0" presId="urn:microsoft.com/office/officeart/2005/8/layout/orgChart1"/>
    <dgm:cxn modelId="{D5487EAC-2030-40DA-913A-8F30117182CD}" type="presParOf" srcId="{DE940233-FA2D-4158-B3FD-62BF5CADB638}" destId="{B6EA2ECE-9FFE-4BAA-B876-9120CEE49183}" srcOrd="4" destOrd="0" presId="urn:microsoft.com/office/officeart/2005/8/layout/orgChart1"/>
    <dgm:cxn modelId="{ED1F6495-3C38-4392-A2D9-69CBB03A81ED}" type="presParOf" srcId="{DE940233-FA2D-4158-B3FD-62BF5CADB638}" destId="{AFD49A36-A65E-43B8-AC34-A5AD3AF0BE58}" srcOrd="5" destOrd="0" presId="urn:microsoft.com/office/officeart/2005/8/layout/orgChart1"/>
    <dgm:cxn modelId="{9AE019AB-E33D-4A4C-8493-E02013C00F56}" type="presParOf" srcId="{AFD49A36-A65E-43B8-AC34-A5AD3AF0BE58}" destId="{5F65968B-D21E-45A7-8EE4-BB96438F6E22}" srcOrd="0" destOrd="0" presId="urn:microsoft.com/office/officeart/2005/8/layout/orgChart1"/>
    <dgm:cxn modelId="{B43AB96C-278E-49D5-86B1-F22B549CC61F}" type="presParOf" srcId="{5F65968B-D21E-45A7-8EE4-BB96438F6E22}" destId="{F9841402-21E2-4E47-B5CC-1DA9DEFA1573}" srcOrd="0" destOrd="0" presId="urn:microsoft.com/office/officeart/2005/8/layout/orgChart1"/>
    <dgm:cxn modelId="{7E1F7E68-B490-46EC-B6D4-B0DC59742739}" type="presParOf" srcId="{5F65968B-D21E-45A7-8EE4-BB96438F6E22}" destId="{A8C38A9A-DA7E-4A31-B58E-935C20E70280}" srcOrd="1" destOrd="0" presId="urn:microsoft.com/office/officeart/2005/8/layout/orgChart1"/>
    <dgm:cxn modelId="{C275024E-B696-44DA-8D2F-5CB32AD37009}" type="presParOf" srcId="{AFD49A36-A65E-43B8-AC34-A5AD3AF0BE58}" destId="{B2A28683-9DD1-4B9F-B522-E02307100989}" srcOrd="1" destOrd="0" presId="urn:microsoft.com/office/officeart/2005/8/layout/orgChart1"/>
    <dgm:cxn modelId="{F9306286-061F-4414-9422-A43941D7C70A}" type="presParOf" srcId="{AFD49A36-A65E-43B8-AC34-A5AD3AF0BE58}" destId="{9DC37412-768A-4D8D-B700-049ED6DCB0EC}" srcOrd="2" destOrd="0" presId="urn:microsoft.com/office/officeart/2005/8/layout/orgChart1"/>
    <dgm:cxn modelId="{B26FE13E-B07A-421F-A1A8-3BFC73FE8190}" type="presParOf" srcId="{DE940233-FA2D-4158-B3FD-62BF5CADB638}" destId="{0D83469F-D5F5-4444-A785-C43E8FB49B5D}" srcOrd="6" destOrd="0" presId="urn:microsoft.com/office/officeart/2005/8/layout/orgChart1"/>
    <dgm:cxn modelId="{1C6AB131-B7CB-4410-90ED-AA01B5AA274F}" type="presParOf" srcId="{DE940233-FA2D-4158-B3FD-62BF5CADB638}" destId="{706D260F-2CD3-4F2C-97D6-2C0F54BC1CB5}" srcOrd="7" destOrd="0" presId="urn:microsoft.com/office/officeart/2005/8/layout/orgChart1"/>
    <dgm:cxn modelId="{FB7C7A00-389C-4F71-8C9B-0C8B45994E47}" type="presParOf" srcId="{706D260F-2CD3-4F2C-97D6-2C0F54BC1CB5}" destId="{E7172255-4291-4E43-8CF2-1461B9D7FE76}" srcOrd="0" destOrd="0" presId="urn:microsoft.com/office/officeart/2005/8/layout/orgChart1"/>
    <dgm:cxn modelId="{D8C6780F-D3FB-4766-BBAF-B7C75CB90DCA}" type="presParOf" srcId="{E7172255-4291-4E43-8CF2-1461B9D7FE76}" destId="{B2CFA6F5-FEFA-48AB-A7FF-ABEAB10F33B8}" srcOrd="0" destOrd="0" presId="urn:microsoft.com/office/officeart/2005/8/layout/orgChart1"/>
    <dgm:cxn modelId="{8A8760F3-F745-4C1E-BD09-CC25AAF392A4}" type="presParOf" srcId="{E7172255-4291-4E43-8CF2-1461B9D7FE76}" destId="{99F197F0-9268-4D50-BF56-7AE5DDE60B3E}" srcOrd="1" destOrd="0" presId="urn:microsoft.com/office/officeart/2005/8/layout/orgChart1"/>
    <dgm:cxn modelId="{667F21EC-CB2C-461F-940C-9D8E342E7A8B}" type="presParOf" srcId="{706D260F-2CD3-4F2C-97D6-2C0F54BC1CB5}" destId="{B602166E-14E5-4308-9E24-0A85B8029C8E}" srcOrd="1" destOrd="0" presId="urn:microsoft.com/office/officeart/2005/8/layout/orgChart1"/>
    <dgm:cxn modelId="{2AB53738-E758-4951-9E45-D67FA48EB316}" type="presParOf" srcId="{706D260F-2CD3-4F2C-97D6-2C0F54BC1CB5}" destId="{42BACD5D-0D7A-4DB7-AD4F-06C0D58B016B}" srcOrd="2" destOrd="0" presId="urn:microsoft.com/office/officeart/2005/8/layout/orgChart1"/>
    <dgm:cxn modelId="{6A037850-F054-4C8D-A0C2-14E7B5AF10DF}" type="presParOf" srcId="{DE940233-FA2D-4158-B3FD-62BF5CADB638}" destId="{BBAF28E8-EFC8-4B3C-8ECA-CA1142048EF3}" srcOrd="8" destOrd="0" presId="urn:microsoft.com/office/officeart/2005/8/layout/orgChart1"/>
    <dgm:cxn modelId="{DF22DEC9-B137-40E1-AABA-69E61248F6DE}" type="presParOf" srcId="{DE940233-FA2D-4158-B3FD-62BF5CADB638}" destId="{5A16D1A6-0FF2-4E60-8602-C1E19A67FEB5}" srcOrd="9" destOrd="0" presId="urn:microsoft.com/office/officeart/2005/8/layout/orgChart1"/>
    <dgm:cxn modelId="{54D0936A-EF24-4F7A-9B5B-2F34D160DC6B}" type="presParOf" srcId="{5A16D1A6-0FF2-4E60-8602-C1E19A67FEB5}" destId="{E0E9F596-7852-40DF-9EF2-DB8F15ABA47D}" srcOrd="0" destOrd="0" presId="urn:microsoft.com/office/officeart/2005/8/layout/orgChart1"/>
    <dgm:cxn modelId="{3E4F9AB5-54FD-42D2-9418-3DAA1BC3F0A4}" type="presParOf" srcId="{E0E9F596-7852-40DF-9EF2-DB8F15ABA47D}" destId="{CB603CDE-875E-4082-BFB2-68258C87FE79}" srcOrd="0" destOrd="0" presId="urn:microsoft.com/office/officeart/2005/8/layout/orgChart1"/>
    <dgm:cxn modelId="{40B8A586-AF13-4EFB-9E3F-6854E0097CA6}" type="presParOf" srcId="{E0E9F596-7852-40DF-9EF2-DB8F15ABA47D}" destId="{AD2EC3DF-0247-44AC-BB47-A6A1A1B406DE}" srcOrd="1" destOrd="0" presId="urn:microsoft.com/office/officeart/2005/8/layout/orgChart1"/>
    <dgm:cxn modelId="{D7A7A5C9-F058-4A37-84F0-D9F1EB57066A}" type="presParOf" srcId="{5A16D1A6-0FF2-4E60-8602-C1E19A67FEB5}" destId="{C09302D6-AE42-4F49-88E4-6CE1B65AD36C}" srcOrd="1" destOrd="0" presId="urn:microsoft.com/office/officeart/2005/8/layout/orgChart1"/>
    <dgm:cxn modelId="{29D990AD-D4B5-4A2C-86E7-D767BE1048B4}" type="presParOf" srcId="{5A16D1A6-0FF2-4E60-8602-C1E19A67FEB5}" destId="{DF9A5D1A-BA3D-4B7E-A9A2-621343FB28AB}" srcOrd="2" destOrd="0" presId="urn:microsoft.com/office/officeart/2005/8/layout/orgChart1"/>
    <dgm:cxn modelId="{3EF41C25-36A8-4A5B-9F41-AD068D6D822D}" type="presParOf" srcId="{DE940233-FA2D-4158-B3FD-62BF5CADB638}" destId="{1AF99207-592E-42CA-8462-3DB886BE3E21}" srcOrd="10" destOrd="0" presId="urn:microsoft.com/office/officeart/2005/8/layout/orgChart1"/>
    <dgm:cxn modelId="{3830D029-7BF7-4980-8EFF-26C345CD47EB}" type="presParOf" srcId="{DE940233-FA2D-4158-B3FD-62BF5CADB638}" destId="{542DB16B-90AA-4F0E-91DE-53B7CA4A2A1D}" srcOrd="11" destOrd="0" presId="urn:microsoft.com/office/officeart/2005/8/layout/orgChart1"/>
    <dgm:cxn modelId="{3F74A39A-C92A-4A6E-BAD9-F55C68D38297}" type="presParOf" srcId="{542DB16B-90AA-4F0E-91DE-53B7CA4A2A1D}" destId="{3CE0A5F5-8481-4528-B321-6F712343C7E6}" srcOrd="0" destOrd="0" presId="urn:microsoft.com/office/officeart/2005/8/layout/orgChart1"/>
    <dgm:cxn modelId="{D0F0AE69-1F6C-462E-A617-FC043B272957}" type="presParOf" srcId="{3CE0A5F5-8481-4528-B321-6F712343C7E6}" destId="{96AE11B2-6618-4A7C-B925-BD4492E44D3D}" srcOrd="0" destOrd="0" presId="urn:microsoft.com/office/officeart/2005/8/layout/orgChart1"/>
    <dgm:cxn modelId="{A79371EF-9464-41A2-8CCE-C987FD869BF7}" type="presParOf" srcId="{3CE0A5F5-8481-4528-B321-6F712343C7E6}" destId="{A3E0BB20-9831-4486-95F9-E93A5861EB9C}" srcOrd="1" destOrd="0" presId="urn:microsoft.com/office/officeart/2005/8/layout/orgChart1"/>
    <dgm:cxn modelId="{6AF16A60-1D0B-454D-8B20-235D645F5EFC}" type="presParOf" srcId="{542DB16B-90AA-4F0E-91DE-53B7CA4A2A1D}" destId="{09A9FEE0-F66D-453A-86FC-E85CEF84F326}" srcOrd="1" destOrd="0" presId="urn:microsoft.com/office/officeart/2005/8/layout/orgChart1"/>
    <dgm:cxn modelId="{E69F3F0F-4C92-4496-A45F-1C44151CB294}" type="presParOf" srcId="{542DB16B-90AA-4F0E-91DE-53B7CA4A2A1D}" destId="{3BC477FC-C65F-476E-A044-625C49AE38D7}" srcOrd="2" destOrd="0" presId="urn:microsoft.com/office/officeart/2005/8/layout/orgChart1"/>
    <dgm:cxn modelId="{FD0C67F0-A2EE-42A1-ACD2-8BACD2EE3047}" type="presParOf" srcId="{DE940233-FA2D-4158-B3FD-62BF5CADB638}" destId="{05795498-404A-4C1C-ACF7-A35DEC6CA13C}" srcOrd="12" destOrd="0" presId="urn:microsoft.com/office/officeart/2005/8/layout/orgChart1"/>
    <dgm:cxn modelId="{6E0046A8-9EFE-4692-B372-A7576F2042D3}" type="presParOf" srcId="{DE940233-FA2D-4158-B3FD-62BF5CADB638}" destId="{C2D7AE51-06E2-4DC0-83D0-FCD932544060}" srcOrd="13" destOrd="0" presId="urn:microsoft.com/office/officeart/2005/8/layout/orgChart1"/>
    <dgm:cxn modelId="{885597CA-BE34-4C19-9543-A9875BA2FC3E}" type="presParOf" srcId="{C2D7AE51-06E2-4DC0-83D0-FCD932544060}" destId="{5029EFB1-7F3E-4A92-9242-63C354998EB0}" srcOrd="0" destOrd="0" presId="urn:microsoft.com/office/officeart/2005/8/layout/orgChart1"/>
    <dgm:cxn modelId="{7BCEA12F-F458-49A2-91F1-477175EC8B88}" type="presParOf" srcId="{5029EFB1-7F3E-4A92-9242-63C354998EB0}" destId="{35FB0499-6ED1-477F-8194-8D9BB515687A}" srcOrd="0" destOrd="0" presId="urn:microsoft.com/office/officeart/2005/8/layout/orgChart1"/>
    <dgm:cxn modelId="{43C81B30-8C02-427C-B135-5AC2D0E8B74A}" type="presParOf" srcId="{5029EFB1-7F3E-4A92-9242-63C354998EB0}" destId="{8F514869-B165-43C9-9B38-3FA8D81360D9}" srcOrd="1" destOrd="0" presId="urn:microsoft.com/office/officeart/2005/8/layout/orgChart1"/>
    <dgm:cxn modelId="{0A6EB267-657A-452C-882B-145C398E0E54}" type="presParOf" srcId="{C2D7AE51-06E2-4DC0-83D0-FCD932544060}" destId="{EBF2A54C-26C7-4173-8ECB-A2415ABA0C36}" srcOrd="1" destOrd="0" presId="urn:microsoft.com/office/officeart/2005/8/layout/orgChart1"/>
    <dgm:cxn modelId="{4A38C6B8-10B9-4E2A-93B4-DE35A3FB5734}" type="presParOf" srcId="{C2D7AE51-06E2-4DC0-83D0-FCD932544060}" destId="{C762EF85-5710-4DD3-BAA0-E23F5DCD26B8}" srcOrd="2" destOrd="0" presId="urn:microsoft.com/office/officeart/2005/8/layout/orgChart1"/>
    <dgm:cxn modelId="{70FBB552-5D06-400A-8695-25A13B1677E7}" type="presParOf" srcId="{DE940233-FA2D-4158-B3FD-62BF5CADB638}" destId="{ABF9774D-662D-4393-AC14-987BC6B26766}" srcOrd="14" destOrd="0" presId="urn:microsoft.com/office/officeart/2005/8/layout/orgChart1"/>
    <dgm:cxn modelId="{8DD2ADF1-B411-4C10-AC1F-A3D1546FF077}" type="presParOf" srcId="{DE940233-FA2D-4158-B3FD-62BF5CADB638}" destId="{78E49304-53CF-4F45-86BA-2882140AD6FB}" srcOrd="15" destOrd="0" presId="urn:microsoft.com/office/officeart/2005/8/layout/orgChart1"/>
    <dgm:cxn modelId="{AA825E34-CD78-480B-8A38-EF75280DC782}" type="presParOf" srcId="{78E49304-53CF-4F45-86BA-2882140AD6FB}" destId="{6E54A866-A547-4D6C-B8D1-C99C610A49D6}" srcOrd="0" destOrd="0" presId="urn:microsoft.com/office/officeart/2005/8/layout/orgChart1"/>
    <dgm:cxn modelId="{5BB01A2A-CA02-4B84-B2F8-F0F7523AD97C}" type="presParOf" srcId="{6E54A866-A547-4D6C-B8D1-C99C610A49D6}" destId="{F8DEDA82-67E9-4A16-9BAB-DA6EB910FA88}" srcOrd="0" destOrd="0" presId="urn:microsoft.com/office/officeart/2005/8/layout/orgChart1"/>
    <dgm:cxn modelId="{A19A836C-6741-44D1-BB1A-A2063335ADBC}" type="presParOf" srcId="{6E54A866-A547-4D6C-B8D1-C99C610A49D6}" destId="{A82C0EC1-D624-442C-86C7-5AA31E8AF886}" srcOrd="1" destOrd="0" presId="urn:microsoft.com/office/officeart/2005/8/layout/orgChart1"/>
    <dgm:cxn modelId="{FAF50809-6A5D-48C5-A35D-A2D4EC96909A}" type="presParOf" srcId="{78E49304-53CF-4F45-86BA-2882140AD6FB}" destId="{EDB1B374-D6EA-4D07-9F9F-18E65A36DD70}" srcOrd="1" destOrd="0" presId="urn:microsoft.com/office/officeart/2005/8/layout/orgChart1"/>
    <dgm:cxn modelId="{7F286DD3-3D69-4865-9F55-15832F414866}" type="presParOf" srcId="{78E49304-53CF-4F45-86BA-2882140AD6FB}" destId="{804FE36F-AF65-4169-8831-8FB0863F15E6}" srcOrd="2" destOrd="0" presId="urn:microsoft.com/office/officeart/2005/8/layout/orgChart1"/>
    <dgm:cxn modelId="{B6B8BAC2-3EDD-4140-B76A-C9CE50A59C34}" type="presParOf" srcId="{DE940233-FA2D-4158-B3FD-62BF5CADB638}" destId="{4D36392E-E12E-4404-9A01-4876AF5166CD}" srcOrd="16" destOrd="0" presId="urn:microsoft.com/office/officeart/2005/8/layout/orgChart1"/>
    <dgm:cxn modelId="{9A0467D8-7C97-46CF-B1C7-4ED359C9DA41}" type="presParOf" srcId="{DE940233-FA2D-4158-B3FD-62BF5CADB638}" destId="{7164B9B9-C7CF-4E96-87F2-D2FF43536FE0}" srcOrd="17" destOrd="0" presId="urn:microsoft.com/office/officeart/2005/8/layout/orgChart1"/>
    <dgm:cxn modelId="{417F4F15-F3C3-47E3-9656-F48CE6D84040}" type="presParOf" srcId="{7164B9B9-C7CF-4E96-87F2-D2FF43536FE0}" destId="{21D82D34-D741-4743-B830-88B8B7031A9A}" srcOrd="0" destOrd="0" presId="urn:microsoft.com/office/officeart/2005/8/layout/orgChart1"/>
    <dgm:cxn modelId="{328A249C-2AF1-4C01-9E34-053F9C6B9046}" type="presParOf" srcId="{21D82D34-D741-4743-B830-88B8B7031A9A}" destId="{E3FB47B6-4FA6-4D3E-9790-271457F2E157}" srcOrd="0" destOrd="0" presId="urn:microsoft.com/office/officeart/2005/8/layout/orgChart1"/>
    <dgm:cxn modelId="{52E9C1A3-DACD-4904-86DF-B04D799A5D7B}" type="presParOf" srcId="{21D82D34-D741-4743-B830-88B8B7031A9A}" destId="{B9B26DD8-BE41-4E8F-945C-EDC51C5D02CB}" srcOrd="1" destOrd="0" presId="urn:microsoft.com/office/officeart/2005/8/layout/orgChart1"/>
    <dgm:cxn modelId="{FE301A85-2DC2-45AD-A497-3DB3CEA22D0A}" type="presParOf" srcId="{7164B9B9-C7CF-4E96-87F2-D2FF43536FE0}" destId="{C54C136F-C2C6-463B-89C8-61A6ADBDAD32}" srcOrd="1" destOrd="0" presId="urn:microsoft.com/office/officeart/2005/8/layout/orgChart1"/>
    <dgm:cxn modelId="{82F10807-7E08-4D9E-9D86-1DC180A75E0E}" type="presParOf" srcId="{7164B9B9-C7CF-4E96-87F2-D2FF43536FE0}" destId="{94D2730C-D0F6-4810-B553-809574A15535}" srcOrd="2" destOrd="0" presId="urn:microsoft.com/office/officeart/2005/8/layout/orgChart1"/>
    <dgm:cxn modelId="{C9E532D5-F8C7-45BB-830D-2027072BBB01}" type="presParOf" srcId="{DE940233-FA2D-4158-B3FD-62BF5CADB638}" destId="{52EE16B1-DE85-4769-AF99-89DCC9A186E1}" srcOrd="18" destOrd="0" presId="urn:microsoft.com/office/officeart/2005/8/layout/orgChart1"/>
    <dgm:cxn modelId="{F8E179DC-A953-4E89-A4D6-81D3C13D4A52}" type="presParOf" srcId="{DE940233-FA2D-4158-B3FD-62BF5CADB638}" destId="{84E39B64-9134-422F-8038-BC7E7BCB4AFC}" srcOrd="19" destOrd="0" presId="urn:microsoft.com/office/officeart/2005/8/layout/orgChart1"/>
    <dgm:cxn modelId="{3B7E6F73-7F84-41F5-857E-5DE8B6EFE12A}" type="presParOf" srcId="{84E39B64-9134-422F-8038-BC7E7BCB4AFC}" destId="{F9284115-BDD7-4CDE-B316-35BFDDC302FE}" srcOrd="0" destOrd="0" presId="urn:microsoft.com/office/officeart/2005/8/layout/orgChart1"/>
    <dgm:cxn modelId="{F39A76A1-984F-4A8E-A28A-430A326ECBFC}" type="presParOf" srcId="{F9284115-BDD7-4CDE-B316-35BFDDC302FE}" destId="{99F61E33-A255-42D4-9764-E69579E0F296}" srcOrd="0" destOrd="0" presId="urn:microsoft.com/office/officeart/2005/8/layout/orgChart1"/>
    <dgm:cxn modelId="{954E7175-0F83-420C-9CD2-84E036E90037}" type="presParOf" srcId="{F9284115-BDD7-4CDE-B316-35BFDDC302FE}" destId="{79806AB1-E559-4565-B6A8-07BD11C138E6}" srcOrd="1" destOrd="0" presId="urn:microsoft.com/office/officeart/2005/8/layout/orgChart1"/>
    <dgm:cxn modelId="{344C1494-560A-47CA-8A84-E0026D8503E4}" type="presParOf" srcId="{84E39B64-9134-422F-8038-BC7E7BCB4AFC}" destId="{3514656E-F5FC-4FDD-AB9D-C9164F421613}" srcOrd="1" destOrd="0" presId="urn:microsoft.com/office/officeart/2005/8/layout/orgChart1"/>
    <dgm:cxn modelId="{E65176EA-58EB-4168-BFAB-E20ABC6366E0}" type="presParOf" srcId="{84E39B64-9134-422F-8038-BC7E7BCB4AFC}" destId="{0DB70BCB-6FE8-4040-ADBA-440D0ED1C533}" srcOrd="2" destOrd="0" presId="urn:microsoft.com/office/officeart/2005/8/layout/orgChart1"/>
    <dgm:cxn modelId="{44723273-6390-4E6E-A5EC-85730EADC78F}" type="presParOf" srcId="{61FDBEBE-406C-4820-82E8-42A0FC7B434D}" destId="{C97368CF-3728-48A8-9B19-13EFAAB588DE}" srcOrd="2" destOrd="0" presId="urn:microsoft.com/office/officeart/2005/8/layout/orgChart1"/>
    <dgm:cxn modelId="{0D8F91F7-EFD0-4241-BFF0-A909B43DF647}" type="presParOf" srcId="{D8F871B0-935B-44AC-A2D2-4AEC597A80E5}" destId="{82B7C673-7EEA-4B06-A45A-0B5A1F8AB7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61BDE79-EF37-4E65-A478-BEFBF613AB3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DB6CF0A-6BBC-41D9-A477-502C0923579C}">
      <dgm:prSet phldrT="[Tes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hype</a:t>
          </a:r>
          <a:endParaRPr lang="it-IT" b="1" dirty="0">
            <a:solidFill>
              <a:schemeClr val="tx1"/>
            </a:solidFill>
          </a:endParaRPr>
        </a:p>
      </dgm:t>
    </dgm:pt>
    <dgm:pt modelId="{713B0D9E-4E6A-4AB0-8BDB-5747C73984C1}" type="parTrans" cxnId="{4E5B51DE-314E-40AC-8434-DBF37E1D8A56}">
      <dgm:prSet/>
      <dgm:spPr/>
      <dgm:t>
        <a:bodyPr/>
        <a:lstStyle/>
        <a:p>
          <a:endParaRPr lang="it-IT" b="1">
            <a:solidFill>
              <a:schemeClr val="tx1"/>
            </a:solidFill>
          </a:endParaRPr>
        </a:p>
      </dgm:t>
    </dgm:pt>
    <dgm:pt modelId="{009997FD-D011-481D-8C6F-3397C19E8929}" type="sibTrans" cxnId="{4E5B51DE-314E-40AC-8434-DBF37E1D8A56}">
      <dgm:prSet/>
      <dgm:spPr/>
      <dgm:t>
        <a:bodyPr/>
        <a:lstStyle/>
        <a:p>
          <a:endParaRPr lang="it-IT" b="1">
            <a:solidFill>
              <a:schemeClr val="tx1"/>
            </a:solidFill>
          </a:endParaRPr>
        </a:p>
      </dgm:t>
    </dgm:pt>
    <dgm:pt modelId="{6905D9D4-C185-4834-BD7A-BD6918DB674F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extended</a:t>
          </a:r>
          <a:endParaRPr lang="it-IT" b="1" dirty="0">
            <a:solidFill>
              <a:schemeClr val="tx1"/>
            </a:solidFill>
          </a:endParaRPr>
        </a:p>
      </dgm:t>
    </dgm:pt>
    <dgm:pt modelId="{2DE6B6C9-76FD-43B4-B1D2-36A4957AA928}" type="parTrans" cxnId="{57172CD0-8431-42B5-8D2B-E4B86ACDE65D}">
      <dgm:prSet/>
      <dgm:spPr/>
      <dgm:t>
        <a:bodyPr/>
        <a:lstStyle/>
        <a:p>
          <a:endParaRPr lang="it-IT" b="1">
            <a:solidFill>
              <a:schemeClr val="tx1"/>
            </a:solidFill>
          </a:endParaRPr>
        </a:p>
      </dgm:t>
    </dgm:pt>
    <dgm:pt modelId="{02F068B6-D82F-47F9-BEC7-03F3974DF881}" type="sibTrans" cxnId="{57172CD0-8431-42B5-8D2B-E4B86ACDE65D}">
      <dgm:prSet/>
      <dgm:spPr/>
      <dgm:t>
        <a:bodyPr/>
        <a:lstStyle/>
        <a:p>
          <a:endParaRPr lang="it-IT" b="1">
            <a:solidFill>
              <a:schemeClr val="tx1"/>
            </a:solidFill>
          </a:endParaRPr>
        </a:p>
      </dgm:t>
    </dgm:pt>
    <dgm:pt modelId="{97F423B5-CAFA-4B1A-A825-7F98AD4A7CA2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behavior </a:t>
          </a:r>
          <a:endParaRPr lang="it-IT" b="1" dirty="0">
            <a:solidFill>
              <a:schemeClr val="tx1"/>
            </a:solidFill>
          </a:endParaRPr>
        </a:p>
      </dgm:t>
    </dgm:pt>
    <dgm:pt modelId="{E00662B3-2F37-4A55-AB51-2E900F64737A}" type="parTrans" cxnId="{CCE5DE38-806C-4769-8C47-814F09003FDD}">
      <dgm:prSet/>
      <dgm:spPr/>
      <dgm:t>
        <a:bodyPr/>
        <a:lstStyle/>
        <a:p>
          <a:endParaRPr lang="it-IT" b="1">
            <a:solidFill>
              <a:schemeClr val="tx1"/>
            </a:solidFill>
          </a:endParaRPr>
        </a:p>
      </dgm:t>
    </dgm:pt>
    <dgm:pt modelId="{0B5F663D-78F9-451F-B353-B28B6F77574D}" type="sibTrans" cxnId="{CCE5DE38-806C-4769-8C47-814F09003FDD}">
      <dgm:prSet/>
      <dgm:spPr/>
      <dgm:t>
        <a:bodyPr/>
        <a:lstStyle/>
        <a:p>
          <a:endParaRPr lang="it-IT" b="1">
            <a:solidFill>
              <a:schemeClr val="tx1"/>
            </a:solidFill>
          </a:endParaRPr>
        </a:p>
      </dgm:t>
    </dgm:pt>
    <dgm:pt modelId="{15E79E7B-4E99-493A-AFD0-65D9623F091A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color </a:t>
          </a:r>
          <a:endParaRPr lang="it-IT" b="1" dirty="0">
            <a:solidFill>
              <a:schemeClr val="tx1"/>
            </a:solidFill>
          </a:endParaRPr>
        </a:p>
      </dgm:t>
    </dgm:pt>
    <dgm:pt modelId="{8A4F0A6E-9CA6-489D-83D1-F7162664D79F}" type="parTrans" cxnId="{62832F0C-BED5-4A48-912D-56CB014F4F6C}">
      <dgm:prSet/>
      <dgm:spPr/>
      <dgm:t>
        <a:bodyPr/>
        <a:lstStyle/>
        <a:p>
          <a:endParaRPr lang="it-IT" b="1">
            <a:solidFill>
              <a:schemeClr val="tx1"/>
            </a:solidFill>
          </a:endParaRPr>
        </a:p>
      </dgm:t>
    </dgm:pt>
    <dgm:pt modelId="{08990822-9E49-4FD9-80B1-7CA0D00280C6}" type="sibTrans" cxnId="{62832F0C-BED5-4A48-912D-56CB014F4F6C}">
      <dgm:prSet/>
      <dgm:spPr/>
      <dgm:t>
        <a:bodyPr/>
        <a:lstStyle/>
        <a:p>
          <a:endParaRPr lang="it-IT" b="1">
            <a:solidFill>
              <a:schemeClr val="tx1"/>
            </a:solidFill>
          </a:endParaRPr>
        </a:p>
      </dgm:t>
    </dgm:pt>
    <dgm:pt modelId="{1FB802F6-0F47-4F9B-9BA3-19D5165CE971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layout </a:t>
          </a:r>
          <a:endParaRPr lang="it-IT" b="1" dirty="0">
            <a:solidFill>
              <a:schemeClr val="tx1"/>
            </a:solidFill>
          </a:endParaRPr>
        </a:p>
      </dgm:t>
    </dgm:pt>
    <dgm:pt modelId="{4024E5F5-6674-4C69-8793-35DFFDEB1715}" type="parTrans" cxnId="{D3AFD353-25B0-48FD-8127-C588A7FCB758}">
      <dgm:prSet/>
      <dgm:spPr/>
      <dgm:t>
        <a:bodyPr/>
        <a:lstStyle/>
        <a:p>
          <a:endParaRPr lang="it-IT" b="1">
            <a:solidFill>
              <a:schemeClr val="tx1"/>
            </a:solidFill>
          </a:endParaRPr>
        </a:p>
      </dgm:t>
    </dgm:pt>
    <dgm:pt modelId="{18751E04-A7B5-4FBA-BBDD-E91DC5ED33E0}" type="sibTrans" cxnId="{D3AFD353-25B0-48FD-8127-C588A7FCB758}">
      <dgm:prSet/>
      <dgm:spPr/>
      <dgm:t>
        <a:bodyPr/>
        <a:lstStyle/>
        <a:p>
          <a:endParaRPr lang="it-IT" b="1">
            <a:solidFill>
              <a:schemeClr val="tx1"/>
            </a:solidFill>
          </a:endParaRPr>
        </a:p>
      </dgm:t>
    </dgm:pt>
    <dgm:pt modelId="{5337F8DE-1E6F-46A6-A42F-EE932AB8D2B0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rhythm </a:t>
          </a:r>
          <a:endParaRPr lang="it-IT" b="1" dirty="0">
            <a:solidFill>
              <a:schemeClr val="tx1"/>
            </a:solidFill>
          </a:endParaRPr>
        </a:p>
      </dgm:t>
    </dgm:pt>
    <dgm:pt modelId="{88FDCB00-BD3B-4894-B89E-F7523AFC1C85}" type="parTrans" cxnId="{08E2A69B-152F-4605-B72D-B677ADD3A20D}">
      <dgm:prSet/>
      <dgm:spPr/>
      <dgm:t>
        <a:bodyPr/>
        <a:lstStyle/>
        <a:p>
          <a:endParaRPr lang="it-IT" b="1">
            <a:solidFill>
              <a:schemeClr val="tx1"/>
            </a:solidFill>
          </a:endParaRPr>
        </a:p>
      </dgm:t>
    </dgm:pt>
    <dgm:pt modelId="{375BFEF3-52D6-4642-BD99-7889780C08AB}" type="sibTrans" cxnId="{08E2A69B-152F-4605-B72D-B677ADD3A20D}">
      <dgm:prSet/>
      <dgm:spPr/>
      <dgm:t>
        <a:bodyPr/>
        <a:lstStyle/>
        <a:p>
          <a:endParaRPr lang="it-IT" b="1">
            <a:solidFill>
              <a:schemeClr val="tx1"/>
            </a:solidFill>
          </a:endParaRPr>
        </a:p>
      </dgm:t>
    </dgm:pt>
    <dgm:pt modelId="{1B3E5632-EFAE-4157-8DA0-40BFA7F5C87F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trigger </a:t>
          </a:r>
          <a:endParaRPr lang="it-IT" b="1" dirty="0">
            <a:solidFill>
              <a:schemeClr val="tx1"/>
            </a:solidFill>
          </a:endParaRPr>
        </a:p>
      </dgm:t>
    </dgm:pt>
    <dgm:pt modelId="{8425D9C0-D2AE-4673-9DB7-825A07D4EB7F}" type="parTrans" cxnId="{E2A82EDC-B81D-423A-B567-F59D002998EA}">
      <dgm:prSet/>
      <dgm:spPr/>
      <dgm:t>
        <a:bodyPr/>
        <a:lstStyle/>
        <a:p>
          <a:endParaRPr lang="it-IT" b="1">
            <a:solidFill>
              <a:schemeClr val="tx1"/>
            </a:solidFill>
          </a:endParaRPr>
        </a:p>
      </dgm:t>
    </dgm:pt>
    <dgm:pt modelId="{8EAB3D11-CD97-4881-A49F-DD8BA84A5A48}" type="sibTrans" cxnId="{E2A82EDC-B81D-423A-B567-F59D002998EA}">
      <dgm:prSet/>
      <dgm:spPr/>
      <dgm:t>
        <a:bodyPr/>
        <a:lstStyle/>
        <a:p>
          <a:endParaRPr lang="it-IT" b="1">
            <a:solidFill>
              <a:schemeClr val="tx1"/>
            </a:solidFill>
          </a:endParaRPr>
        </a:p>
      </dgm:t>
    </dgm:pt>
    <dgm:pt modelId="{E51877F1-1132-4F1D-A248-4C9AE40AAF19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util</a:t>
          </a:r>
          <a:r>
            <a:rPr lang="en-US" b="1" dirty="0" smtClean="0">
              <a:solidFill>
                <a:schemeClr val="tx1"/>
              </a:solidFill>
            </a:rPr>
            <a:t> </a:t>
          </a:r>
          <a:endParaRPr lang="it-IT" b="1" dirty="0">
            <a:solidFill>
              <a:schemeClr val="tx1"/>
            </a:solidFill>
          </a:endParaRPr>
        </a:p>
      </dgm:t>
    </dgm:pt>
    <dgm:pt modelId="{47B63435-B2FC-4134-ACBB-2C28728969E7}" type="parTrans" cxnId="{78BA9F65-43BE-4441-8BFA-D0D3C71B2826}">
      <dgm:prSet/>
      <dgm:spPr/>
      <dgm:t>
        <a:bodyPr/>
        <a:lstStyle/>
        <a:p>
          <a:endParaRPr lang="it-IT" b="1">
            <a:solidFill>
              <a:schemeClr val="tx1"/>
            </a:solidFill>
          </a:endParaRPr>
        </a:p>
      </dgm:t>
    </dgm:pt>
    <dgm:pt modelId="{62F32E6B-570D-4EFD-A14B-3A32A2E5C567}" type="sibTrans" cxnId="{78BA9F65-43BE-4441-8BFA-D0D3C71B2826}">
      <dgm:prSet/>
      <dgm:spPr/>
      <dgm:t>
        <a:bodyPr/>
        <a:lstStyle/>
        <a:p>
          <a:endParaRPr lang="it-IT" b="1">
            <a:solidFill>
              <a:schemeClr val="tx1"/>
            </a:solidFill>
          </a:endParaRPr>
        </a:p>
      </dgm:t>
    </dgm:pt>
    <dgm:pt modelId="{7438DEE7-C99A-468D-B126-B44953E47EC4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framework</a:t>
          </a:r>
          <a:endParaRPr lang="it-IT" b="1" dirty="0">
            <a:solidFill>
              <a:schemeClr val="tx1"/>
            </a:solidFill>
          </a:endParaRPr>
        </a:p>
      </dgm:t>
    </dgm:pt>
    <dgm:pt modelId="{1EAF3B95-2079-4EEC-9BCC-0A646466B3CD}" type="parTrans" cxnId="{4758B287-435F-4DA4-A47A-C50CBE33F5FE}">
      <dgm:prSet/>
      <dgm:spPr/>
      <dgm:t>
        <a:bodyPr/>
        <a:lstStyle/>
        <a:p>
          <a:endParaRPr lang="it-IT" b="1">
            <a:solidFill>
              <a:schemeClr val="tx1"/>
            </a:solidFill>
          </a:endParaRPr>
        </a:p>
      </dgm:t>
    </dgm:pt>
    <dgm:pt modelId="{37457B53-9449-4718-9263-F1A33FE622BF}" type="sibTrans" cxnId="{4758B287-435F-4DA4-A47A-C50CBE33F5FE}">
      <dgm:prSet/>
      <dgm:spPr/>
      <dgm:t>
        <a:bodyPr/>
        <a:lstStyle/>
        <a:p>
          <a:endParaRPr lang="it-IT" b="1">
            <a:solidFill>
              <a:schemeClr val="tx1"/>
            </a:solidFill>
          </a:endParaRPr>
        </a:p>
      </dgm:t>
    </dgm:pt>
    <dgm:pt modelId="{2A69FBD0-4FB1-4163-9FD0-385385D66B5C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behavior</a:t>
          </a:r>
          <a:endParaRPr lang="it-IT" b="1" dirty="0">
            <a:solidFill>
              <a:schemeClr val="tx1"/>
            </a:solidFill>
          </a:endParaRPr>
        </a:p>
      </dgm:t>
    </dgm:pt>
    <dgm:pt modelId="{4A28C3BD-4E48-4180-A6A9-78BA32EC4871}" type="parTrans" cxnId="{BE9FE8F8-C69A-468E-80F6-2F6B7072C59C}">
      <dgm:prSet/>
      <dgm:spPr/>
      <dgm:t>
        <a:bodyPr/>
        <a:lstStyle/>
        <a:p>
          <a:endParaRPr lang="it-IT" b="1">
            <a:solidFill>
              <a:schemeClr val="tx1"/>
            </a:solidFill>
          </a:endParaRPr>
        </a:p>
      </dgm:t>
    </dgm:pt>
    <dgm:pt modelId="{8890AC99-AC06-4125-8D70-FC7BC0B88733}" type="sibTrans" cxnId="{BE9FE8F8-C69A-468E-80F6-2F6B7072C59C}">
      <dgm:prSet/>
      <dgm:spPr/>
      <dgm:t>
        <a:bodyPr/>
        <a:lstStyle/>
        <a:p>
          <a:endParaRPr lang="it-IT" b="1">
            <a:solidFill>
              <a:schemeClr val="tx1"/>
            </a:solidFill>
          </a:endParaRPr>
        </a:p>
      </dgm:t>
    </dgm:pt>
    <dgm:pt modelId="{EE944295-5CB4-45AF-8062-0B30C41D5008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canvas </a:t>
          </a:r>
          <a:endParaRPr lang="it-IT" b="1" dirty="0">
            <a:solidFill>
              <a:schemeClr val="tx1"/>
            </a:solidFill>
          </a:endParaRPr>
        </a:p>
      </dgm:t>
    </dgm:pt>
    <dgm:pt modelId="{A016DFBE-378C-4F94-94BA-7702B26DA8ED}" type="parTrans" cxnId="{F1591C22-8399-4EDC-8D57-437ACAC0B59E}">
      <dgm:prSet/>
      <dgm:spPr/>
      <dgm:t>
        <a:bodyPr/>
        <a:lstStyle/>
        <a:p>
          <a:endParaRPr lang="it-IT" b="1">
            <a:solidFill>
              <a:schemeClr val="tx1"/>
            </a:solidFill>
          </a:endParaRPr>
        </a:p>
      </dgm:t>
    </dgm:pt>
    <dgm:pt modelId="{FC2D54F2-931D-4C0E-B924-FB4F780F508A}" type="sibTrans" cxnId="{F1591C22-8399-4EDC-8D57-437ACAC0B59E}">
      <dgm:prSet/>
      <dgm:spPr/>
      <dgm:t>
        <a:bodyPr/>
        <a:lstStyle/>
        <a:p>
          <a:endParaRPr lang="it-IT" b="1">
            <a:solidFill>
              <a:schemeClr val="tx1"/>
            </a:solidFill>
          </a:endParaRPr>
        </a:p>
      </dgm:t>
    </dgm:pt>
    <dgm:pt modelId="{5C069D7D-18E3-47D9-947B-736BA6BAF6DC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encoder </a:t>
          </a:r>
          <a:endParaRPr lang="it-IT" b="1" dirty="0">
            <a:solidFill>
              <a:schemeClr val="tx1"/>
            </a:solidFill>
          </a:endParaRPr>
        </a:p>
      </dgm:t>
    </dgm:pt>
    <dgm:pt modelId="{A1B1C372-5C79-4460-96D8-C3DB7A588B01}" type="parTrans" cxnId="{DAF701F1-09BE-44C8-B151-7A69A0E15381}">
      <dgm:prSet/>
      <dgm:spPr/>
      <dgm:t>
        <a:bodyPr/>
        <a:lstStyle/>
        <a:p>
          <a:endParaRPr lang="it-IT" b="1">
            <a:solidFill>
              <a:schemeClr val="tx1"/>
            </a:solidFill>
          </a:endParaRPr>
        </a:p>
      </dgm:t>
    </dgm:pt>
    <dgm:pt modelId="{5D3DDE46-7EC3-4004-9C8F-E051F71E553F}" type="sibTrans" cxnId="{DAF701F1-09BE-44C8-B151-7A69A0E15381}">
      <dgm:prSet/>
      <dgm:spPr/>
      <dgm:t>
        <a:bodyPr/>
        <a:lstStyle/>
        <a:p>
          <a:endParaRPr lang="it-IT" b="1">
            <a:solidFill>
              <a:schemeClr val="tx1"/>
            </a:solidFill>
          </a:endParaRPr>
        </a:p>
      </dgm:t>
    </dgm:pt>
    <dgm:pt modelId="{8B6AF5CF-EF8A-4624-829B-9298C99402A9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filter </a:t>
          </a:r>
          <a:endParaRPr lang="it-IT" b="1" dirty="0">
            <a:solidFill>
              <a:schemeClr val="tx1"/>
            </a:solidFill>
          </a:endParaRPr>
        </a:p>
      </dgm:t>
    </dgm:pt>
    <dgm:pt modelId="{AF400E61-B2AB-458A-9D1C-08A1D61EDD4E}" type="parTrans" cxnId="{0B0FECD2-34E9-42CB-8D42-861D97A16548}">
      <dgm:prSet/>
      <dgm:spPr/>
      <dgm:t>
        <a:bodyPr/>
        <a:lstStyle/>
        <a:p>
          <a:endParaRPr lang="it-IT" b="1">
            <a:solidFill>
              <a:schemeClr val="tx1"/>
            </a:solidFill>
          </a:endParaRPr>
        </a:p>
      </dgm:t>
    </dgm:pt>
    <dgm:pt modelId="{E96A278C-74A9-4EEC-9C41-112E2B2FAB5C}" type="sibTrans" cxnId="{0B0FECD2-34E9-42CB-8D42-861D97A16548}">
      <dgm:prSet/>
      <dgm:spPr/>
      <dgm:t>
        <a:bodyPr/>
        <a:lstStyle/>
        <a:p>
          <a:endParaRPr lang="it-IT" b="1">
            <a:solidFill>
              <a:schemeClr val="tx1"/>
            </a:solidFill>
          </a:endParaRPr>
        </a:p>
      </dgm:t>
    </dgm:pt>
    <dgm:pt modelId="{2B45111A-321B-4B75-A515-324A9B9E4D92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color </a:t>
          </a:r>
          <a:endParaRPr lang="it-IT" b="1" dirty="0">
            <a:solidFill>
              <a:schemeClr val="tx1"/>
            </a:solidFill>
          </a:endParaRPr>
        </a:p>
      </dgm:t>
    </dgm:pt>
    <dgm:pt modelId="{67385F5B-B900-4E53-9CC9-67EA72D8BD51}" type="parTrans" cxnId="{50842299-279E-482F-A855-100CAE2C6927}">
      <dgm:prSet/>
      <dgm:spPr/>
      <dgm:t>
        <a:bodyPr/>
        <a:lstStyle/>
        <a:p>
          <a:endParaRPr lang="it-IT" b="1">
            <a:solidFill>
              <a:schemeClr val="tx1"/>
            </a:solidFill>
          </a:endParaRPr>
        </a:p>
      </dgm:t>
    </dgm:pt>
    <dgm:pt modelId="{C2A7E021-A4D5-4309-998D-025D04AF820C}" type="sibTrans" cxnId="{50842299-279E-482F-A855-100CAE2C6927}">
      <dgm:prSet/>
      <dgm:spPr/>
      <dgm:t>
        <a:bodyPr/>
        <a:lstStyle/>
        <a:p>
          <a:endParaRPr lang="it-IT" b="1">
            <a:solidFill>
              <a:schemeClr val="tx1"/>
            </a:solidFill>
          </a:endParaRPr>
        </a:p>
      </dgm:t>
    </dgm:pt>
    <dgm:pt modelId="{543EA486-30D9-477F-BDB4-E8AAA59CF8AE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core </a:t>
          </a:r>
          <a:endParaRPr lang="it-IT" b="1" dirty="0">
            <a:solidFill>
              <a:schemeClr val="tx1"/>
            </a:solidFill>
          </a:endParaRPr>
        </a:p>
      </dgm:t>
    </dgm:pt>
    <dgm:pt modelId="{53B47105-D33C-42C8-8501-B4594702FE6C}" type="parTrans" cxnId="{007C3E5A-9E5E-400C-BEE4-5FBB6D279A16}">
      <dgm:prSet/>
      <dgm:spPr/>
      <dgm:t>
        <a:bodyPr/>
        <a:lstStyle/>
        <a:p>
          <a:endParaRPr lang="it-IT" b="1">
            <a:solidFill>
              <a:schemeClr val="tx1"/>
            </a:solidFill>
          </a:endParaRPr>
        </a:p>
      </dgm:t>
    </dgm:pt>
    <dgm:pt modelId="{191515D7-1495-41ED-BE23-95B7CBB32D54}" type="sibTrans" cxnId="{007C3E5A-9E5E-400C-BEE4-5FBB6D279A16}">
      <dgm:prSet/>
      <dgm:spPr/>
      <dgm:t>
        <a:bodyPr/>
        <a:lstStyle/>
        <a:p>
          <a:endParaRPr lang="it-IT" b="1">
            <a:solidFill>
              <a:schemeClr val="tx1"/>
            </a:solidFill>
          </a:endParaRPr>
        </a:p>
      </dgm:t>
    </dgm:pt>
    <dgm:pt modelId="{CA659F7F-F9B8-4804-A7C7-724524B4AA93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display </a:t>
          </a:r>
          <a:endParaRPr lang="it-IT" b="1" dirty="0">
            <a:solidFill>
              <a:schemeClr val="tx1"/>
            </a:solidFill>
          </a:endParaRPr>
        </a:p>
      </dgm:t>
    </dgm:pt>
    <dgm:pt modelId="{DF2C40B5-34C8-4CE1-B1A7-A7E7D3D4C573}" type="parTrans" cxnId="{628BF66E-F9B7-4469-B795-CE628BE378A4}">
      <dgm:prSet/>
      <dgm:spPr/>
      <dgm:t>
        <a:bodyPr/>
        <a:lstStyle/>
        <a:p>
          <a:endParaRPr lang="it-IT" b="1">
            <a:solidFill>
              <a:schemeClr val="tx1"/>
            </a:solidFill>
          </a:endParaRPr>
        </a:p>
      </dgm:t>
    </dgm:pt>
    <dgm:pt modelId="{AA7A9F15-2252-4469-85BC-298C66C378DE}" type="sibTrans" cxnId="{628BF66E-F9B7-4469-B795-CE628BE378A4}">
      <dgm:prSet/>
      <dgm:spPr/>
      <dgm:t>
        <a:bodyPr/>
        <a:lstStyle/>
        <a:p>
          <a:endParaRPr lang="it-IT" b="1">
            <a:solidFill>
              <a:schemeClr val="tx1"/>
            </a:solidFill>
          </a:endParaRPr>
        </a:p>
      </dgm:t>
    </dgm:pt>
    <dgm:pt modelId="{E8E4EA5C-D9FE-4C59-A2C2-2679AD2C93AE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interactive </a:t>
          </a:r>
          <a:endParaRPr lang="it-IT" b="1" dirty="0">
            <a:solidFill>
              <a:schemeClr val="tx1"/>
            </a:solidFill>
          </a:endParaRPr>
        </a:p>
      </dgm:t>
    </dgm:pt>
    <dgm:pt modelId="{4DD0A370-9C9A-4E75-9E9C-3900C3BF2EC5}" type="parTrans" cxnId="{49498BF8-981D-41A0-9C19-F7704A492D9A}">
      <dgm:prSet/>
      <dgm:spPr/>
      <dgm:t>
        <a:bodyPr/>
        <a:lstStyle/>
        <a:p>
          <a:endParaRPr lang="it-IT" b="1">
            <a:solidFill>
              <a:schemeClr val="tx1"/>
            </a:solidFill>
          </a:endParaRPr>
        </a:p>
      </dgm:t>
    </dgm:pt>
    <dgm:pt modelId="{C58B17E5-7A4B-4917-A776-39AB28481F36}" type="sibTrans" cxnId="{49498BF8-981D-41A0-9C19-F7704A492D9A}">
      <dgm:prSet/>
      <dgm:spPr/>
      <dgm:t>
        <a:bodyPr/>
        <a:lstStyle/>
        <a:p>
          <a:endParaRPr lang="it-IT" b="1">
            <a:solidFill>
              <a:schemeClr val="tx1"/>
            </a:solidFill>
          </a:endParaRPr>
        </a:p>
      </dgm:t>
    </dgm:pt>
    <dgm:pt modelId="{FF6F00A4-1753-4246-9ACB-0A86BB38D4C2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layout</a:t>
          </a:r>
          <a:endParaRPr lang="it-IT" b="1" dirty="0">
            <a:solidFill>
              <a:schemeClr val="tx1"/>
            </a:solidFill>
          </a:endParaRPr>
        </a:p>
      </dgm:t>
    </dgm:pt>
    <dgm:pt modelId="{016192C7-64B7-4381-82F6-F435854F1FC6}" type="parTrans" cxnId="{136FC911-363C-4F54-8D79-6A9751D7F578}">
      <dgm:prSet/>
      <dgm:spPr/>
      <dgm:t>
        <a:bodyPr/>
        <a:lstStyle/>
        <a:p>
          <a:endParaRPr lang="it-IT" b="1">
            <a:solidFill>
              <a:schemeClr val="tx1"/>
            </a:solidFill>
          </a:endParaRPr>
        </a:p>
      </dgm:t>
    </dgm:pt>
    <dgm:pt modelId="{15074A9C-D710-4658-A692-25981D15575D}" type="sibTrans" cxnId="{136FC911-363C-4F54-8D79-6A9751D7F578}">
      <dgm:prSet/>
      <dgm:spPr/>
      <dgm:t>
        <a:bodyPr/>
        <a:lstStyle/>
        <a:p>
          <a:endParaRPr lang="it-IT" b="1">
            <a:solidFill>
              <a:schemeClr val="tx1"/>
            </a:solidFill>
          </a:endParaRPr>
        </a:p>
      </dgm:t>
    </dgm:pt>
    <dgm:pt modelId="{62773F81-39A8-4B25-AAF3-DD9D8F7CFC5C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rhythm</a:t>
          </a:r>
          <a:endParaRPr lang="it-IT" b="1" dirty="0">
            <a:solidFill>
              <a:schemeClr val="tx1"/>
            </a:solidFill>
          </a:endParaRPr>
        </a:p>
      </dgm:t>
    </dgm:pt>
    <dgm:pt modelId="{13D0F1D5-9EF5-4470-BAB7-358C4CFF1A1E}" type="parTrans" cxnId="{6E65FFB8-38DB-4218-85E9-94840082B657}">
      <dgm:prSet/>
      <dgm:spPr/>
      <dgm:t>
        <a:bodyPr/>
        <a:lstStyle/>
        <a:p>
          <a:endParaRPr lang="it-IT" b="1">
            <a:solidFill>
              <a:schemeClr val="tx1"/>
            </a:solidFill>
          </a:endParaRPr>
        </a:p>
      </dgm:t>
    </dgm:pt>
    <dgm:pt modelId="{859BE73D-0656-4B78-8C0B-057773E2E10A}" type="sibTrans" cxnId="{6E65FFB8-38DB-4218-85E9-94840082B657}">
      <dgm:prSet/>
      <dgm:spPr/>
      <dgm:t>
        <a:bodyPr/>
        <a:lstStyle/>
        <a:p>
          <a:endParaRPr lang="it-IT" b="1">
            <a:solidFill>
              <a:schemeClr val="tx1"/>
            </a:solidFill>
          </a:endParaRPr>
        </a:p>
      </dgm:t>
    </dgm:pt>
    <dgm:pt modelId="{C1CA91A2-05E2-4F7E-BE05-DAEE2CC59304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sound </a:t>
          </a:r>
          <a:endParaRPr lang="it-IT" b="1" dirty="0">
            <a:solidFill>
              <a:schemeClr val="tx1"/>
            </a:solidFill>
          </a:endParaRPr>
        </a:p>
      </dgm:t>
    </dgm:pt>
    <dgm:pt modelId="{C1B2EFD5-B36C-4CDE-A254-6BE41153C873}" type="parTrans" cxnId="{DB3B07C5-2FBD-47ED-9C31-AB7FAFB59FC4}">
      <dgm:prSet/>
      <dgm:spPr/>
      <dgm:t>
        <a:bodyPr/>
        <a:lstStyle/>
        <a:p>
          <a:endParaRPr lang="it-IT" b="1">
            <a:solidFill>
              <a:schemeClr val="tx1"/>
            </a:solidFill>
          </a:endParaRPr>
        </a:p>
      </dgm:t>
    </dgm:pt>
    <dgm:pt modelId="{F46B91E4-6F42-4DE8-B752-02839F0A3E44}" type="sibTrans" cxnId="{DB3B07C5-2FBD-47ED-9C31-AB7FAFB59FC4}">
      <dgm:prSet/>
      <dgm:spPr/>
      <dgm:t>
        <a:bodyPr/>
        <a:lstStyle/>
        <a:p>
          <a:endParaRPr lang="it-IT" b="1">
            <a:solidFill>
              <a:schemeClr val="tx1"/>
            </a:solidFill>
          </a:endParaRPr>
        </a:p>
      </dgm:t>
    </dgm:pt>
    <dgm:pt modelId="{55C35221-92C3-4DD9-891F-83E9AAAD7AF8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trigger</a:t>
          </a:r>
          <a:endParaRPr lang="it-IT" b="1" dirty="0">
            <a:solidFill>
              <a:schemeClr val="tx1"/>
            </a:solidFill>
          </a:endParaRPr>
        </a:p>
      </dgm:t>
    </dgm:pt>
    <dgm:pt modelId="{092E4211-54D2-45DF-AC36-5C7DFB51A6D8}" type="parTrans" cxnId="{6CC23665-193B-438A-8E47-FA48D9C91EEF}">
      <dgm:prSet/>
      <dgm:spPr/>
      <dgm:t>
        <a:bodyPr/>
        <a:lstStyle/>
        <a:p>
          <a:endParaRPr lang="it-IT" b="1">
            <a:solidFill>
              <a:schemeClr val="tx1"/>
            </a:solidFill>
          </a:endParaRPr>
        </a:p>
      </dgm:t>
    </dgm:pt>
    <dgm:pt modelId="{1ED051A0-0841-444D-83B0-C0EC8D834ADE}" type="sibTrans" cxnId="{6CC23665-193B-438A-8E47-FA48D9C91EEF}">
      <dgm:prSet/>
      <dgm:spPr/>
      <dgm:t>
        <a:bodyPr/>
        <a:lstStyle/>
        <a:p>
          <a:endParaRPr lang="it-IT" b="1">
            <a:solidFill>
              <a:schemeClr val="tx1"/>
            </a:solidFill>
          </a:endParaRPr>
        </a:p>
      </dgm:t>
    </dgm:pt>
    <dgm:pt modelId="{03E19A7B-9A67-4A36-BE94-8213CCA16876}" type="pres">
      <dgm:prSet presAssocID="{C61BDE79-EF37-4E65-A478-BEFBF613AB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D8F871B0-935B-44AC-A2D2-4AEC597A80E5}" type="pres">
      <dgm:prSet presAssocID="{2DB6CF0A-6BBC-41D9-A477-502C0923579C}" presName="hierRoot1" presStyleCnt="0">
        <dgm:presLayoutVars>
          <dgm:hierBranch val="init"/>
        </dgm:presLayoutVars>
      </dgm:prSet>
      <dgm:spPr/>
    </dgm:pt>
    <dgm:pt modelId="{FD39EB98-00A5-4C01-86F9-F4E9CCF1C991}" type="pres">
      <dgm:prSet presAssocID="{2DB6CF0A-6BBC-41D9-A477-502C0923579C}" presName="rootComposite1" presStyleCnt="0"/>
      <dgm:spPr/>
    </dgm:pt>
    <dgm:pt modelId="{0F5300F6-A4B0-4A5B-A6C4-E87E500C73C7}" type="pres">
      <dgm:prSet presAssocID="{2DB6CF0A-6BBC-41D9-A477-502C0923579C}" presName="rootText1" presStyleLbl="node0" presStyleIdx="0" presStyleCnt="1" custScaleY="17084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04B602CF-2D9F-474A-A734-0D667570817F}" type="pres">
      <dgm:prSet presAssocID="{2DB6CF0A-6BBC-41D9-A477-502C0923579C}" presName="rootConnector1" presStyleLbl="node1" presStyleIdx="0" presStyleCnt="0"/>
      <dgm:spPr/>
      <dgm:t>
        <a:bodyPr/>
        <a:lstStyle/>
        <a:p>
          <a:endParaRPr lang="it-IT"/>
        </a:p>
      </dgm:t>
    </dgm:pt>
    <dgm:pt modelId="{D72B53BB-1BF0-4CC1-B921-6F3FF00B2036}" type="pres">
      <dgm:prSet presAssocID="{2DB6CF0A-6BBC-41D9-A477-502C0923579C}" presName="hierChild2" presStyleCnt="0"/>
      <dgm:spPr/>
    </dgm:pt>
    <dgm:pt modelId="{0F8EB0BD-0B31-4311-BCAC-6C512B30D738}" type="pres">
      <dgm:prSet presAssocID="{2DE6B6C9-76FD-43B4-B1D2-36A4957AA928}" presName="Name37" presStyleLbl="parChTrans1D2" presStyleIdx="0" presStyleCnt="2"/>
      <dgm:spPr/>
      <dgm:t>
        <a:bodyPr/>
        <a:lstStyle/>
        <a:p>
          <a:endParaRPr lang="it-IT"/>
        </a:p>
      </dgm:t>
    </dgm:pt>
    <dgm:pt modelId="{44EA0F06-F7FC-4A3E-92C7-5C31DC05E856}" type="pres">
      <dgm:prSet presAssocID="{6905D9D4-C185-4834-BD7A-BD6918DB674F}" presName="hierRoot2" presStyleCnt="0">
        <dgm:presLayoutVars>
          <dgm:hierBranch val="init"/>
        </dgm:presLayoutVars>
      </dgm:prSet>
      <dgm:spPr/>
    </dgm:pt>
    <dgm:pt modelId="{6DF88DAD-3063-4593-B1E5-E8F33DFF29C7}" type="pres">
      <dgm:prSet presAssocID="{6905D9D4-C185-4834-BD7A-BD6918DB674F}" presName="rootComposite" presStyleCnt="0"/>
      <dgm:spPr/>
    </dgm:pt>
    <dgm:pt modelId="{C6127A7A-3346-4356-B877-B6A3557587BB}" type="pres">
      <dgm:prSet presAssocID="{6905D9D4-C185-4834-BD7A-BD6918DB674F}" presName="rootText" presStyleLbl="node2" presStyleIdx="0" presStyleCnt="2" custScaleY="170840" custLinFactNeighborX="2726" custLinFactNeighborY="-764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20A22F8A-A5E7-48FE-BCAE-6DD351E9F680}" type="pres">
      <dgm:prSet presAssocID="{6905D9D4-C185-4834-BD7A-BD6918DB674F}" presName="rootConnector" presStyleLbl="node2" presStyleIdx="0" presStyleCnt="2"/>
      <dgm:spPr/>
      <dgm:t>
        <a:bodyPr/>
        <a:lstStyle/>
        <a:p>
          <a:endParaRPr lang="it-IT"/>
        </a:p>
      </dgm:t>
    </dgm:pt>
    <dgm:pt modelId="{11E951A4-7616-4D80-9EA0-A5084CE60A1B}" type="pres">
      <dgm:prSet presAssocID="{6905D9D4-C185-4834-BD7A-BD6918DB674F}" presName="hierChild4" presStyleCnt="0"/>
      <dgm:spPr/>
    </dgm:pt>
    <dgm:pt modelId="{CAAFA6F7-AE70-4E61-85E2-E9AA1E088B31}" type="pres">
      <dgm:prSet presAssocID="{E00662B3-2F37-4A55-AB51-2E900F64737A}" presName="Name37" presStyleLbl="parChTrans1D3" presStyleIdx="0" presStyleCnt="16"/>
      <dgm:spPr/>
      <dgm:t>
        <a:bodyPr/>
        <a:lstStyle/>
        <a:p>
          <a:endParaRPr lang="it-IT"/>
        </a:p>
      </dgm:t>
    </dgm:pt>
    <dgm:pt modelId="{E67001C4-F570-4C8D-B87A-FD734A5A8CA5}" type="pres">
      <dgm:prSet presAssocID="{97F423B5-CAFA-4B1A-A825-7F98AD4A7CA2}" presName="hierRoot2" presStyleCnt="0">
        <dgm:presLayoutVars>
          <dgm:hierBranch val="init"/>
        </dgm:presLayoutVars>
      </dgm:prSet>
      <dgm:spPr/>
    </dgm:pt>
    <dgm:pt modelId="{01D4247D-B0A5-4BFC-B9F6-BD511ED24DA3}" type="pres">
      <dgm:prSet presAssocID="{97F423B5-CAFA-4B1A-A825-7F98AD4A7CA2}" presName="rootComposite" presStyleCnt="0"/>
      <dgm:spPr/>
    </dgm:pt>
    <dgm:pt modelId="{6B70C292-C1C5-4D6A-A8D6-C081A894AD56}" type="pres">
      <dgm:prSet presAssocID="{97F423B5-CAFA-4B1A-A825-7F98AD4A7CA2}" presName="rootText" presStyleLbl="node3" presStyleIdx="0" presStyleCnt="16" custScaleY="17084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9E9B8D13-6181-43D6-AAC9-AECD2C534078}" type="pres">
      <dgm:prSet presAssocID="{97F423B5-CAFA-4B1A-A825-7F98AD4A7CA2}" presName="rootConnector" presStyleLbl="node3" presStyleIdx="0" presStyleCnt="16"/>
      <dgm:spPr/>
      <dgm:t>
        <a:bodyPr/>
        <a:lstStyle/>
        <a:p>
          <a:endParaRPr lang="it-IT"/>
        </a:p>
      </dgm:t>
    </dgm:pt>
    <dgm:pt modelId="{4A77C5A2-57D6-4A18-AB84-22B4ACBEB419}" type="pres">
      <dgm:prSet presAssocID="{97F423B5-CAFA-4B1A-A825-7F98AD4A7CA2}" presName="hierChild4" presStyleCnt="0"/>
      <dgm:spPr/>
    </dgm:pt>
    <dgm:pt modelId="{9701154C-5CAC-45BA-8E62-F19A20D832CD}" type="pres">
      <dgm:prSet presAssocID="{97F423B5-CAFA-4B1A-A825-7F98AD4A7CA2}" presName="hierChild5" presStyleCnt="0"/>
      <dgm:spPr/>
    </dgm:pt>
    <dgm:pt modelId="{8BE876A3-B0B8-49EA-8F16-E60D35F2BD1B}" type="pres">
      <dgm:prSet presAssocID="{8A4F0A6E-9CA6-489D-83D1-F7162664D79F}" presName="Name37" presStyleLbl="parChTrans1D3" presStyleIdx="1" presStyleCnt="16"/>
      <dgm:spPr/>
      <dgm:t>
        <a:bodyPr/>
        <a:lstStyle/>
        <a:p>
          <a:endParaRPr lang="it-IT"/>
        </a:p>
      </dgm:t>
    </dgm:pt>
    <dgm:pt modelId="{922AFB3A-8777-45CF-9923-5D04D758B94E}" type="pres">
      <dgm:prSet presAssocID="{15E79E7B-4E99-493A-AFD0-65D9623F091A}" presName="hierRoot2" presStyleCnt="0">
        <dgm:presLayoutVars>
          <dgm:hierBranch val="init"/>
        </dgm:presLayoutVars>
      </dgm:prSet>
      <dgm:spPr/>
    </dgm:pt>
    <dgm:pt modelId="{C30708EA-29A5-46AB-9598-2C9DF505ECAD}" type="pres">
      <dgm:prSet presAssocID="{15E79E7B-4E99-493A-AFD0-65D9623F091A}" presName="rootComposite" presStyleCnt="0"/>
      <dgm:spPr/>
    </dgm:pt>
    <dgm:pt modelId="{7B26EA3C-573B-4477-8942-E1298F0A4D07}" type="pres">
      <dgm:prSet presAssocID="{15E79E7B-4E99-493A-AFD0-65D9623F091A}" presName="rootText" presStyleLbl="node3" presStyleIdx="1" presStyleCnt="16" custScaleY="17084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C7095585-2D5C-446F-96EF-05843A4BB12E}" type="pres">
      <dgm:prSet presAssocID="{15E79E7B-4E99-493A-AFD0-65D9623F091A}" presName="rootConnector" presStyleLbl="node3" presStyleIdx="1" presStyleCnt="16"/>
      <dgm:spPr/>
      <dgm:t>
        <a:bodyPr/>
        <a:lstStyle/>
        <a:p>
          <a:endParaRPr lang="it-IT"/>
        </a:p>
      </dgm:t>
    </dgm:pt>
    <dgm:pt modelId="{DC7DF82F-70B4-4AFA-820E-D8BA6DE3F8F7}" type="pres">
      <dgm:prSet presAssocID="{15E79E7B-4E99-493A-AFD0-65D9623F091A}" presName="hierChild4" presStyleCnt="0"/>
      <dgm:spPr/>
    </dgm:pt>
    <dgm:pt modelId="{2E03B5EB-5EB9-42D7-83A3-B916168217AF}" type="pres">
      <dgm:prSet presAssocID="{15E79E7B-4E99-493A-AFD0-65D9623F091A}" presName="hierChild5" presStyleCnt="0"/>
      <dgm:spPr/>
    </dgm:pt>
    <dgm:pt modelId="{9FE1787E-4211-44A8-AD50-DEC5C32543BD}" type="pres">
      <dgm:prSet presAssocID="{4024E5F5-6674-4C69-8793-35DFFDEB1715}" presName="Name37" presStyleLbl="parChTrans1D3" presStyleIdx="2" presStyleCnt="16"/>
      <dgm:spPr/>
      <dgm:t>
        <a:bodyPr/>
        <a:lstStyle/>
        <a:p>
          <a:endParaRPr lang="it-IT"/>
        </a:p>
      </dgm:t>
    </dgm:pt>
    <dgm:pt modelId="{BD93015C-1637-45B8-8245-7C737DDF8736}" type="pres">
      <dgm:prSet presAssocID="{1FB802F6-0F47-4F9B-9BA3-19D5165CE971}" presName="hierRoot2" presStyleCnt="0">
        <dgm:presLayoutVars>
          <dgm:hierBranch val="init"/>
        </dgm:presLayoutVars>
      </dgm:prSet>
      <dgm:spPr/>
    </dgm:pt>
    <dgm:pt modelId="{BED9E88D-47C7-4359-B056-9EA5BA780CCF}" type="pres">
      <dgm:prSet presAssocID="{1FB802F6-0F47-4F9B-9BA3-19D5165CE971}" presName="rootComposite" presStyleCnt="0"/>
      <dgm:spPr/>
    </dgm:pt>
    <dgm:pt modelId="{2FE1C01B-7771-4077-86C0-2FDA62E27793}" type="pres">
      <dgm:prSet presAssocID="{1FB802F6-0F47-4F9B-9BA3-19D5165CE971}" presName="rootText" presStyleLbl="node3" presStyleIdx="2" presStyleCnt="16" custScaleY="17084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679F9520-C700-417E-831C-5080EBE1AF28}" type="pres">
      <dgm:prSet presAssocID="{1FB802F6-0F47-4F9B-9BA3-19D5165CE971}" presName="rootConnector" presStyleLbl="node3" presStyleIdx="2" presStyleCnt="16"/>
      <dgm:spPr/>
      <dgm:t>
        <a:bodyPr/>
        <a:lstStyle/>
        <a:p>
          <a:endParaRPr lang="it-IT"/>
        </a:p>
      </dgm:t>
    </dgm:pt>
    <dgm:pt modelId="{4D34D162-E85B-47F0-9619-10B72977C43B}" type="pres">
      <dgm:prSet presAssocID="{1FB802F6-0F47-4F9B-9BA3-19D5165CE971}" presName="hierChild4" presStyleCnt="0"/>
      <dgm:spPr/>
    </dgm:pt>
    <dgm:pt modelId="{2B5B1651-2D74-4191-A2F7-4F101C2BD4B9}" type="pres">
      <dgm:prSet presAssocID="{1FB802F6-0F47-4F9B-9BA3-19D5165CE971}" presName="hierChild5" presStyleCnt="0"/>
      <dgm:spPr/>
    </dgm:pt>
    <dgm:pt modelId="{D104AA2B-2C74-4F1D-B611-DF34A5EABFD5}" type="pres">
      <dgm:prSet presAssocID="{88FDCB00-BD3B-4894-B89E-F7523AFC1C85}" presName="Name37" presStyleLbl="parChTrans1D3" presStyleIdx="3" presStyleCnt="16"/>
      <dgm:spPr/>
      <dgm:t>
        <a:bodyPr/>
        <a:lstStyle/>
        <a:p>
          <a:endParaRPr lang="it-IT"/>
        </a:p>
      </dgm:t>
    </dgm:pt>
    <dgm:pt modelId="{F84693DB-40F3-4E00-A71A-233FFB5AB7E7}" type="pres">
      <dgm:prSet presAssocID="{5337F8DE-1E6F-46A6-A42F-EE932AB8D2B0}" presName="hierRoot2" presStyleCnt="0">
        <dgm:presLayoutVars>
          <dgm:hierBranch val="init"/>
        </dgm:presLayoutVars>
      </dgm:prSet>
      <dgm:spPr/>
    </dgm:pt>
    <dgm:pt modelId="{EB7F24DB-71A8-45D3-B6CA-CFD863FE1EFB}" type="pres">
      <dgm:prSet presAssocID="{5337F8DE-1E6F-46A6-A42F-EE932AB8D2B0}" presName="rootComposite" presStyleCnt="0"/>
      <dgm:spPr/>
    </dgm:pt>
    <dgm:pt modelId="{BD3A3E2D-85AB-4306-B06E-5BCDD9A62B3F}" type="pres">
      <dgm:prSet presAssocID="{5337F8DE-1E6F-46A6-A42F-EE932AB8D2B0}" presName="rootText" presStyleLbl="node3" presStyleIdx="3" presStyleCnt="16" custScaleY="17084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3CABBA0A-E047-4B31-9884-C4BFECFE580F}" type="pres">
      <dgm:prSet presAssocID="{5337F8DE-1E6F-46A6-A42F-EE932AB8D2B0}" presName="rootConnector" presStyleLbl="node3" presStyleIdx="3" presStyleCnt="16"/>
      <dgm:spPr/>
      <dgm:t>
        <a:bodyPr/>
        <a:lstStyle/>
        <a:p>
          <a:endParaRPr lang="it-IT"/>
        </a:p>
      </dgm:t>
    </dgm:pt>
    <dgm:pt modelId="{180D7FEB-67E1-45AA-9901-C80868985F9F}" type="pres">
      <dgm:prSet presAssocID="{5337F8DE-1E6F-46A6-A42F-EE932AB8D2B0}" presName="hierChild4" presStyleCnt="0"/>
      <dgm:spPr/>
    </dgm:pt>
    <dgm:pt modelId="{C3E3B04C-D4D9-4907-955C-93856E4BE007}" type="pres">
      <dgm:prSet presAssocID="{5337F8DE-1E6F-46A6-A42F-EE932AB8D2B0}" presName="hierChild5" presStyleCnt="0"/>
      <dgm:spPr/>
    </dgm:pt>
    <dgm:pt modelId="{683C2B42-0762-4018-9881-07091B1C9540}" type="pres">
      <dgm:prSet presAssocID="{8425D9C0-D2AE-4673-9DB7-825A07D4EB7F}" presName="Name37" presStyleLbl="parChTrans1D3" presStyleIdx="4" presStyleCnt="16"/>
      <dgm:spPr/>
      <dgm:t>
        <a:bodyPr/>
        <a:lstStyle/>
        <a:p>
          <a:endParaRPr lang="it-IT"/>
        </a:p>
      </dgm:t>
    </dgm:pt>
    <dgm:pt modelId="{E6E14787-E113-4937-A97F-993B6766E2FA}" type="pres">
      <dgm:prSet presAssocID="{1B3E5632-EFAE-4157-8DA0-40BFA7F5C87F}" presName="hierRoot2" presStyleCnt="0">
        <dgm:presLayoutVars>
          <dgm:hierBranch val="init"/>
        </dgm:presLayoutVars>
      </dgm:prSet>
      <dgm:spPr/>
    </dgm:pt>
    <dgm:pt modelId="{4767F500-E131-41D5-81CF-2D780D1BDFA1}" type="pres">
      <dgm:prSet presAssocID="{1B3E5632-EFAE-4157-8DA0-40BFA7F5C87F}" presName="rootComposite" presStyleCnt="0"/>
      <dgm:spPr/>
    </dgm:pt>
    <dgm:pt modelId="{1D1C7EEF-2E36-431F-B49A-AF83D542DB90}" type="pres">
      <dgm:prSet presAssocID="{1B3E5632-EFAE-4157-8DA0-40BFA7F5C87F}" presName="rootText" presStyleLbl="node3" presStyleIdx="4" presStyleCnt="16" custScaleY="17084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588B713B-3C5E-444F-B4A5-D95CE2C79268}" type="pres">
      <dgm:prSet presAssocID="{1B3E5632-EFAE-4157-8DA0-40BFA7F5C87F}" presName="rootConnector" presStyleLbl="node3" presStyleIdx="4" presStyleCnt="16"/>
      <dgm:spPr/>
      <dgm:t>
        <a:bodyPr/>
        <a:lstStyle/>
        <a:p>
          <a:endParaRPr lang="it-IT"/>
        </a:p>
      </dgm:t>
    </dgm:pt>
    <dgm:pt modelId="{870EA1C0-7BC6-496A-91EF-9F55DF0BAB8A}" type="pres">
      <dgm:prSet presAssocID="{1B3E5632-EFAE-4157-8DA0-40BFA7F5C87F}" presName="hierChild4" presStyleCnt="0"/>
      <dgm:spPr/>
    </dgm:pt>
    <dgm:pt modelId="{FE4EE3A4-62F2-4E95-B7D3-B23B99F63B7F}" type="pres">
      <dgm:prSet presAssocID="{1B3E5632-EFAE-4157-8DA0-40BFA7F5C87F}" presName="hierChild5" presStyleCnt="0"/>
      <dgm:spPr/>
    </dgm:pt>
    <dgm:pt modelId="{EE07327B-B9D2-455E-A2C4-4722F55C30AD}" type="pres">
      <dgm:prSet presAssocID="{47B63435-B2FC-4134-ACBB-2C28728969E7}" presName="Name37" presStyleLbl="parChTrans1D3" presStyleIdx="5" presStyleCnt="16"/>
      <dgm:spPr/>
      <dgm:t>
        <a:bodyPr/>
        <a:lstStyle/>
        <a:p>
          <a:endParaRPr lang="it-IT"/>
        </a:p>
      </dgm:t>
    </dgm:pt>
    <dgm:pt modelId="{89CFDECD-5400-40B8-9263-AE9837CB7EAE}" type="pres">
      <dgm:prSet presAssocID="{E51877F1-1132-4F1D-A248-4C9AE40AAF19}" presName="hierRoot2" presStyleCnt="0">
        <dgm:presLayoutVars>
          <dgm:hierBranch val="init"/>
        </dgm:presLayoutVars>
      </dgm:prSet>
      <dgm:spPr/>
    </dgm:pt>
    <dgm:pt modelId="{7CBEDB8F-D842-4844-8EC2-5D46FFB3D980}" type="pres">
      <dgm:prSet presAssocID="{E51877F1-1132-4F1D-A248-4C9AE40AAF19}" presName="rootComposite" presStyleCnt="0"/>
      <dgm:spPr/>
    </dgm:pt>
    <dgm:pt modelId="{3F2E103B-E419-4382-AF42-F49BE779F94D}" type="pres">
      <dgm:prSet presAssocID="{E51877F1-1132-4F1D-A248-4C9AE40AAF19}" presName="rootText" presStyleLbl="node3" presStyleIdx="5" presStyleCnt="16" custScaleY="17084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5F6D8F80-6580-4DA0-97C0-EB465FA7D895}" type="pres">
      <dgm:prSet presAssocID="{E51877F1-1132-4F1D-A248-4C9AE40AAF19}" presName="rootConnector" presStyleLbl="node3" presStyleIdx="5" presStyleCnt="16"/>
      <dgm:spPr/>
      <dgm:t>
        <a:bodyPr/>
        <a:lstStyle/>
        <a:p>
          <a:endParaRPr lang="it-IT"/>
        </a:p>
      </dgm:t>
    </dgm:pt>
    <dgm:pt modelId="{1D14E8D9-D2EE-4056-BA39-EBD23F80B0C7}" type="pres">
      <dgm:prSet presAssocID="{E51877F1-1132-4F1D-A248-4C9AE40AAF19}" presName="hierChild4" presStyleCnt="0"/>
      <dgm:spPr/>
    </dgm:pt>
    <dgm:pt modelId="{F2EA2E4B-9425-4DEB-8C10-F51372EB292C}" type="pres">
      <dgm:prSet presAssocID="{E51877F1-1132-4F1D-A248-4C9AE40AAF19}" presName="hierChild5" presStyleCnt="0"/>
      <dgm:spPr/>
    </dgm:pt>
    <dgm:pt modelId="{D0035ED9-F3E0-4316-80F2-D6A25CD8807D}" type="pres">
      <dgm:prSet presAssocID="{6905D9D4-C185-4834-BD7A-BD6918DB674F}" presName="hierChild5" presStyleCnt="0"/>
      <dgm:spPr/>
    </dgm:pt>
    <dgm:pt modelId="{CA6AC8EE-41F9-49D1-B662-C9ECD4C6AE41}" type="pres">
      <dgm:prSet presAssocID="{1EAF3B95-2079-4EEC-9BCC-0A646466B3CD}" presName="Name37" presStyleLbl="parChTrans1D2" presStyleIdx="1" presStyleCnt="2"/>
      <dgm:spPr/>
      <dgm:t>
        <a:bodyPr/>
        <a:lstStyle/>
        <a:p>
          <a:endParaRPr lang="it-IT"/>
        </a:p>
      </dgm:t>
    </dgm:pt>
    <dgm:pt modelId="{61FDBEBE-406C-4820-82E8-42A0FC7B434D}" type="pres">
      <dgm:prSet presAssocID="{7438DEE7-C99A-468D-B126-B44953E47EC4}" presName="hierRoot2" presStyleCnt="0">
        <dgm:presLayoutVars>
          <dgm:hierBranch val="init"/>
        </dgm:presLayoutVars>
      </dgm:prSet>
      <dgm:spPr/>
    </dgm:pt>
    <dgm:pt modelId="{E07DF5BC-09D7-438F-A236-CDB5FB471256}" type="pres">
      <dgm:prSet presAssocID="{7438DEE7-C99A-468D-B126-B44953E47EC4}" presName="rootComposite" presStyleCnt="0"/>
      <dgm:spPr/>
    </dgm:pt>
    <dgm:pt modelId="{7D7A6678-B821-498D-BC32-71123EC3CDD2}" type="pres">
      <dgm:prSet presAssocID="{7438DEE7-C99A-468D-B126-B44953E47EC4}" presName="rootText" presStyleLbl="node2" presStyleIdx="1" presStyleCnt="2" custScaleX="160819" custScaleY="22045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80307702-763A-4412-AE34-9D850DEF098D}" type="pres">
      <dgm:prSet presAssocID="{7438DEE7-C99A-468D-B126-B44953E47EC4}" presName="rootConnector" presStyleLbl="node2" presStyleIdx="1" presStyleCnt="2"/>
      <dgm:spPr/>
      <dgm:t>
        <a:bodyPr/>
        <a:lstStyle/>
        <a:p>
          <a:endParaRPr lang="it-IT"/>
        </a:p>
      </dgm:t>
    </dgm:pt>
    <dgm:pt modelId="{DE940233-FA2D-4158-B3FD-62BF5CADB638}" type="pres">
      <dgm:prSet presAssocID="{7438DEE7-C99A-468D-B126-B44953E47EC4}" presName="hierChild4" presStyleCnt="0"/>
      <dgm:spPr/>
    </dgm:pt>
    <dgm:pt modelId="{0D7E6031-03CE-47A3-9BE8-E16E7E9EFBDB}" type="pres">
      <dgm:prSet presAssocID="{4A28C3BD-4E48-4180-A6A9-78BA32EC4871}" presName="Name37" presStyleLbl="parChTrans1D3" presStyleIdx="6" presStyleCnt="16"/>
      <dgm:spPr/>
      <dgm:t>
        <a:bodyPr/>
        <a:lstStyle/>
        <a:p>
          <a:endParaRPr lang="it-IT"/>
        </a:p>
      </dgm:t>
    </dgm:pt>
    <dgm:pt modelId="{FA9FF965-AD0A-4890-9D22-BEA5FD374FD6}" type="pres">
      <dgm:prSet presAssocID="{2A69FBD0-4FB1-4163-9FD0-385385D66B5C}" presName="hierRoot2" presStyleCnt="0">
        <dgm:presLayoutVars>
          <dgm:hierBranch val="init"/>
        </dgm:presLayoutVars>
      </dgm:prSet>
      <dgm:spPr/>
    </dgm:pt>
    <dgm:pt modelId="{718B0D8D-5FAF-4677-92B7-CE3438E6B5C1}" type="pres">
      <dgm:prSet presAssocID="{2A69FBD0-4FB1-4163-9FD0-385385D66B5C}" presName="rootComposite" presStyleCnt="0"/>
      <dgm:spPr/>
    </dgm:pt>
    <dgm:pt modelId="{6B85559E-AF8A-4E2E-AFEC-7AC336D22527}" type="pres">
      <dgm:prSet presAssocID="{2A69FBD0-4FB1-4163-9FD0-385385D66B5C}" presName="rootText" presStyleLbl="node3" presStyleIdx="6" presStyleCnt="16" custScaleY="17084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D7ED39FC-F36E-42AE-9516-3B858AD7ED14}" type="pres">
      <dgm:prSet presAssocID="{2A69FBD0-4FB1-4163-9FD0-385385D66B5C}" presName="rootConnector" presStyleLbl="node3" presStyleIdx="6" presStyleCnt="16"/>
      <dgm:spPr/>
      <dgm:t>
        <a:bodyPr/>
        <a:lstStyle/>
        <a:p>
          <a:endParaRPr lang="it-IT"/>
        </a:p>
      </dgm:t>
    </dgm:pt>
    <dgm:pt modelId="{352EFCDD-D0EC-4899-AF58-72887EA5324E}" type="pres">
      <dgm:prSet presAssocID="{2A69FBD0-4FB1-4163-9FD0-385385D66B5C}" presName="hierChild4" presStyleCnt="0"/>
      <dgm:spPr/>
    </dgm:pt>
    <dgm:pt modelId="{14B2E365-C336-4005-81CA-DA51AD392203}" type="pres">
      <dgm:prSet presAssocID="{2A69FBD0-4FB1-4163-9FD0-385385D66B5C}" presName="hierChild5" presStyleCnt="0"/>
      <dgm:spPr/>
    </dgm:pt>
    <dgm:pt modelId="{50D7EF69-1213-4BA1-8D47-A5AB04B618F4}" type="pres">
      <dgm:prSet presAssocID="{A016DFBE-378C-4F94-94BA-7702B26DA8ED}" presName="Name37" presStyleLbl="parChTrans1D3" presStyleIdx="7" presStyleCnt="16"/>
      <dgm:spPr/>
      <dgm:t>
        <a:bodyPr/>
        <a:lstStyle/>
        <a:p>
          <a:endParaRPr lang="it-IT"/>
        </a:p>
      </dgm:t>
    </dgm:pt>
    <dgm:pt modelId="{29CC4198-BA9A-4E1D-A6FF-857F5391EEBA}" type="pres">
      <dgm:prSet presAssocID="{EE944295-5CB4-45AF-8062-0B30C41D5008}" presName="hierRoot2" presStyleCnt="0">
        <dgm:presLayoutVars>
          <dgm:hierBranch val="init"/>
        </dgm:presLayoutVars>
      </dgm:prSet>
      <dgm:spPr/>
    </dgm:pt>
    <dgm:pt modelId="{6617F665-490E-48FA-A06F-2856D05DE504}" type="pres">
      <dgm:prSet presAssocID="{EE944295-5CB4-45AF-8062-0B30C41D5008}" presName="rootComposite" presStyleCnt="0"/>
      <dgm:spPr/>
    </dgm:pt>
    <dgm:pt modelId="{0AB252DF-3756-463E-95C4-77303AAAD586}" type="pres">
      <dgm:prSet presAssocID="{EE944295-5CB4-45AF-8062-0B30C41D5008}" presName="rootText" presStyleLbl="node3" presStyleIdx="7" presStyleCnt="16" custScaleY="17084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EC9DA3C3-E64C-4593-8A04-0744BDE4074F}" type="pres">
      <dgm:prSet presAssocID="{EE944295-5CB4-45AF-8062-0B30C41D5008}" presName="rootConnector" presStyleLbl="node3" presStyleIdx="7" presStyleCnt="16"/>
      <dgm:spPr/>
      <dgm:t>
        <a:bodyPr/>
        <a:lstStyle/>
        <a:p>
          <a:endParaRPr lang="it-IT"/>
        </a:p>
      </dgm:t>
    </dgm:pt>
    <dgm:pt modelId="{4A35A54C-E61C-4ACF-A452-8205B7FF7EB7}" type="pres">
      <dgm:prSet presAssocID="{EE944295-5CB4-45AF-8062-0B30C41D5008}" presName="hierChild4" presStyleCnt="0"/>
      <dgm:spPr/>
    </dgm:pt>
    <dgm:pt modelId="{341442A8-ECB5-45B9-B02C-53DBEA98963F}" type="pres">
      <dgm:prSet presAssocID="{A1B1C372-5C79-4460-96D8-C3DB7A588B01}" presName="Name37" presStyleLbl="parChTrans1D4" presStyleIdx="0" presStyleCnt="2"/>
      <dgm:spPr/>
      <dgm:t>
        <a:bodyPr/>
        <a:lstStyle/>
        <a:p>
          <a:endParaRPr lang="it-IT"/>
        </a:p>
      </dgm:t>
    </dgm:pt>
    <dgm:pt modelId="{59E46E15-27BD-4D08-BD00-44C616B63442}" type="pres">
      <dgm:prSet presAssocID="{5C069D7D-18E3-47D9-947B-736BA6BAF6DC}" presName="hierRoot2" presStyleCnt="0">
        <dgm:presLayoutVars>
          <dgm:hierBranch val="init"/>
        </dgm:presLayoutVars>
      </dgm:prSet>
      <dgm:spPr/>
    </dgm:pt>
    <dgm:pt modelId="{15A941D6-92F3-45C6-BEC2-A5D346A6ABDE}" type="pres">
      <dgm:prSet presAssocID="{5C069D7D-18E3-47D9-947B-736BA6BAF6DC}" presName="rootComposite" presStyleCnt="0"/>
      <dgm:spPr/>
    </dgm:pt>
    <dgm:pt modelId="{9E115A15-47C2-4944-BA01-1AD9C738FD00}" type="pres">
      <dgm:prSet presAssocID="{5C069D7D-18E3-47D9-947B-736BA6BAF6DC}" presName="rootText" presStyleLbl="node4" presStyleIdx="0" presStyleCnt="2" custScaleY="17084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74350A01-F4C5-4BDD-A0D2-9E113BA670B9}" type="pres">
      <dgm:prSet presAssocID="{5C069D7D-18E3-47D9-947B-736BA6BAF6DC}" presName="rootConnector" presStyleLbl="node4" presStyleIdx="0" presStyleCnt="2"/>
      <dgm:spPr/>
      <dgm:t>
        <a:bodyPr/>
        <a:lstStyle/>
        <a:p>
          <a:endParaRPr lang="it-IT"/>
        </a:p>
      </dgm:t>
    </dgm:pt>
    <dgm:pt modelId="{0C7BBF83-6FD3-4A21-89FD-9D203348FDE7}" type="pres">
      <dgm:prSet presAssocID="{5C069D7D-18E3-47D9-947B-736BA6BAF6DC}" presName="hierChild4" presStyleCnt="0"/>
      <dgm:spPr/>
    </dgm:pt>
    <dgm:pt modelId="{F9018FCF-03CC-4648-A69D-50A21734C2AE}" type="pres">
      <dgm:prSet presAssocID="{5C069D7D-18E3-47D9-947B-736BA6BAF6DC}" presName="hierChild5" presStyleCnt="0"/>
      <dgm:spPr/>
    </dgm:pt>
    <dgm:pt modelId="{0AAA5C63-A661-4A13-854B-E27E74058EEC}" type="pres">
      <dgm:prSet presAssocID="{AF400E61-B2AB-458A-9D1C-08A1D61EDD4E}" presName="Name37" presStyleLbl="parChTrans1D4" presStyleIdx="1" presStyleCnt="2"/>
      <dgm:spPr/>
      <dgm:t>
        <a:bodyPr/>
        <a:lstStyle/>
        <a:p>
          <a:endParaRPr lang="it-IT"/>
        </a:p>
      </dgm:t>
    </dgm:pt>
    <dgm:pt modelId="{A728AF3F-3E04-40EE-932A-A4E43E2DA20F}" type="pres">
      <dgm:prSet presAssocID="{8B6AF5CF-EF8A-4624-829B-9298C99402A9}" presName="hierRoot2" presStyleCnt="0">
        <dgm:presLayoutVars>
          <dgm:hierBranch val="init"/>
        </dgm:presLayoutVars>
      </dgm:prSet>
      <dgm:spPr/>
    </dgm:pt>
    <dgm:pt modelId="{ABFF9BF0-6718-4EAE-95F1-E1475EF9077D}" type="pres">
      <dgm:prSet presAssocID="{8B6AF5CF-EF8A-4624-829B-9298C99402A9}" presName="rootComposite" presStyleCnt="0"/>
      <dgm:spPr/>
    </dgm:pt>
    <dgm:pt modelId="{44DF7116-E167-43BC-9A28-180CDEF661CA}" type="pres">
      <dgm:prSet presAssocID="{8B6AF5CF-EF8A-4624-829B-9298C99402A9}" presName="rootText" presStyleLbl="node4" presStyleIdx="1" presStyleCnt="2" custScaleY="17084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38DF36F3-AC46-4ABE-A2AF-76BE93DAD012}" type="pres">
      <dgm:prSet presAssocID="{8B6AF5CF-EF8A-4624-829B-9298C99402A9}" presName="rootConnector" presStyleLbl="node4" presStyleIdx="1" presStyleCnt="2"/>
      <dgm:spPr/>
      <dgm:t>
        <a:bodyPr/>
        <a:lstStyle/>
        <a:p>
          <a:endParaRPr lang="it-IT"/>
        </a:p>
      </dgm:t>
    </dgm:pt>
    <dgm:pt modelId="{12B4869F-62CF-4FE3-8DF1-53D496E42960}" type="pres">
      <dgm:prSet presAssocID="{8B6AF5CF-EF8A-4624-829B-9298C99402A9}" presName="hierChild4" presStyleCnt="0"/>
      <dgm:spPr/>
    </dgm:pt>
    <dgm:pt modelId="{6D688509-DBAA-4C00-A91C-23E4507D7970}" type="pres">
      <dgm:prSet presAssocID="{8B6AF5CF-EF8A-4624-829B-9298C99402A9}" presName="hierChild5" presStyleCnt="0"/>
      <dgm:spPr/>
    </dgm:pt>
    <dgm:pt modelId="{8127BDE2-D7D3-4861-BF40-9007321C1C62}" type="pres">
      <dgm:prSet presAssocID="{EE944295-5CB4-45AF-8062-0B30C41D5008}" presName="hierChild5" presStyleCnt="0"/>
      <dgm:spPr/>
    </dgm:pt>
    <dgm:pt modelId="{B6EA2ECE-9FFE-4BAA-B876-9120CEE49183}" type="pres">
      <dgm:prSet presAssocID="{67385F5B-B900-4E53-9CC9-67EA72D8BD51}" presName="Name37" presStyleLbl="parChTrans1D3" presStyleIdx="8" presStyleCnt="16"/>
      <dgm:spPr/>
      <dgm:t>
        <a:bodyPr/>
        <a:lstStyle/>
        <a:p>
          <a:endParaRPr lang="it-IT"/>
        </a:p>
      </dgm:t>
    </dgm:pt>
    <dgm:pt modelId="{AFD49A36-A65E-43B8-AC34-A5AD3AF0BE58}" type="pres">
      <dgm:prSet presAssocID="{2B45111A-321B-4B75-A515-324A9B9E4D92}" presName="hierRoot2" presStyleCnt="0">
        <dgm:presLayoutVars>
          <dgm:hierBranch val="init"/>
        </dgm:presLayoutVars>
      </dgm:prSet>
      <dgm:spPr/>
    </dgm:pt>
    <dgm:pt modelId="{5F65968B-D21E-45A7-8EE4-BB96438F6E22}" type="pres">
      <dgm:prSet presAssocID="{2B45111A-321B-4B75-A515-324A9B9E4D92}" presName="rootComposite" presStyleCnt="0"/>
      <dgm:spPr/>
    </dgm:pt>
    <dgm:pt modelId="{F9841402-21E2-4E47-B5CC-1DA9DEFA1573}" type="pres">
      <dgm:prSet presAssocID="{2B45111A-321B-4B75-A515-324A9B9E4D92}" presName="rootText" presStyleLbl="node3" presStyleIdx="8" presStyleCnt="16" custScaleY="17084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A8C38A9A-DA7E-4A31-B58E-935C20E70280}" type="pres">
      <dgm:prSet presAssocID="{2B45111A-321B-4B75-A515-324A9B9E4D92}" presName="rootConnector" presStyleLbl="node3" presStyleIdx="8" presStyleCnt="16"/>
      <dgm:spPr/>
      <dgm:t>
        <a:bodyPr/>
        <a:lstStyle/>
        <a:p>
          <a:endParaRPr lang="it-IT"/>
        </a:p>
      </dgm:t>
    </dgm:pt>
    <dgm:pt modelId="{B2A28683-9DD1-4B9F-B522-E02307100989}" type="pres">
      <dgm:prSet presAssocID="{2B45111A-321B-4B75-A515-324A9B9E4D92}" presName="hierChild4" presStyleCnt="0"/>
      <dgm:spPr/>
    </dgm:pt>
    <dgm:pt modelId="{9DC37412-768A-4D8D-B700-049ED6DCB0EC}" type="pres">
      <dgm:prSet presAssocID="{2B45111A-321B-4B75-A515-324A9B9E4D92}" presName="hierChild5" presStyleCnt="0"/>
      <dgm:spPr/>
    </dgm:pt>
    <dgm:pt modelId="{0D83469F-D5F5-4444-A785-C43E8FB49B5D}" type="pres">
      <dgm:prSet presAssocID="{53B47105-D33C-42C8-8501-B4594702FE6C}" presName="Name37" presStyleLbl="parChTrans1D3" presStyleIdx="9" presStyleCnt="16"/>
      <dgm:spPr/>
      <dgm:t>
        <a:bodyPr/>
        <a:lstStyle/>
        <a:p>
          <a:endParaRPr lang="it-IT"/>
        </a:p>
      </dgm:t>
    </dgm:pt>
    <dgm:pt modelId="{706D260F-2CD3-4F2C-97D6-2C0F54BC1CB5}" type="pres">
      <dgm:prSet presAssocID="{543EA486-30D9-477F-BDB4-E8AAA59CF8AE}" presName="hierRoot2" presStyleCnt="0">
        <dgm:presLayoutVars>
          <dgm:hierBranch val="init"/>
        </dgm:presLayoutVars>
      </dgm:prSet>
      <dgm:spPr/>
    </dgm:pt>
    <dgm:pt modelId="{E7172255-4291-4E43-8CF2-1461B9D7FE76}" type="pres">
      <dgm:prSet presAssocID="{543EA486-30D9-477F-BDB4-E8AAA59CF8AE}" presName="rootComposite" presStyleCnt="0"/>
      <dgm:spPr/>
    </dgm:pt>
    <dgm:pt modelId="{B2CFA6F5-FEFA-48AB-A7FF-ABEAB10F33B8}" type="pres">
      <dgm:prSet presAssocID="{543EA486-30D9-477F-BDB4-E8AAA59CF8AE}" presName="rootText" presStyleLbl="node3" presStyleIdx="9" presStyleCnt="16" custScaleY="17084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99F197F0-9268-4D50-BF56-7AE5DDE60B3E}" type="pres">
      <dgm:prSet presAssocID="{543EA486-30D9-477F-BDB4-E8AAA59CF8AE}" presName="rootConnector" presStyleLbl="node3" presStyleIdx="9" presStyleCnt="16"/>
      <dgm:spPr/>
      <dgm:t>
        <a:bodyPr/>
        <a:lstStyle/>
        <a:p>
          <a:endParaRPr lang="it-IT"/>
        </a:p>
      </dgm:t>
    </dgm:pt>
    <dgm:pt modelId="{B602166E-14E5-4308-9E24-0A85B8029C8E}" type="pres">
      <dgm:prSet presAssocID="{543EA486-30D9-477F-BDB4-E8AAA59CF8AE}" presName="hierChild4" presStyleCnt="0"/>
      <dgm:spPr/>
    </dgm:pt>
    <dgm:pt modelId="{42BACD5D-0D7A-4DB7-AD4F-06C0D58B016B}" type="pres">
      <dgm:prSet presAssocID="{543EA486-30D9-477F-BDB4-E8AAA59CF8AE}" presName="hierChild5" presStyleCnt="0"/>
      <dgm:spPr/>
    </dgm:pt>
    <dgm:pt modelId="{BBAF28E8-EFC8-4B3C-8ECA-CA1142048EF3}" type="pres">
      <dgm:prSet presAssocID="{DF2C40B5-34C8-4CE1-B1A7-A7E7D3D4C573}" presName="Name37" presStyleLbl="parChTrans1D3" presStyleIdx="10" presStyleCnt="16"/>
      <dgm:spPr/>
      <dgm:t>
        <a:bodyPr/>
        <a:lstStyle/>
        <a:p>
          <a:endParaRPr lang="it-IT"/>
        </a:p>
      </dgm:t>
    </dgm:pt>
    <dgm:pt modelId="{5A16D1A6-0FF2-4E60-8602-C1E19A67FEB5}" type="pres">
      <dgm:prSet presAssocID="{CA659F7F-F9B8-4804-A7C7-724524B4AA93}" presName="hierRoot2" presStyleCnt="0">
        <dgm:presLayoutVars>
          <dgm:hierBranch val="init"/>
        </dgm:presLayoutVars>
      </dgm:prSet>
      <dgm:spPr/>
    </dgm:pt>
    <dgm:pt modelId="{E0E9F596-7852-40DF-9EF2-DB8F15ABA47D}" type="pres">
      <dgm:prSet presAssocID="{CA659F7F-F9B8-4804-A7C7-724524B4AA93}" presName="rootComposite" presStyleCnt="0"/>
      <dgm:spPr/>
    </dgm:pt>
    <dgm:pt modelId="{CB603CDE-875E-4082-BFB2-68258C87FE79}" type="pres">
      <dgm:prSet presAssocID="{CA659F7F-F9B8-4804-A7C7-724524B4AA93}" presName="rootText" presStyleLbl="node3" presStyleIdx="10" presStyleCnt="16" custScaleY="17084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AD2EC3DF-0247-44AC-BB47-A6A1A1B406DE}" type="pres">
      <dgm:prSet presAssocID="{CA659F7F-F9B8-4804-A7C7-724524B4AA93}" presName="rootConnector" presStyleLbl="node3" presStyleIdx="10" presStyleCnt="16"/>
      <dgm:spPr/>
      <dgm:t>
        <a:bodyPr/>
        <a:lstStyle/>
        <a:p>
          <a:endParaRPr lang="it-IT"/>
        </a:p>
      </dgm:t>
    </dgm:pt>
    <dgm:pt modelId="{C09302D6-AE42-4F49-88E4-6CE1B65AD36C}" type="pres">
      <dgm:prSet presAssocID="{CA659F7F-F9B8-4804-A7C7-724524B4AA93}" presName="hierChild4" presStyleCnt="0"/>
      <dgm:spPr/>
    </dgm:pt>
    <dgm:pt modelId="{DF9A5D1A-BA3D-4B7E-A9A2-621343FB28AB}" type="pres">
      <dgm:prSet presAssocID="{CA659F7F-F9B8-4804-A7C7-724524B4AA93}" presName="hierChild5" presStyleCnt="0"/>
      <dgm:spPr/>
    </dgm:pt>
    <dgm:pt modelId="{1AF99207-592E-42CA-8462-3DB886BE3E21}" type="pres">
      <dgm:prSet presAssocID="{4DD0A370-9C9A-4E75-9E9C-3900C3BF2EC5}" presName="Name37" presStyleLbl="parChTrans1D3" presStyleIdx="11" presStyleCnt="16"/>
      <dgm:spPr/>
      <dgm:t>
        <a:bodyPr/>
        <a:lstStyle/>
        <a:p>
          <a:endParaRPr lang="it-IT"/>
        </a:p>
      </dgm:t>
    </dgm:pt>
    <dgm:pt modelId="{542DB16B-90AA-4F0E-91DE-53B7CA4A2A1D}" type="pres">
      <dgm:prSet presAssocID="{E8E4EA5C-D9FE-4C59-A2C2-2679AD2C93AE}" presName="hierRoot2" presStyleCnt="0">
        <dgm:presLayoutVars>
          <dgm:hierBranch val="init"/>
        </dgm:presLayoutVars>
      </dgm:prSet>
      <dgm:spPr/>
    </dgm:pt>
    <dgm:pt modelId="{3CE0A5F5-8481-4528-B321-6F712343C7E6}" type="pres">
      <dgm:prSet presAssocID="{E8E4EA5C-D9FE-4C59-A2C2-2679AD2C93AE}" presName="rootComposite" presStyleCnt="0"/>
      <dgm:spPr/>
    </dgm:pt>
    <dgm:pt modelId="{96AE11B2-6618-4A7C-B925-BD4492E44D3D}" type="pres">
      <dgm:prSet presAssocID="{E8E4EA5C-D9FE-4C59-A2C2-2679AD2C93AE}" presName="rootText" presStyleLbl="node3" presStyleIdx="11" presStyleCnt="16" custScaleY="17084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A3E0BB20-9831-4486-95F9-E93A5861EB9C}" type="pres">
      <dgm:prSet presAssocID="{E8E4EA5C-D9FE-4C59-A2C2-2679AD2C93AE}" presName="rootConnector" presStyleLbl="node3" presStyleIdx="11" presStyleCnt="16"/>
      <dgm:spPr/>
      <dgm:t>
        <a:bodyPr/>
        <a:lstStyle/>
        <a:p>
          <a:endParaRPr lang="it-IT"/>
        </a:p>
      </dgm:t>
    </dgm:pt>
    <dgm:pt modelId="{09A9FEE0-F66D-453A-86FC-E85CEF84F326}" type="pres">
      <dgm:prSet presAssocID="{E8E4EA5C-D9FE-4C59-A2C2-2679AD2C93AE}" presName="hierChild4" presStyleCnt="0"/>
      <dgm:spPr/>
    </dgm:pt>
    <dgm:pt modelId="{3BC477FC-C65F-476E-A044-625C49AE38D7}" type="pres">
      <dgm:prSet presAssocID="{E8E4EA5C-D9FE-4C59-A2C2-2679AD2C93AE}" presName="hierChild5" presStyleCnt="0"/>
      <dgm:spPr/>
    </dgm:pt>
    <dgm:pt modelId="{05795498-404A-4C1C-ACF7-A35DEC6CA13C}" type="pres">
      <dgm:prSet presAssocID="{016192C7-64B7-4381-82F6-F435854F1FC6}" presName="Name37" presStyleLbl="parChTrans1D3" presStyleIdx="12" presStyleCnt="16"/>
      <dgm:spPr/>
      <dgm:t>
        <a:bodyPr/>
        <a:lstStyle/>
        <a:p>
          <a:endParaRPr lang="it-IT"/>
        </a:p>
      </dgm:t>
    </dgm:pt>
    <dgm:pt modelId="{C2D7AE51-06E2-4DC0-83D0-FCD932544060}" type="pres">
      <dgm:prSet presAssocID="{FF6F00A4-1753-4246-9ACB-0A86BB38D4C2}" presName="hierRoot2" presStyleCnt="0">
        <dgm:presLayoutVars>
          <dgm:hierBranch val="init"/>
        </dgm:presLayoutVars>
      </dgm:prSet>
      <dgm:spPr/>
    </dgm:pt>
    <dgm:pt modelId="{5029EFB1-7F3E-4A92-9242-63C354998EB0}" type="pres">
      <dgm:prSet presAssocID="{FF6F00A4-1753-4246-9ACB-0A86BB38D4C2}" presName="rootComposite" presStyleCnt="0"/>
      <dgm:spPr/>
    </dgm:pt>
    <dgm:pt modelId="{35FB0499-6ED1-477F-8194-8D9BB515687A}" type="pres">
      <dgm:prSet presAssocID="{FF6F00A4-1753-4246-9ACB-0A86BB38D4C2}" presName="rootText" presStyleLbl="node3" presStyleIdx="12" presStyleCnt="16" custScaleY="17084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8F514869-B165-43C9-9B38-3FA8D81360D9}" type="pres">
      <dgm:prSet presAssocID="{FF6F00A4-1753-4246-9ACB-0A86BB38D4C2}" presName="rootConnector" presStyleLbl="node3" presStyleIdx="12" presStyleCnt="16"/>
      <dgm:spPr/>
      <dgm:t>
        <a:bodyPr/>
        <a:lstStyle/>
        <a:p>
          <a:endParaRPr lang="it-IT"/>
        </a:p>
      </dgm:t>
    </dgm:pt>
    <dgm:pt modelId="{EBF2A54C-26C7-4173-8ECB-A2415ABA0C36}" type="pres">
      <dgm:prSet presAssocID="{FF6F00A4-1753-4246-9ACB-0A86BB38D4C2}" presName="hierChild4" presStyleCnt="0"/>
      <dgm:spPr/>
    </dgm:pt>
    <dgm:pt modelId="{C762EF85-5710-4DD3-BAA0-E23F5DCD26B8}" type="pres">
      <dgm:prSet presAssocID="{FF6F00A4-1753-4246-9ACB-0A86BB38D4C2}" presName="hierChild5" presStyleCnt="0"/>
      <dgm:spPr/>
    </dgm:pt>
    <dgm:pt modelId="{ABF9774D-662D-4393-AC14-987BC6B26766}" type="pres">
      <dgm:prSet presAssocID="{13D0F1D5-9EF5-4470-BAB7-358C4CFF1A1E}" presName="Name37" presStyleLbl="parChTrans1D3" presStyleIdx="13" presStyleCnt="16"/>
      <dgm:spPr/>
      <dgm:t>
        <a:bodyPr/>
        <a:lstStyle/>
        <a:p>
          <a:endParaRPr lang="it-IT"/>
        </a:p>
      </dgm:t>
    </dgm:pt>
    <dgm:pt modelId="{78E49304-53CF-4F45-86BA-2882140AD6FB}" type="pres">
      <dgm:prSet presAssocID="{62773F81-39A8-4B25-AAF3-DD9D8F7CFC5C}" presName="hierRoot2" presStyleCnt="0">
        <dgm:presLayoutVars>
          <dgm:hierBranch val="init"/>
        </dgm:presLayoutVars>
      </dgm:prSet>
      <dgm:spPr/>
    </dgm:pt>
    <dgm:pt modelId="{6E54A866-A547-4D6C-B8D1-C99C610A49D6}" type="pres">
      <dgm:prSet presAssocID="{62773F81-39A8-4B25-AAF3-DD9D8F7CFC5C}" presName="rootComposite" presStyleCnt="0"/>
      <dgm:spPr/>
    </dgm:pt>
    <dgm:pt modelId="{F8DEDA82-67E9-4A16-9BAB-DA6EB910FA88}" type="pres">
      <dgm:prSet presAssocID="{62773F81-39A8-4B25-AAF3-DD9D8F7CFC5C}" presName="rootText" presStyleLbl="node3" presStyleIdx="13" presStyleCnt="16" custScaleY="17084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A82C0EC1-D624-442C-86C7-5AA31E8AF886}" type="pres">
      <dgm:prSet presAssocID="{62773F81-39A8-4B25-AAF3-DD9D8F7CFC5C}" presName="rootConnector" presStyleLbl="node3" presStyleIdx="13" presStyleCnt="16"/>
      <dgm:spPr/>
      <dgm:t>
        <a:bodyPr/>
        <a:lstStyle/>
        <a:p>
          <a:endParaRPr lang="it-IT"/>
        </a:p>
      </dgm:t>
    </dgm:pt>
    <dgm:pt modelId="{EDB1B374-D6EA-4D07-9F9F-18E65A36DD70}" type="pres">
      <dgm:prSet presAssocID="{62773F81-39A8-4B25-AAF3-DD9D8F7CFC5C}" presName="hierChild4" presStyleCnt="0"/>
      <dgm:spPr/>
    </dgm:pt>
    <dgm:pt modelId="{804FE36F-AF65-4169-8831-8FB0863F15E6}" type="pres">
      <dgm:prSet presAssocID="{62773F81-39A8-4B25-AAF3-DD9D8F7CFC5C}" presName="hierChild5" presStyleCnt="0"/>
      <dgm:spPr/>
    </dgm:pt>
    <dgm:pt modelId="{4D36392E-E12E-4404-9A01-4876AF5166CD}" type="pres">
      <dgm:prSet presAssocID="{C1B2EFD5-B36C-4CDE-A254-6BE41153C873}" presName="Name37" presStyleLbl="parChTrans1D3" presStyleIdx="14" presStyleCnt="16"/>
      <dgm:spPr/>
      <dgm:t>
        <a:bodyPr/>
        <a:lstStyle/>
        <a:p>
          <a:endParaRPr lang="it-IT"/>
        </a:p>
      </dgm:t>
    </dgm:pt>
    <dgm:pt modelId="{7164B9B9-C7CF-4E96-87F2-D2FF43536FE0}" type="pres">
      <dgm:prSet presAssocID="{C1CA91A2-05E2-4F7E-BE05-DAEE2CC59304}" presName="hierRoot2" presStyleCnt="0">
        <dgm:presLayoutVars>
          <dgm:hierBranch val="init"/>
        </dgm:presLayoutVars>
      </dgm:prSet>
      <dgm:spPr/>
    </dgm:pt>
    <dgm:pt modelId="{21D82D34-D741-4743-B830-88B8B7031A9A}" type="pres">
      <dgm:prSet presAssocID="{C1CA91A2-05E2-4F7E-BE05-DAEE2CC59304}" presName="rootComposite" presStyleCnt="0"/>
      <dgm:spPr/>
    </dgm:pt>
    <dgm:pt modelId="{E3FB47B6-4FA6-4D3E-9790-271457F2E157}" type="pres">
      <dgm:prSet presAssocID="{C1CA91A2-05E2-4F7E-BE05-DAEE2CC59304}" presName="rootText" presStyleLbl="node3" presStyleIdx="14" presStyleCnt="16" custScaleY="17084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B9B26DD8-BE41-4E8F-945C-EDC51C5D02CB}" type="pres">
      <dgm:prSet presAssocID="{C1CA91A2-05E2-4F7E-BE05-DAEE2CC59304}" presName="rootConnector" presStyleLbl="node3" presStyleIdx="14" presStyleCnt="16"/>
      <dgm:spPr/>
      <dgm:t>
        <a:bodyPr/>
        <a:lstStyle/>
        <a:p>
          <a:endParaRPr lang="it-IT"/>
        </a:p>
      </dgm:t>
    </dgm:pt>
    <dgm:pt modelId="{C54C136F-C2C6-463B-89C8-61A6ADBDAD32}" type="pres">
      <dgm:prSet presAssocID="{C1CA91A2-05E2-4F7E-BE05-DAEE2CC59304}" presName="hierChild4" presStyleCnt="0"/>
      <dgm:spPr/>
    </dgm:pt>
    <dgm:pt modelId="{94D2730C-D0F6-4810-B553-809574A15535}" type="pres">
      <dgm:prSet presAssocID="{C1CA91A2-05E2-4F7E-BE05-DAEE2CC59304}" presName="hierChild5" presStyleCnt="0"/>
      <dgm:spPr/>
    </dgm:pt>
    <dgm:pt modelId="{52EE16B1-DE85-4769-AF99-89DCC9A186E1}" type="pres">
      <dgm:prSet presAssocID="{092E4211-54D2-45DF-AC36-5C7DFB51A6D8}" presName="Name37" presStyleLbl="parChTrans1D3" presStyleIdx="15" presStyleCnt="16"/>
      <dgm:spPr/>
      <dgm:t>
        <a:bodyPr/>
        <a:lstStyle/>
        <a:p>
          <a:endParaRPr lang="it-IT"/>
        </a:p>
      </dgm:t>
    </dgm:pt>
    <dgm:pt modelId="{84E39B64-9134-422F-8038-BC7E7BCB4AFC}" type="pres">
      <dgm:prSet presAssocID="{55C35221-92C3-4DD9-891F-83E9AAAD7AF8}" presName="hierRoot2" presStyleCnt="0">
        <dgm:presLayoutVars>
          <dgm:hierBranch val="init"/>
        </dgm:presLayoutVars>
      </dgm:prSet>
      <dgm:spPr/>
    </dgm:pt>
    <dgm:pt modelId="{F9284115-BDD7-4CDE-B316-35BFDDC302FE}" type="pres">
      <dgm:prSet presAssocID="{55C35221-92C3-4DD9-891F-83E9AAAD7AF8}" presName="rootComposite" presStyleCnt="0"/>
      <dgm:spPr/>
    </dgm:pt>
    <dgm:pt modelId="{99F61E33-A255-42D4-9764-E69579E0F296}" type="pres">
      <dgm:prSet presAssocID="{55C35221-92C3-4DD9-891F-83E9AAAD7AF8}" presName="rootText" presStyleLbl="node3" presStyleIdx="15" presStyleCnt="16" custScaleY="17084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79806AB1-E559-4565-B6A8-07BD11C138E6}" type="pres">
      <dgm:prSet presAssocID="{55C35221-92C3-4DD9-891F-83E9AAAD7AF8}" presName="rootConnector" presStyleLbl="node3" presStyleIdx="15" presStyleCnt="16"/>
      <dgm:spPr/>
      <dgm:t>
        <a:bodyPr/>
        <a:lstStyle/>
        <a:p>
          <a:endParaRPr lang="it-IT"/>
        </a:p>
      </dgm:t>
    </dgm:pt>
    <dgm:pt modelId="{3514656E-F5FC-4FDD-AB9D-C9164F421613}" type="pres">
      <dgm:prSet presAssocID="{55C35221-92C3-4DD9-891F-83E9AAAD7AF8}" presName="hierChild4" presStyleCnt="0"/>
      <dgm:spPr/>
    </dgm:pt>
    <dgm:pt modelId="{0DB70BCB-6FE8-4040-ADBA-440D0ED1C533}" type="pres">
      <dgm:prSet presAssocID="{55C35221-92C3-4DD9-891F-83E9AAAD7AF8}" presName="hierChild5" presStyleCnt="0"/>
      <dgm:spPr/>
    </dgm:pt>
    <dgm:pt modelId="{C97368CF-3728-48A8-9B19-13EFAAB588DE}" type="pres">
      <dgm:prSet presAssocID="{7438DEE7-C99A-468D-B126-B44953E47EC4}" presName="hierChild5" presStyleCnt="0"/>
      <dgm:spPr/>
    </dgm:pt>
    <dgm:pt modelId="{82B7C673-7EEA-4B06-A45A-0B5A1F8AB7F3}" type="pres">
      <dgm:prSet presAssocID="{2DB6CF0A-6BBC-41D9-A477-502C0923579C}" presName="hierChild3" presStyleCnt="0"/>
      <dgm:spPr/>
    </dgm:pt>
  </dgm:ptLst>
  <dgm:cxnLst>
    <dgm:cxn modelId="{88559BB4-6289-44BB-AF7F-C215C153FB6F}" type="presOf" srcId="{E00662B3-2F37-4A55-AB51-2E900F64737A}" destId="{CAAFA6F7-AE70-4E61-85E2-E9AA1E088B31}" srcOrd="0" destOrd="0" presId="urn:microsoft.com/office/officeart/2005/8/layout/orgChart1"/>
    <dgm:cxn modelId="{4025160B-3003-4F7E-BAE1-0E1BD436875B}" type="presOf" srcId="{2A69FBD0-4FB1-4163-9FD0-385385D66B5C}" destId="{6B85559E-AF8A-4E2E-AFEC-7AC336D22527}" srcOrd="0" destOrd="0" presId="urn:microsoft.com/office/officeart/2005/8/layout/orgChart1"/>
    <dgm:cxn modelId="{B1FE3878-4B57-4FD1-97E4-3876C084C806}" type="presOf" srcId="{2DB6CF0A-6BBC-41D9-A477-502C0923579C}" destId="{04B602CF-2D9F-474A-A734-0D667570817F}" srcOrd="1" destOrd="0" presId="urn:microsoft.com/office/officeart/2005/8/layout/orgChart1"/>
    <dgm:cxn modelId="{D3AFD353-25B0-48FD-8127-C588A7FCB758}" srcId="{6905D9D4-C185-4834-BD7A-BD6918DB674F}" destId="{1FB802F6-0F47-4F9B-9BA3-19D5165CE971}" srcOrd="2" destOrd="0" parTransId="{4024E5F5-6674-4C69-8793-35DFFDEB1715}" sibTransId="{18751E04-A7B5-4FBA-BBDD-E91DC5ED33E0}"/>
    <dgm:cxn modelId="{CCE5DE38-806C-4769-8C47-814F09003FDD}" srcId="{6905D9D4-C185-4834-BD7A-BD6918DB674F}" destId="{97F423B5-CAFA-4B1A-A825-7F98AD4A7CA2}" srcOrd="0" destOrd="0" parTransId="{E00662B3-2F37-4A55-AB51-2E900F64737A}" sibTransId="{0B5F663D-78F9-451F-B353-B28B6F77574D}"/>
    <dgm:cxn modelId="{BE9FE8F8-C69A-468E-80F6-2F6B7072C59C}" srcId="{7438DEE7-C99A-468D-B126-B44953E47EC4}" destId="{2A69FBD0-4FB1-4163-9FD0-385385D66B5C}" srcOrd="0" destOrd="0" parTransId="{4A28C3BD-4E48-4180-A6A9-78BA32EC4871}" sibTransId="{8890AC99-AC06-4125-8D70-FC7BC0B88733}"/>
    <dgm:cxn modelId="{E2A82EDC-B81D-423A-B567-F59D002998EA}" srcId="{6905D9D4-C185-4834-BD7A-BD6918DB674F}" destId="{1B3E5632-EFAE-4157-8DA0-40BFA7F5C87F}" srcOrd="4" destOrd="0" parTransId="{8425D9C0-D2AE-4673-9DB7-825A07D4EB7F}" sibTransId="{8EAB3D11-CD97-4881-A49F-DD8BA84A5A48}"/>
    <dgm:cxn modelId="{EDCFB0EB-CA65-4447-B273-710DAD189E00}" type="presOf" srcId="{62773F81-39A8-4B25-AAF3-DD9D8F7CFC5C}" destId="{A82C0EC1-D624-442C-86C7-5AA31E8AF886}" srcOrd="1" destOrd="0" presId="urn:microsoft.com/office/officeart/2005/8/layout/orgChart1"/>
    <dgm:cxn modelId="{5D40CD59-4C6C-4384-8644-FC179C9C8EB5}" type="presOf" srcId="{62773F81-39A8-4B25-AAF3-DD9D8F7CFC5C}" destId="{F8DEDA82-67E9-4A16-9BAB-DA6EB910FA88}" srcOrd="0" destOrd="0" presId="urn:microsoft.com/office/officeart/2005/8/layout/orgChart1"/>
    <dgm:cxn modelId="{DAF701F1-09BE-44C8-B151-7A69A0E15381}" srcId="{EE944295-5CB4-45AF-8062-0B30C41D5008}" destId="{5C069D7D-18E3-47D9-947B-736BA6BAF6DC}" srcOrd="0" destOrd="0" parTransId="{A1B1C372-5C79-4460-96D8-C3DB7A588B01}" sibTransId="{5D3DDE46-7EC3-4004-9C8F-E051F71E553F}"/>
    <dgm:cxn modelId="{A7687C28-6DFB-4DBB-A65B-09A7553153E4}" type="presOf" srcId="{C1B2EFD5-B36C-4CDE-A254-6BE41153C873}" destId="{4D36392E-E12E-4404-9A01-4876AF5166CD}" srcOrd="0" destOrd="0" presId="urn:microsoft.com/office/officeart/2005/8/layout/orgChart1"/>
    <dgm:cxn modelId="{BCBB739D-5D6B-4CDA-BB2E-7CB40E30F301}" type="presOf" srcId="{E8E4EA5C-D9FE-4C59-A2C2-2679AD2C93AE}" destId="{96AE11B2-6618-4A7C-B925-BD4492E44D3D}" srcOrd="0" destOrd="0" presId="urn:microsoft.com/office/officeart/2005/8/layout/orgChart1"/>
    <dgm:cxn modelId="{3E34A3D9-9779-49AD-88CB-4F379643F1B5}" type="presOf" srcId="{CA659F7F-F9B8-4804-A7C7-724524B4AA93}" destId="{AD2EC3DF-0247-44AC-BB47-A6A1A1B406DE}" srcOrd="1" destOrd="0" presId="urn:microsoft.com/office/officeart/2005/8/layout/orgChart1"/>
    <dgm:cxn modelId="{DFC42FA9-4F22-44ED-9FA3-A47534FDA504}" type="presOf" srcId="{5337F8DE-1E6F-46A6-A42F-EE932AB8D2B0}" destId="{BD3A3E2D-85AB-4306-B06E-5BCDD9A62B3F}" srcOrd="0" destOrd="0" presId="urn:microsoft.com/office/officeart/2005/8/layout/orgChart1"/>
    <dgm:cxn modelId="{FB38C5AF-9619-4367-B86D-DF0769EA16CB}" type="presOf" srcId="{53B47105-D33C-42C8-8501-B4594702FE6C}" destId="{0D83469F-D5F5-4444-A785-C43E8FB49B5D}" srcOrd="0" destOrd="0" presId="urn:microsoft.com/office/officeart/2005/8/layout/orgChart1"/>
    <dgm:cxn modelId="{4758B287-435F-4DA4-A47A-C50CBE33F5FE}" srcId="{2DB6CF0A-6BBC-41D9-A477-502C0923579C}" destId="{7438DEE7-C99A-468D-B126-B44953E47EC4}" srcOrd="1" destOrd="0" parTransId="{1EAF3B95-2079-4EEC-9BCC-0A646466B3CD}" sibTransId="{37457B53-9449-4718-9263-F1A33FE622BF}"/>
    <dgm:cxn modelId="{2B8195FE-16CA-4198-ACEF-DC3EDEB37B3E}" type="presOf" srcId="{97F423B5-CAFA-4B1A-A825-7F98AD4A7CA2}" destId="{9E9B8D13-6181-43D6-AAC9-AECD2C534078}" srcOrd="1" destOrd="0" presId="urn:microsoft.com/office/officeart/2005/8/layout/orgChart1"/>
    <dgm:cxn modelId="{50842299-279E-482F-A855-100CAE2C6927}" srcId="{7438DEE7-C99A-468D-B126-B44953E47EC4}" destId="{2B45111A-321B-4B75-A515-324A9B9E4D92}" srcOrd="2" destOrd="0" parTransId="{67385F5B-B900-4E53-9CC9-67EA72D8BD51}" sibTransId="{C2A7E021-A4D5-4309-998D-025D04AF820C}"/>
    <dgm:cxn modelId="{E62B307D-CF5A-4E8A-B19F-1C8625A61DAD}" type="presOf" srcId="{FF6F00A4-1753-4246-9ACB-0A86BB38D4C2}" destId="{35FB0499-6ED1-477F-8194-8D9BB515687A}" srcOrd="0" destOrd="0" presId="urn:microsoft.com/office/officeart/2005/8/layout/orgChart1"/>
    <dgm:cxn modelId="{7F233D59-90BE-4FE6-8488-5E01D5B0B9F8}" type="presOf" srcId="{EE944295-5CB4-45AF-8062-0B30C41D5008}" destId="{0AB252DF-3756-463E-95C4-77303AAAD586}" srcOrd="0" destOrd="0" presId="urn:microsoft.com/office/officeart/2005/8/layout/orgChart1"/>
    <dgm:cxn modelId="{5AB7DDD7-EF9D-4B08-A1CF-ECCCE8E11D85}" type="presOf" srcId="{47B63435-B2FC-4134-ACBB-2C28728969E7}" destId="{EE07327B-B9D2-455E-A2C4-4722F55C30AD}" srcOrd="0" destOrd="0" presId="urn:microsoft.com/office/officeart/2005/8/layout/orgChart1"/>
    <dgm:cxn modelId="{CE544401-85A9-4DC0-990E-2203629DE890}" type="presOf" srcId="{4024E5F5-6674-4C69-8793-35DFFDEB1715}" destId="{9FE1787E-4211-44A8-AD50-DEC5C32543BD}" srcOrd="0" destOrd="0" presId="urn:microsoft.com/office/officeart/2005/8/layout/orgChart1"/>
    <dgm:cxn modelId="{57172CD0-8431-42B5-8D2B-E4B86ACDE65D}" srcId="{2DB6CF0A-6BBC-41D9-A477-502C0923579C}" destId="{6905D9D4-C185-4834-BD7A-BD6918DB674F}" srcOrd="0" destOrd="0" parTransId="{2DE6B6C9-76FD-43B4-B1D2-36A4957AA928}" sibTransId="{02F068B6-D82F-47F9-BEC7-03F3974DF881}"/>
    <dgm:cxn modelId="{B3910892-5168-493F-9774-4327E0DF15EF}" type="presOf" srcId="{7438DEE7-C99A-468D-B126-B44953E47EC4}" destId="{80307702-763A-4412-AE34-9D850DEF098D}" srcOrd="1" destOrd="0" presId="urn:microsoft.com/office/officeart/2005/8/layout/orgChart1"/>
    <dgm:cxn modelId="{A38D0FCD-532A-4C8E-B9B3-2D6765FFCA9C}" type="presOf" srcId="{88FDCB00-BD3B-4894-B89E-F7523AFC1C85}" destId="{D104AA2B-2C74-4F1D-B611-DF34A5EABFD5}" srcOrd="0" destOrd="0" presId="urn:microsoft.com/office/officeart/2005/8/layout/orgChart1"/>
    <dgm:cxn modelId="{FB224D6B-8A2A-4B4F-A7E3-79EEA0A63B1F}" type="presOf" srcId="{A1B1C372-5C79-4460-96D8-C3DB7A588B01}" destId="{341442A8-ECB5-45B9-B02C-53DBEA98963F}" srcOrd="0" destOrd="0" presId="urn:microsoft.com/office/officeart/2005/8/layout/orgChart1"/>
    <dgm:cxn modelId="{CFF06848-2720-4441-9C41-DC9E8B98E89D}" type="presOf" srcId="{EE944295-5CB4-45AF-8062-0B30C41D5008}" destId="{EC9DA3C3-E64C-4593-8A04-0744BDE4074F}" srcOrd="1" destOrd="0" presId="urn:microsoft.com/office/officeart/2005/8/layout/orgChart1"/>
    <dgm:cxn modelId="{DA04374D-0EFD-4964-B675-42AC64D53688}" type="presOf" srcId="{55C35221-92C3-4DD9-891F-83E9AAAD7AF8}" destId="{79806AB1-E559-4565-B6A8-07BD11C138E6}" srcOrd="1" destOrd="0" presId="urn:microsoft.com/office/officeart/2005/8/layout/orgChart1"/>
    <dgm:cxn modelId="{49498BF8-981D-41A0-9C19-F7704A492D9A}" srcId="{7438DEE7-C99A-468D-B126-B44953E47EC4}" destId="{E8E4EA5C-D9FE-4C59-A2C2-2679AD2C93AE}" srcOrd="5" destOrd="0" parTransId="{4DD0A370-9C9A-4E75-9E9C-3900C3BF2EC5}" sibTransId="{C58B17E5-7A4B-4917-A776-39AB28481F36}"/>
    <dgm:cxn modelId="{02F2AFCA-7711-4A0E-BC9A-C81BA7B12081}" type="presOf" srcId="{97F423B5-CAFA-4B1A-A825-7F98AD4A7CA2}" destId="{6B70C292-C1C5-4D6A-A8D6-C081A894AD56}" srcOrd="0" destOrd="0" presId="urn:microsoft.com/office/officeart/2005/8/layout/orgChart1"/>
    <dgm:cxn modelId="{665960CF-78B8-4DC2-8E90-D7BA070F2B73}" type="presOf" srcId="{6905D9D4-C185-4834-BD7A-BD6918DB674F}" destId="{20A22F8A-A5E7-48FE-BCAE-6DD351E9F680}" srcOrd="1" destOrd="0" presId="urn:microsoft.com/office/officeart/2005/8/layout/orgChart1"/>
    <dgm:cxn modelId="{97FD4795-54CD-4808-B880-C4BEA7AA6BAF}" type="presOf" srcId="{55C35221-92C3-4DD9-891F-83E9AAAD7AF8}" destId="{99F61E33-A255-42D4-9764-E69579E0F296}" srcOrd="0" destOrd="0" presId="urn:microsoft.com/office/officeart/2005/8/layout/orgChart1"/>
    <dgm:cxn modelId="{4E5B51DE-314E-40AC-8434-DBF37E1D8A56}" srcId="{C61BDE79-EF37-4E65-A478-BEFBF613AB3A}" destId="{2DB6CF0A-6BBC-41D9-A477-502C0923579C}" srcOrd="0" destOrd="0" parTransId="{713B0D9E-4E6A-4AB0-8BDB-5747C73984C1}" sibTransId="{009997FD-D011-481D-8C6F-3397C19E8929}"/>
    <dgm:cxn modelId="{08E2A69B-152F-4605-B72D-B677ADD3A20D}" srcId="{6905D9D4-C185-4834-BD7A-BD6918DB674F}" destId="{5337F8DE-1E6F-46A6-A42F-EE932AB8D2B0}" srcOrd="3" destOrd="0" parTransId="{88FDCB00-BD3B-4894-B89E-F7523AFC1C85}" sibTransId="{375BFEF3-52D6-4642-BD99-7889780C08AB}"/>
    <dgm:cxn modelId="{585E6732-60D8-48EF-95ED-A70B8EA4DA00}" type="presOf" srcId="{8B6AF5CF-EF8A-4624-829B-9298C99402A9}" destId="{44DF7116-E167-43BC-9A28-180CDEF661CA}" srcOrd="0" destOrd="0" presId="urn:microsoft.com/office/officeart/2005/8/layout/orgChart1"/>
    <dgm:cxn modelId="{3AD459AD-1139-431F-BD67-0A6D57B56BD3}" type="presOf" srcId="{543EA486-30D9-477F-BDB4-E8AAA59CF8AE}" destId="{B2CFA6F5-FEFA-48AB-A7FF-ABEAB10F33B8}" srcOrd="0" destOrd="0" presId="urn:microsoft.com/office/officeart/2005/8/layout/orgChart1"/>
    <dgm:cxn modelId="{9CE94B14-4DF7-4585-A852-45F76934E9B1}" type="presOf" srcId="{2B45111A-321B-4B75-A515-324A9B9E4D92}" destId="{F9841402-21E2-4E47-B5CC-1DA9DEFA1573}" srcOrd="0" destOrd="0" presId="urn:microsoft.com/office/officeart/2005/8/layout/orgChart1"/>
    <dgm:cxn modelId="{86B5D575-3598-4B00-9438-201EFF9FDAE6}" type="presOf" srcId="{5337F8DE-1E6F-46A6-A42F-EE932AB8D2B0}" destId="{3CABBA0A-E047-4B31-9884-C4BFECFE580F}" srcOrd="1" destOrd="0" presId="urn:microsoft.com/office/officeart/2005/8/layout/orgChart1"/>
    <dgm:cxn modelId="{22917F8F-1FC5-46BF-BAF4-634E241A66F3}" type="presOf" srcId="{CA659F7F-F9B8-4804-A7C7-724524B4AA93}" destId="{CB603CDE-875E-4082-BFB2-68258C87FE79}" srcOrd="0" destOrd="0" presId="urn:microsoft.com/office/officeart/2005/8/layout/orgChart1"/>
    <dgm:cxn modelId="{15CC1D22-D010-43E2-821D-FFB1533FFFDC}" type="presOf" srcId="{092E4211-54D2-45DF-AC36-5C7DFB51A6D8}" destId="{52EE16B1-DE85-4769-AF99-89DCC9A186E1}" srcOrd="0" destOrd="0" presId="urn:microsoft.com/office/officeart/2005/8/layout/orgChart1"/>
    <dgm:cxn modelId="{0B0FECD2-34E9-42CB-8D42-861D97A16548}" srcId="{EE944295-5CB4-45AF-8062-0B30C41D5008}" destId="{8B6AF5CF-EF8A-4624-829B-9298C99402A9}" srcOrd="1" destOrd="0" parTransId="{AF400E61-B2AB-458A-9D1C-08A1D61EDD4E}" sibTransId="{E96A278C-74A9-4EEC-9C41-112E2B2FAB5C}"/>
    <dgm:cxn modelId="{16BBE174-4B45-4DA9-9A55-A3751362FD17}" type="presOf" srcId="{1B3E5632-EFAE-4157-8DA0-40BFA7F5C87F}" destId="{588B713B-3C5E-444F-B4A5-D95CE2C79268}" srcOrd="1" destOrd="0" presId="urn:microsoft.com/office/officeart/2005/8/layout/orgChart1"/>
    <dgm:cxn modelId="{C83629B8-2A56-44AB-B64C-1D69CF3E35F9}" type="presOf" srcId="{7438DEE7-C99A-468D-B126-B44953E47EC4}" destId="{7D7A6678-B821-498D-BC32-71123EC3CDD2}" srcOrd="0" destOrd="0" presId="urn:microsoft.com/office/officeart/2005/8/layout/orgChart1"/>
    <dgm:cxn modelId="{2ED583C9-6A91-47A8-88CA-EA5AB8712306}" type="presOf" srcId="{2A69FBD0-4FB1-4163-9FD0-385385D66B5C}" destId="{D7ED39FC-F36E-42AE-9516-3B858AD7ED14}" srcOrd="1" destOrd="0" presId="urn:microsoft.com/office/officeart/2005/8/layout/orgChart1"/>
    <dgm:cxn modelId="{E320F573-2D91-4758-9C25-9651251CEED9}" type="presOf" srcId="{DF2C40B5-34C8-4CE1-B1A7-A7E7D3D4C573}" destId="{BBAF28E8-EFC8-4B3C-8ECA-CA1142048EF3}" srcOrd="0" destOrd="0" presId="urn:microsoft.com/office/officeart/2005/8/layout/orgChart1"/>
    <dgm:cxn modelId="{F1591C22-8399-4EDC-8D57-437ACAC0B59E}" srcId="{7438DEE7-C99A-468D-B126-B44953E47EC4}" destId="{EE944295-5CB4-45AF-8062-0B30C41D5008}" srcOrd="1" destOrd="0" parTransId="{A016DFBE-378C-4F94-94BA-7702B26DA8ED}" sibTransId="{FC2D54F2-931D-4C0E-B924-FB4F780F508A}"/>
    <dgm:cxn modelId="{6CC23665-193B-438A-8E47-FA48D9C91EEF}" srcId="{7438DEE7-C99A-468D-B126-B44953E47EC4}" destId="{55C35221-92C3-4DD9-891F-83E9AAAD7AF8}" srcOrd="9" destOrd="0" parTransId="{092E4211-54D2-45DF-AC36-5C7DFB51A6D8}" sibTransId="{1ED051A0-0841-444D-83B0-C0EC8D834ADE}"/>
    <dgm:cxn modelId="{136FC911-363C-4F54-8D79-6A9751D7F578}" srcId="{7438DEE7-C99A-468D-B126-B44953E47EC4}" destId="{FF6F00A4-1753-4246-9ACB-0A86BB38D4C2}" srcOrd="6" destOrd="0" parTransId="{016192C7-64B7-4381-82F6-F435854F1FC6}" sibTransId="{15074A9C-D710-4658-A692-25981D15575D}"/>
    <dgm:cxn modelId="{5E7CA818-1940-4DC2-983B-269F692A83F6}" type="presOf" srcId="{C61BDE79-EF37-4E65-A478-BEFBF613AB3A}" destId="{03E19A7B-9A67-4A36-BE94-8213CCA16876}" srcOrd="0" destOrd="0" presId="urn:microsoft.com/office/officeart/2005/8/layout/orgChart1"/>
    <dgm:cxn modelId="{4DE9D6C6-86B6-4EA4-A92C-37E0E026B5F5}" type="presOf" srcId="{8B6AF5CF-EF8A-4624-829B-9298C99402A9}" destId="{38DF36F3-AC46-4ABE-A2AF-76BE93DAD012}" srcOrd="1" destOrd="0" presId="urn:microsoft.com/office/officeart/2005/8/layout/orgChart1"/>
    <dgm:cxn modelId="{506F36A3-E643-4050-8F22-4DFD7949E51C}" type="presOf" srcId="{2DE6B6C9-76FD-43B4-B1D2-36A4957AA928}" destId="{0F8EB0BD-0B31-4311-BCAC-6C512B30D738}" srcOrd="0" destOrd="0" presId="urn:microsoft.com/office/officeart/2005/8/layout/orgChart1"/>
    <dgm:cxn modelId="{CCEE17DA-0FEE-4DD7-858B-172952FA9EBA}" type="presOf" srcId="{67385F5B-B900-4E53-9CC9-67EA72D8BD51}" destId="{B6EA2ECE-9FFE-4BAA-B876-9120CEE49183}" srcOrd="0" destOrd="0" presId="urn:microsoft.com/office/officeart/2005/8/layout/orgChart1"/>
    <dgm:cxn modelId="{D662B5AC-ACB3-440B-90A7-72DAD5C1B227}" type="presOf" srcId="{4DD0A370-9C9A-4E75-9E9C-3900C3BF2EC5}" destId="{1AF99207-592E-42CA-8462-3DB886BE3E21}" srcOrd="0" destOrd="0" presId="urn:microsoft.com/office/officeart/2005/8/layout/orgChart1"/>
    <dgm:cxn modelId="{B452561E-D2E1-4D1D-89A3-FE00FD0E2269}" type="presOf" srcId="{15E79E7B-4E99-493A-AFD0-65D9623F091A}" destId="{7B26EA3C-573B-4477-8942-E1298F0A4D07}" srcOrd="0" destOrd="0" presId="urn:microsoft.com/office/officeart/2005/8/layout/orgChart1"/>
    <dgm:cxn modelId="{824C693E-2A7A-46B7-9BD4-8BC06550AAEC}" type="presOf" srcId="{1FB802F6-0F47-4F9B-9BA3-19D5165CE971}" destId="{679F9520-C700-417E-831C-5080EBE1AF28}" srcOrd="1" destOrd="0" presId="urn:microsoft.com/office/officeart/2005/8/layout/orgChart1"/>
    <dgm:cxn modelId="{17D3EE6E-8B7E-42F1-91EA-5EF0C62557BF}" type="presOf" srcId="{C1CA91A2-05E2-4F7E-BE05-DAEE2CC59304}" destId="{B9B26DD8-BE41-4E8F-945C-EDC51C5D02CB}" srcOrd="1" destOrd="0" presId="urn:microsoft.com/office/officeart/2005/8/layout/orgChart1"/>
    <dgm:cxn modelId="{6E65FFB8-38DB-4218-85E9-94840082B657}" srcId="{7438DEE7-C99A-468D-B126-B44953E47EC4}" destId="{62773F81-39A8-4B25-AAF3-DD9D8F7CFC5C}" srcOrd="7" destOrd="0" parTransId="{13D0F1D5-9EF5-4470-BAB7-358C4CFF1A1E}" sibTransId="{859BE73D-0656-4B78-8C0B-057773E2E10A}"/>
    <dgm:cxn modelId="{74BE32F9-0114-4D99-A1B0-28D6E41BDBC9}" type="presOf" srcId="{A016DFBE-378C-4F94-94BA-7702B26DA8ED}" destId="{50D7EF69-1213-4BA1-8D47-A5AB04B618F4}" srcOrd="0" destOrd="0" presId="urn:microsoft.com/office/officeart/2005/8/layout/orgChart1"/>
    <dgm:cxn modelId="{72E91E1F-B12F-49B7-A62F-879E1A36A965}" type="presOf" srcId="{2B45111A-321B-4B75-A515-324A9B9E4D92}" destId="{A8C38A9A-DA7E-4A31-B58E-935C20E70280}" srcOrd="1" destOrd="0" presId="urn:microsoft.com/office/officeart/2005/8/layout/orgChart1"/>
    <dgm:cxn modelId="{CEF60293-8858-4DC3-A887-10F1FDE89DD9}" type="presOf" srcId="{FF6F00A4-1753-4246-9ACB-0A86BB38D4C2}" destId="{8F514869-B165-43C9-9B38-3FA8D81360D9}" srcOrd="1" destOrd="0" presId="urn:microsoft.com/office/officeart/2005/8/layout/orgChart1"/>
    <dgm:cxn modelId="{282023E8-64B3-42B9-9654-B137AC0EB8E4}" type="presOf" srcId="{1B3E5632-EFAE-4157-8DA0-40BFA7F5C87F}" destId="{1D1C7EEF-2E36-431F-B49A-AF83D542DB90}" srcOrd="0" destOrd="0" presId="urn:microsoft.com/office/officeart/2005/8/layout/orgChart1"/>
    <dgm:cxn modelId="{48EE7BB7-38AB-477F-8448-FF9591545AAF}" type="presOf" srcId="{15E79E7B-4E99-493A-AFD0-65D9623F091A}" destId="{C7095585-2D5C-446F-96EF-05843A4BB12E}" srcOrd="1" destOrd="0" presId="urn:microsoft.com/office/officeart/2005/8/layout/orgChart1"/>
    <dgm:cxn modelId="{E64A5620-2187-4ADC-966C-61A7256D6620}" type="presOf" srcId="{5C069D7D-18E3-47D9-947B-736BA6BAF6DC}" destId="{74350A01-F4C5-4BDD-A0D2-9E113BA670B9}" srcOrd="1" destOrd="0" presId="urn:microsoft.com/office/officeart/2005/8/layout/orgChart1"/>
    <dgm:cxn modelId="{DA8B3258-D115-4A33-BAF7-9B5ED34D7D91}" type="presOf" srcId="{13D0F1D5-9EF5-4470-BAB7-358C4CFF1A1E}" destId="{ABF9774D-662D-4393-AC14-987BC6B26766}" srcOrd="0" destOrd="0" presId="urn:microsoft.com/office/officeart/2005/8/layout/orgChart1"/>
    <dgm:cxn modelId="{95989B53-04FB-407C-95C6-39D3067C8753}" type="presOf" srcId="{8A4F0A6E-9CA6-489D-83D1-F7162664D79F}" destId="{8BE876A3-B0B8-49EA-8F16-E60D35F2BD1B}" srcOrd="0" destOrd="0" presId="urn:microsoft.com/office/officeart/2005/8/layout/orgChart1"/>
    <dgm:cxn modelId="{D4EC483F-7975-4B33-AA67-2DBC728FA99F}" type="presOf" srcId="{AF400E61-B2AB-458A-9D1C-08A1D61EDD4E}" destId="{0AAA5C63-A661-4A13-854B-E27E74058EEC}" srcOrd="0" destOrd="0" presId="urn:microsoft.com/office/officeart/2005/8/layout/orgChart1"/>
    <dgm:cxn modelId="{3DD1E7FC-BD3D-4738-B38D-52BDDAB2B500}" type="presOf" srcId="{6905D9D4-C185-4834-BD7A-BD6918DB674F}" destId="{C6127A7A-3346-4356-B877-B6A3557587BB}" srcOrd="0" destOrd="0" presId="urn:microsoft.com/office/officeart/2005/8/layout/orgChart1"/>
    <dgm:cxn modelId="{489DFA56-B000-457F-9ADF-F4FCBD321913}" type="presOf" srcId="{4A28C3BD-4E48-4180-A6A9-78BA32EC4871}" destId="{0D7E6031-03CE-47A3-9BE8-E16E7E9EFBDB}" srcOrd="0" destOrd="0" presId="urn:microsoft.com/office/officeart/2005/8/layout/orgChart1"/>
    <dgm:cxn modelId="{5B2EDA93-AE2C-4CAC-B183-8479ED29234B}" type="presOf" srcId="{2DB6CF0A-6BBC-41D9-A477-502C0923579C}" destId="{0F5300F6-A4B0-4A5B-A6C4-E87E500C73C7}" srcOrd="0" destOrd="0" presId="urn:microsoft.com/office/officeart/2005/8/layout/orgChart1"/>
    <dgm:cxn modelId="{9D63C2E6-8698-456D-B324-06B320B08E34}" type="presOf" srcId="{E51877F1-1132-4F1D-A248-4C9AE40AAF19}" destId="{3F2E103B-E419-4382-AF42-F49BE779F94D}" srcOrd="0" destOrd="0" presId="urn:microsoft.com/office/officeart/2005/8/layout/orgChart1"/>
    <dgm:cxn modelId="{62832F0C-BED5-4A48-912D-56CB014F4F6C}" srcId="{6905D9D4-C185-4834-BD7A-BD6918DB674F}" destId="{15E79E7B-4E99-493A-AFD0-65D9623F091A}" srcOrd="1" destOrd="0" parTransId="{8A4F0A6E-9CA6-489D-83D1-F7162664D79F}" sibTransId="{08990822-9E49-4FD9-80B1-7CA0D00280C6}"/>
    <dgm:cxn modelId="{F443B31A-924E-4C7E-A5EC-B1FE6F162805}" type="presOf" srcId="{C1CA91A2-05E2-4F7E-BE05-DAEE2CC59304}" destId="{E3FB47B6-4FA6-4D3E-9790-271457F2E157}" srcOrd="0" destOrd="0" presId="urn:microsoft.com/office/officeart/2005/8/layout/orgChart1"/>
    <dgm:cxn modelId="{78BA9F65-43BE-4441-8BFA-D0D3C71B2826}" srcId="{6905D9D4-C185-4834-BD7A-BD6918DB674F}" destId="{E51877F1-1132-4F1D-A248-4C9AE40AAF19}" srcOrd="5" destOrd="0" parTransId="{47B63435-B2FC-4134-ACBB-2C28728969E7}" sibTransId="{62F32E6B-570D-4EFD-A14B-3A32A2E5C567}"/>
    <dgm:cxn modelId="{DB3B07C5-2FBD-47ED-9C31-AB7FAFB59FC4}" srcId="{7438DEE7-C99A-468D-B126-B44953E47EC4}" destId="{C1CA91A2-05E2-4F7E-BE05-DAEE2CC59304}" srcOrd="8" destOrd="0" parTransId="{C1B2EFD5-B36C-4CDE-A254-6BE41153C873}" sibTransId="{F46B91E4-6F42-4DE8-B752-02839F0A3E44}"/>
    <dgm:cxn modelId="{CD6AC653-CE6D-4562-AC06-6F44FFA76CC4}" type="presOf" srcId="{543EA486-30D9-477F-BDB4-E8AAA59CF8AE}" destId="{99F197F0-9268-4D50-BF56-7AE5DDE60B3E}" srcOrd="1" destOrd="0" presId="urn:microsoft.com/office/officeart/2005/8/layout/orgChart1"/>
    <dgm:cxn modelId="{0B3F6EF8-8A80-406E-B02A-A75DB038CB99}" type="presOf" srcId="{8425D9C0-D2AE-4673-9DB7-825A07D4EB7F}" destId="{683C2B42-0762-4018-9881-07091B1C9540}" srcOrd="0" destOrd="0" presId="urn:microsoft.com/office/officeart/2005/8/layout/orgChart1"/>
    <dgm:cxn modelId="{6E04116A-7F05-42DC-99D3-6B514CBB7C9E}" type="presOf" srcId="{5C069D7D-18E3-47D9-947B-736BA6BAF6DC}" destId="{9E115A15-47C2-4944-BA01-1AD9C738FD00}" srcOrd="0" destOrd="0" presId="urn:microsoft.com/office/officeart/2005/8/layout/orgChart1"/>
    <dgm:cxn modelId="{007C3E5A-9E5E-400C-BEE4-5FBB6D279A16}" srcId="{7438DEE7-C99A-468D-B126-B44953E47EC4}" destId="{543EA486-30D9-477F-BDB4-E8AAA59CF8AE}" srcOrd="3" destOrd="0" parTransId="{53B47105-D33C-42C8-8501-B4594702FE6C}" sibTransId="{191515D7-1495-41ED-BE23-95B7CBB32D54}"/>
    <dgm:cxn modelId="{ED6733A2-D621-434E-BB72-4EB4475F2C4E}" type="presOf" srcId="{E8E4EA5C-D9FE-4C59-A2C2-2679AD2C93AE}" destId="{A3E0BB20-9831-4486-95F9-E93A5861EB9C}" srcOrd="1" destOrd="0" presId="urn:microsoft.com/office/officeart/2005/8/layout/orgChart1"/>
    <dgm:cxn modelId="{61B62CA1-52C8-426F-A542-84B1250F4316}" type="presOf" srcId="{E51877F1-1132-4F1D-A248-4C9AE40AAF19}" destId="{5F6D8F80-6580-4DA0-97C0-EB465FA7D895}" srcOrd="1" destOrd="0" presId="urn:microsoft.com/office/officeart/2005/8/layout/orgChart1"/>
    <dgm:cxn modelId="{CEC24D80-2EEB-4D5A-A42E-43FAD751A83B}" type="presOf" srcId="{016192C7-64B7-4381-82F6-F435854F1FC6}" destId="{05795498-404A-4C1C-ACF7-A35DEC6CA13C}" srcOrd="0" destOrd="0" presId="urn:microsoft.com/office/officeart/2005/8/layout/orgChart1"/>
    <dgm:cxn modelId="{F3048FB0-67BB-4092-A034-D0BDE022C99F}" type="presOf" srcId="{1FB802F6-0F47-4F9B-9BA3-19D5165CE971}" destId="{2FE1C01B-7771-4077-86C0-2FDA62E27793}" srcOrd="0" destOrd="0" presId="urn:microsoft.com/office/officeart/2005/8/layout/orgChart1"/>
    <dgm:cxn modelId="{628BF66E-F9B7-4469-B795-CE628BE378A4}" srcId="{7438DEE7-C99A-468D-B126-B44953E47EC4}" destId="{CA659F7F-F9B8-4804-A7C7-724524B4AA93}" srcOrd="4" destOrd="0" parTransId="{DF2C40B5-34C8-4CE1-B1A7-A7E7D3D4C573}" sibTransId="{AA7A9F15-2252-4469-85BC-298C66C378DE}"/>
    <dgm:cxn modelId="{7DFA33D0-076B-4B63-9268-35410745A96E}" type="presOf" srcId="{1EAF3B95-2079-4EEC-9BCC-0A646466B3CD}" destId="{CA6AC8EE-41F9-49D1-B662-C9ECD4C6AE41}" srcOrd="0" destOrd="0" presId="urn:microsoft.com/office/officeart/2005/8/layout/orgChart1"/>
    <dgm:cxn modelId="{51557855-8B7A-4F48-AEC1-F66CAB1A1260}" type="presParOf" srcId="{03E19A7B-9A67-4A36-BE94-8213CCA16876}" destId="{D8F871B0-935B-44AC-A2D2-4AEC597A80E5}" srcOrd="0" destOrd="0" presId="urn:microsoft.com/office/officeart/2005/8/layout/orgChart1"/>
    <dgm:cxn modelId="{CE56380E-1D34-49CC-A5DB-AFA82B9EFFD0}" type="presParOf" srcId="{D8F871B0-935B-44AC-A2D2-4AEC597A80E5}" destId="{FD39EB98-00A5-4C01-86F9-F4E9CCF1C991}" srcOrd="0" destOrd="0" presId="urn:microsoft.com/office/officeart/2005/8/layout/orgChart1"/>
    <dgm:cxn modelId="{F57F156A-A0DF-41D3-9759-FA9C185AF6A9}" type="presParOf" srcId="{FD39EB98-00A5-4C01-86F9-F4E9CCF1C991}" destId="{0F5300F6-A4B0-4A5B-A6C4-E87E500C73C7}" srcOrd="0" destOrd="0" presId="urn:microsoft.com/office/officeart/2005/8/layout/orgChart1"/>
    <dgm:cxn modelId="{420A18F6-D70F-44F1-B586-37FA41C61C2B}" type="presParOf" srcId="{FD39EB98-00A5-4C01-86F9-F4E9CCF1C991}" destId="{04B602CF-2D9F-474A-A734-0D667570817F}" srcOrd="1" destOrd="0" presId="urn:microsoft.com/office/officeart/2005/8/layout/orgChart1"/>
    <dgm:cxn modelId="{A263C21B-A2AA-41F0-8118-96B26ED037F8}" type="presParOf" srcId="{D8F871B0-935B-44AC-A2D2-4AEC597A80E5}" destId="{D72B53BB-1BF0-4CC1-B921-6F3FF00B2036}" srcOrd="1" destOrd="0" presId="urn:microsoft.com/office/officeart/2005/8/layout/orgChart1"/>
    <dgm:cxn modelId="{13C5B30D-2C00-4991-ADD6-C1665B8A51CD}" type="presParOf" srcId="{D72B53BB-1BF0-4CC1-B921-6F3FF00B2036}" destId="{0F8EB0BD-0B31-4311-BCAC-6C512B30D738}" srcOrd="0" destOrd="0" presId="urn:microsoft.com/office/officeart/2005/8/layout/orgChart1"/>
    <dgm:cxn modelId="{3A3747F9-382F-43B0-B9FE-010D72F866DB}" type="presParOf" srcId="{D72B53BB-1BF0-4CC1-B921-6F3FF00B2036}" destId="{44EA0F06-F7FC-4A3E-92C7-5C31DC05E856}" srcOrd="1" destOrd="0" presId="urn:microsoft.com/office/officeart/2005/8/layout/orgChart1"/>
    <dgm:cxn modelId="{D28AD6C0-2254-43BC-BE5E-EAAC7DF9DE1C}" type="presParOf" srcId="{44EA0F06-F7FC-4A3E-92C7-5C31DC05E856}" destId="{6DF88DAD-3063-4593-B1E5-E8F33DFF29C7}" srcOrd="0" destOrd="0" presId="urn:microsoft.com/office/officeart/2005/8/layout/orgChart1"/>
    <dgm:cxn modelId="{B82DB615-C7DC-4743-9AED-A68F4578D4A8}" type="presParOf" srcId="{6DF88DAD-3063-4593-B1E5-E8F33DFF29C7}" destId="{C6127A7A-3346-4356-B877-B6A3557587BB}" srcOrd="0" destOrd="0" presId="urn:microsoft.com/office/officeart/2005/8/layout/orgChart1"/>
    <dgm:cxn modelId="{518C069D-98BA-43D4-8851-EE7527BDF6A6}" type="presParOf" srcId="{6DF88DAD-3063-4593-B1E5-E8F33DFF29C7}" destId="{20A22F8A-A5E7-48FE-BCAE-6DD351E9F680}" srcOrd="1" destOrd="0" presId="urn:microsoft.com/office/officeart/2005/8/layout/orgChart1"/>
    <dgm:cxn modelId="{3B128412-7356-453E-9456-DC876774F28F}" type="presParOf" srcId="{44EA0F06-F7FC-4A3E-92C7-5C31DC05E856}" destId="{11E951A4-7616-4D80-9EA0-A5084CE60A1B}" srcOrd="1" destOrd="0" presId="urn:microsoft.com/office/officeart/2005/8/layout/orgChart1"/>
    <dgm:cxn modelId="{6A93C80C-614A-41E1-A85E-0B51F14DE432}" type="presParOf" srcId="{11E951A4-7616-4D80-9EA0-A5084CE60A1B}" destId="{CAAFA6F7-AE70-4E61-85E2-E9AA1E088B31}" srcOrd="0" destOrd="0" presId="urn:microsoft.com/office/officeart/2005/8/layout/orgChart1"/>
    <dgm:cxn modelId="{0B7EB8AD-823D-4132-8B04-BDE74DE93992}" type="presParOf" srcId="{11E951A4-7616-4D80-9EA0-A5084CE60A1B}" destId="{E67001C4-F570-4C8D-B87A-FD734A5A8CA5}" srcOrd="1" destOrd="0" presId="urn:microsoft.com/office/officeart/2005/8/layout/orgChart1"/>
    <dgm:cxn modelId="{790E9B64-6E46-4E93-9834-04E4CA7E7C3F}" type="presParOf" srcId="{E67001C4-F570-4C8D-B87A-FD734A5A8CA5}" destId="{01D4247D-B0A5-4BFC-B9F6-BD511ED24DA3}" srcOrd="0" destOrd="0" presId="urn:microsoft.com/office/officeart/2005/8/layout/orgChart1"/>
    <dgm:cxn modelId="{67D2224A-E2AF-4DC6-A6B3-8155C6E1F02A}" type="presParOf" srcId="{01D4247D-B0A5-4BFC-B9F6-BD511ED24DA3}" destId="{6B70C292-C1C5-4D6A-A8D6-C081A894AD56}" srcOrd="0" destOrd="0" presId="urn:microsoft.com/office/officeart/2005/8/layout/orgChart1"/>
    <dgm:cxn modelId="{DC4E50B7-A1C2-404C-8537-A3E960CD68F2}" type="presParOf" srcId="{01D4247D-B0A5-4BFC-B9F6-BD511ED24DA3}" destId="{9E9B8D13-6181-43D6-AAC9-AECD2C534078}" srcOrd="1" destOrd="0" presId="urn:microsoft.com/office/officeart/2005/8/layout/orgChart1"/>
    <dgm:cxn modelId="{348C8412-7D26-4261-84E6-6C730769C59B}" type="presParOf" srcId="{E67001C4-F570-4C8D-B87A-FD734A5A8CA5}" destId="{4A77C5A2-57D6-4A18-AB84-22B4ACBEB419}" srcOrd="1" destOrd="0" presId="urn:microsoft.com/office/officeart/2005/8/layout/orgChart1"/>
    <dgm:cxn modelId="{D0275E9B-94D8-42C0-A263-0634CF375ABF}" type="presParOf" srcId="{E67001C4-F570-4C8D-B87A-FD734A5A8CA5}" destId="{9701154C-5CAC-45BA-8E62-F19A20D832CD}" srcOrd="2" destOrd="0" presId="urn:microsoft.com/office/officeart/2005/8/layout/orgChart1"/>
    <dgm:cxn modelId="{4B25F37E-CD52-4FCA-A453-64A8219AFDB2}" type="presParOf" srcId="{11E951A4-7616-4D80-9EA0-A5084CE60A1B}" destId="{8BE876A3-B0B8-49EA-8F16-E60D35F2BD1B}" srcOrd="2" destOrd="0" presId="urn:microsoft.com/office/officeart/2005/8/layout/orgChart1"/>
    <dgm:cxn modelId="{0265F1BD-E643-4F19-8B86-9FCB7E46DED6}" type="presParOf" srcId="{11E951A4-7616-4D80-9EA0-A5084CE60A1B}" destId="{922AFB3A-8777-45CF-9923-5D04D758B94E}" srcOrd="3" destOrd="0" presId="urn:microsoft.com/office/officeart/2005/8/layout/orgChart1"/>
    <dgm:cxn modelId="{5D997F7C-327A-47B4-AEC9-69F1A27D0E2E}" type="presParOf" srcId="{922AFB3A-8777-45CF-9923-5D04D758B94E}" destId="{C30708EA-29A5-46AB-9598-2C9DF505ECAD}" srcOrd="0" destOrd="0" presId="urn:microsoft.com/office/officeart/2005/8/layout/orgChart1"/>
    <dgm:cxn modelId="{E27D0A8D-4786-4602-9266-9C92EB16AAEE}" type="presParOf" srcId="{C30708EA-29A5-46AB-9598-2C9DF505ECAD}" destId="{7B26EA3C-573B-4477-8942-E1298F0A4D07}" srcOrd="0" destOrd="0" presId="urn:microsoft.com/office/officeart/2005/8/layout/orgChart1"/>
    <dgm:cxn modelId="{81A8B3A8-C97E-469E-B502-28D882D314CC}" type="presParOf" srcId="{C30708EA-29A5-46AB-9598-2C9DF505ECAD}" destId="{C7095585-2D5C-446F-96EF-05843A4BB12E}" srcOrd="1" destOrd="0" presId="urn:microsoft.com/office/officeart/2005/8/layout/orgChart1"/>
    <dgm:cxn modelId="{87E00E04-0869-4657-AB37-5CEB1244950F}" type="presParOf" srcId="{922AFB3A-8777-45CF-9923-5D04D758B94E}" destId="{DC7DF82F-70B4-4AFA-820E-D8BA6DE3F8F7}" srcOrd="1" destOrd="0" presId="urn:microsoft.com/office/officeart/2005/8/layout/orgChart1"/>
    <dgm:cxn modelId="{9A01266A-A1EB-4443-967F-C316E13A3DF6}" type="presParOf" srcId="{922AFB3A-8777-45CF-9923-5D04D758B94E}" destId="{2E03B5EB-5EB9-42D7-83A3-B916168217AF}" srcOrd="2" destOrd="0" presId="urn:microsoft.com/office/officeart/2005/8/layout/orgChart1"/>
    <dgm:cxn modelId="{2BCC97B3-09D7-4FEB-B7E5-2EEEF2EA4532}" type="presParOf" srcId="{11E951A4-7616-4D80-9EA0-A5084CE60A1B}" destId="{9FE1787E-4211-44A8-AD50-DEC5C32543BD}" srcOrd="4" destOrd="0" presId="urn:microsoft.com/office/officeart/2005/8/layout/orgChart1"/>
    <dgm:cxn modelId="{27F9B191-2B5D-4F4A-8B8D-7D4C9EF4B8A6}" type="presParOf" srcId="{11E951A4-7616-4D80-9EA0-A5084CE60A1B}" destId="{BD93015C-1637-45B8-8245-7C737DDF8736}" srcOrd="5" destOrd="0" presId="urn:microsoft.com/office/officeart/2005/8/layout/orgChart1"/>
    <dgm:cxn modelId="{2C532D8B-9636-4B13-8AFE-E752B61896E7}" type="presParOf" srcId="{BD93015C-1637-45B8-8245-7C737DDF8736}" destId="{BED9E88D-47C7-4359-B056-9EA5BA780CCF}" srcOrd="0" destOrd="0" presId="urn:microsoft.com/office/officeart/2005/8/layout/orgChart1"/>
    <dgm:cxn modelId="{A51CA397-3603-418F-8264-1370A023BD6B}" type="presParOf" srcId="{BED9E88D-47C7-4359-B056-9EA5BA780CCF}" destId="{2FE1C01B-7771-4077-86C0-2FDA62E27793}" srcOrd="0" destOrd="0" presId="urn:microsoft.com/office/officeart/2005/8/layout/orgChart1"/>
    <dgm:cxn modelId="{67A9E131-5BC3-40A5-940F-18B839B998E9}" type="presParOf" srcId="{BED9E88D-47C7-4359-B056-9EA5BA780CCF}" destId="{679F9520-C700-417E-831C-5080EBE1AF28}" srcOrd="1" destOrd="0" presId="urn:microsoft.com/office/officeart/2005/8/layout/orgChart1"/>
    <dgm:cxn modelId="{41EDBBAD-1186-413C-B555-E7A673E04F8A}" type="presParOf" srcId="{BD93015C-1637-45B8-8245-7C737DDF8736}" destId="{4D34D162-E85B-47F0-9619-10B72977C43B}" srcOrd="1" destOrd="0" presId="urn:microsoft.com/office/officeart/2005/8/layout/orgChart1"/>
    <dgm:cxn modelId="{0CBE9159-636A-4A49-A596-5EF3EBE9887E}" type="presParOf" srcId="{BD93015C-1637-45B8-8245-7C737DDF8736}" destId="{2B5B1651-2D74-4191-A2F7-4F101C2BD4B9}" srcOrd="2" destOrd="0" presId="urn:microsoft.com/office/officeart/2005/8/layout/orgChart1"/>
    <dgm:cxn modelId="{D63C74AF-C072-41FB-958D-A6FC1F71184F}" type="presParOf" srcId="{11E951A4-7616-4D80-9EA0-A5084CE60A1B}" destId="{D104AA2B-2C74-4F1D-B611-DF34A5EABFD5}" srcOrd="6" destOrd="0" presId="urn:microsoft.com/office/officeart/2005/8/layout/orgChart1"/>
    <dgm:cxn modelId="{02572092-9B45-433E-86C6-ABBBDF4288BE}" type="presParOf" srcId="{11E951A4-7616-4D80-9EA0-A5084CE60A1B}" destId="{F84693DB-40F3-4E00-A71A-233FFB5AB7E7}" srcOrd="7" destOrd="0" presId="urn:microsoft.com/office/officeart/2005/8/layout/orgChart1"/>
    <dgm:cxn modelId="{3190BCA4-0B3A-4CAB-90C6-7D0E146B826D}" type="presParOf" srcId="{F84693DB-40F3-4E00-A71A-233FFB5AB7E7}" destId="{EB7F24DB-71A8-45D3-B6CA-CFD863FE1EFB}" srcOrd="0" destOrd="0" presId="urn:microsoft.com/office/officeart/2005/8/layout/orgChart1"/>
    <dgm:cxn modelId="{731FDAFC-F24E-4AAD-8E5A-1EDDB32E6CBD}" type="presParOf" srcId="{EB7F24DB-71A8-45D3-B6CA-CFD863FE1EFB}" destId="{BD3A3E2D-85AB-4306-B06E-5BCDD9A62B3F}" srcOrd="0" destOrd="0" presId="urn:microsoft.com/office/officeart/2005/8/layout/orgChart1"/>
    <dgm:cxn modelId="{CF4B32B5-D595-426F-ABFE-1E322A258CB8}" type="presParOf" srcId="{EB7F24DB-71A8-45D3-B6CA-CFD863FE1EFB}" destId="{3CABBA0A-E047-4B31-9884-C4BFECFE580F}" srcOrd="1" destOrd="0" presId="urn:microsoft.com/office/officeart/2005/8/layout/orgChart1"/>
    <dgm:cxn modelId="{B0AAEA8A-B771-4B3D-891C-2926B7B65287}" type="presParOf" srcId="{F84693DB-40F3-4E00-A71A-233FFB5AB7E7}" destId="{180D7FEB-67E1-45AA-9901-C80868985F9F}" srcOrd="1" destOrd="0" presId="urn:microsoft.com/office/officeart/2005/8/layout/orgChart1"/>
    <dgm:cxn modelId="{57D937E1-DC30-4C01-A44B-A54E4266F91B}" type="presParOf" srcId="{F84693DB-40F3-4E00-A71A-233FFB5AB7E7}" destId="{C3E3B04C-D4D9-4907-955C-93856E4BE007}" srcOrd="2" destOrd="0" presId="urn:microsoft.com/office/officeart/2005/8/layout/orgChart1"/>
    <dgm:cxn modelId="{A185F128-F48F-436E-94E1-D6EA5A23858B}" type="presParOf" srcId="{11E951A4-7616-4D80-9EA0-A5084CE60A1B}" destId="{683C2B42-0762-4018-9881-07091B1C9540}" srcOrd="8" destOrd="0" presId="urn:microsoft.com/office/officeart/2005/8/layout/orgChart1"/>
    <dgm:cxn modelId="{5B7862F6-C6B9-4EB1-BE08-DD1E5D228427}" type="presParOf" srcId="{11E951A4-7616-4D80-9EA0-A5084CE60A1B}" destId="{E6E14787-E113-4937-A97F-993B6766E2FA}" srcOrd="9" destOrd="0" presId="urn:microsoft.com/office/officeart/2005/8/layout/orgChart1"/>
    <dgm:cxn modelId="{B5DA8367-1995-4C05-B1E7-C266A0030568}" type="presParOf" srcId="{E6E14787-E113-4937-A97F-993B6766E2FA}" destId="{4767F500-E131-41D5-81CF-2D780D1BDFA1}" srcOrd="0" destOrd="0" presId="urn:microsoft.com/office/officeart/2005/8/layout/orgChart1"/>
    <dgm:cxn modelId="{3F520C85-21AB-44AC-89F3-4B3CA84CFE10}" type="presParOf" srcId="{4767F500-E131-41D5-81CF-2D780D1BDFA1}" destId="{1D1C7EEF-2E36-431F-B49A-AF83D542DB90}" srcOrd="0" destOrd="0" presId="urn:microsoft.com/office/officeart/2005/8/layout/orgChart1"/>
    <dgm:cxn modelId="{4AC69F6C-0030-42A1-B27C-776A42498BCD}" type="presParOf" srcId="{4767F500-E131-41D5-81CF-2D780D1BDFA1}" destId="{588B713B-3C5E-444F-B4A5-D95CE2C79268}" srcOrd="1" destOrd="0" presId="urn:microsoft.com/office/officeart/2005/8/layout/orgChart1"/>
    <dgm:cxn modelId="{A14ABDB9-738C-4D8F-88EC-E74B9CB369CD}" type="presParOf" srcId="{E6E14787-E113-4937-A97F-993B6766E2FA}" destId="{870EA1C0-7BC6-496A-91EF-9F55DF0BAB8A}" srcOrd="1" destOrd="0" presId="urn:microsoft.com/office/officeart/2005/8/layout/orgChart1"/>
    <dgm:cxn modelId="{F6A387D0-C036-4079-9FAE-5DECD9832193}" type="presParOf" srcId="{E6E14787-E113-4937-A97F-993B6766E2FA}" destId="{FE4EE3A4-62F2-4E95-B7D3-B23B99F63B7F}" srcOrd="2" destOrd="0" presId="urn:microsoft.com/office/officeart/2005/8/layout/orgChart1"/>
    <dgm:cxn modelId="{6675862D-2296-4BDC-B488-2FF88386A60D}" type="presParOf" srcId="{11E951A4-7616-4D80-9EA0-A5084CE60A1B}" destId="{EE07327B-B9D2-455E-A2C4-4722F55C30AD}" srcOrd="10" destOrd="0" presId="urn:microsoft.com/office/officeart/2005/8/layout/orgChart1"/>
    <dgm:cxn modelId="{7CE74875-1697-464C-A8E7-D95C7DDEF870}" type="presParOf" srcId="{11E951A4-7616-4D80-9EA0-A5084CE60A1B}" destId="{89CFDECD-5400-40B8-9263-AE9837CB7EAE}" srcOrd="11" destOrd="0" presId="urn:microsoft.com/office/officeart/2005/8/layout/orgChart1"/>
    <dgm:cxn modelId="{61308B98-EB33-4FD9-A05A-F506818B3B6B}" type="presParOf" srcId="{89CFDECD-5400-40B8-9263-AE9837CB7EAE}" destId="{7CBEDB8F-D842-4844-8EC2-5D46FFB3D980}" srcOrd="0" destOrd="0" presId="urn:microsoft.com/office/officeart/2005/8/layout/orgChart1"/>
    <dgm:cxn modelId="{FA4B6282-4F06-4928-9138-28BD6F89EEB6}" type="presParOf" srcId="{7CBEDB8F-D842-4844-8EC2-5D46FFB3D980}" destId="{3F2E103B-E419-4382-AF42-F49BE779F94D}" srcOrd="0" destOrd="0" presId="urn:microsoft.com/office/officeart/2005/8/layout/orgChart1"/>
    <dgm:cxn modelId="{CF60D457-92D9-4A0B-9A50-5331DAE5104A}" type="presParOf" srcId="{7CBEDB8F-D842-4844-8EC2-5D46FFB3D980}" destId="{5F6D8F80-6580-4DA0-97C0-EB465FA7D895}" srcOrd="1" destOrd="0" presId="urn:microsoft.com/office/officeart/2005/8/layout/orgChart1"/>
    <dgm:cxn modelId="{1C33513E-C99F-496A-BB15-4C355B649C33}" type="presParOf" srcId="{89CFDECD-5400-40B8-9263-AE9837CB7EAE}" destId="{1D14E8D9-D2EE-4056-BA39-EBD23F80B0C7}" srcOrd="1" destOrd="0" presId="urn:microsoft.com/office/officeart/2005/8/layout/orgChart1"/>
    <dgm:cxn modelId="{2085CABA-9DB6-4564-8C40-6ED5DC351931}" type="presParOf" srcId="{89CFDECD-5400-40B8-9263-AE9837CB7EAE}" destId="{F2EA2E4B-9425-4DEB-8C10-F51372EB292C}" srcOrd="2" destOrd="0" presId="urn:microsoft.com/office/officeart/2005/8/layout/orgChart1"/>
    <dgm:cxn modelId="{66544824-A8F3-43BD-8281-6064F7BBAA41}" type="presParOf" srcId="{44EA0F06-F7FC-4A3E-92C7-5C31DC05E856}" destId="{D0035ED9-F3E0-4316-80F2-D6A25CD8807D}" srcOrd="2" destOrd="0" presId="urn:microsoft.com/office/officeart/2005/8/layout/orgChart1"/>
    <dgm:cxn modelId="{F46C4766-AF79-4293-A231-C09BF8CD0BA7}" type="presParOf" srcId="{D72B53BB-1BF0-4CC1-B921-6F3FF00B2036}" destId="{CA6AC8EE-41F9-49D1-B662-C9ECD4C6AE41}" srcOrd="2" destOrd="0" presId="urn:microsoft.com/office/officeart/2005/8/layout/orgChart1"/>
    <dgm:cxn modelId="{688B9FD9-40B9-41B3-96A0-0B8F71E67646}" type="presParOf" srcId="{D72B53BB-1BF0-4CC1-B921-6F3FF00B2036}" destId="{61FDBEBE-406C-4820-82E8-42A0FC7B434D}" srcOrd="3" destOrd="0" presId="urn:microsoft.com/office/officeart/2005/8/layout/orgChart1"/>
    <dgm:cxn modelId="{C9380B4D-1795-4504-B3E5-143ABC2F4629}" type="presParOf" srcId="{61FDBEBE-406C-4820-82E8-42A0FC7B434D}" destId="{E07DF5BC-09D7-438F-A236-CDB5FB471256}" srcOrd="0" destOrd="0" presId="urn:microsoft.com/office/officeart/2005/8/layout/orgChart1"/>
    <dgm:cxn modelId="{82552DD7-ACF8-4C92-9D60-292C06D5FFD6}" type="presParOf" srcId="{E07DF5BC-09D7-438F-A236-CDB5FB471256}" destId="{7D7A6678-B821-498D-BC32-71123EC3CDD2}" srcOrd="0" destOrd="0" presId="urn:microsoft.com/office/officeart/2005/8/layout/orgChart1"/>
    <dgm:cxn modelId="{65CEF12F-AE3B-4186-B7D1-C356A6318D8C}" type="presParOf" srcId="{E07DF5BC-09D7-438F-A236-CDB5FB471256}" destId="{80307702-763A-4412-AE34-9D850DEF098D}" srcOrd="1" destOrd="0" presId="urn:microsoft.com/office/officeart/2005/8/layout/orgChart1"/>
    <dgm:cxn modelId="{BA941B07-529C-4A58-9A49-84F1E5FB980F}" type="presParOf" srcId="{61FDBEBE-406C-4820-82E8-42A0FC7B434D}" destId="{DE940233-FA2D-4158-B3FD-62BF5CADB638}" srcOrd="1" destOrd="0" presId="urn:microsoft.com/office/officeart/2005/8/layout/orgChart1"/>
    <dgm:cxn modelId="{F28DA94E-43C0-4133-B2F1-2FDD99248F4B}" type="presParOf" srcId="{DE940233-FA2D-4158-B3FD-62BF5CADB638}" destId="{0D7E6031-03CE-47A3-9BE8-E16E7E9EFBDB}" srcOrd="0" destOrd="0" presId="urn:microsoft.com/office/officeart/2005/8/layout/orgChart1"/>
    <dgm:cxn modelId="{153D4759-E544-47FE-B514-05223F9B55E3}" type="presParOf" srcId="{DE940233-FA2D-4158-B3FD-62BF5CADB638}" destId="{FA9FF965-AD0A-4890-9D22-BEA5FD374FD6}" srcOrd="1" destOrd="0" presId="urn:microsoft.com/office/officeart/2005/8/layout/orgChart1"/>
    <dgm:cxn modelId="{51693B28-D542-4389-8942-544C626CD50B}" type="presParOf" srcId="{FA9FF965-AD0A-4890-9D22-BEA5FD374FD6}" destId="{718B0D8D-5FAF-4677-92B7-CE3438E6B5C1}" srcOrd="0" destOrd="0" presId="urn:microsoft.com/office/officeart/2005/8/layout/orgChart1"/>
    <dgm:cxn modelId="{EA0C817D-98C9-4DF1-BA28-FAAD2A10975B}" type="presParOf" srcId="{718B0D8D-5FAF-4677-92B7-CE3438E6B5C1}" destId="{6B85559E-AF8A-4E2E-AFEC-7AC336D22527}" srcOrd="0" destOrd="0" presId="urn:microsoft.com/office/officeart/2005/8/layout/orgChart1"/>
    <dgm:cxn modelId="{C462344F-D349-4CA2-844B-8AFB840D40F8}" type="presParOf" srcId="{718B0D8D-5FAF-4677-92B7-CE3438E6B5C1}" destId="{D7ED39FC-F36E-42AE-9516-3B858AD7ED14}" srcOrd="1" destOrd="0" presId="urn:microsoft.com/office/officeart/2005/8/layout/orgChart1"/>
    <dgm:cxn modelId="{1242868F-A402-45C2-AD74-20B2680843E8}" type="presParOf" srcId="{FA9FF965-AD0A-4890-9D22-BEA5FD374FD6}" destId="{352EFCDD-D0EC-4899-AF58-72887EA5324E}" srcOrd="1" destOrd="0" presId="urn:microsoft.com/office/officeart/2005/8/layout/orgChart1"/>
    <dgm:cxn modelId="{CB4280C6-5A28-468A-B5D5-B4A0553918A2}" type="presParOf" srcId="{FA9FF965-AD0A-4890-9D22-BEA5FD374FD6}" destId="{14B2E365-C336-4005-81CA-DA51AD392203}" srcOrd="2" destOrd="0" presId="urn:microsoft.com/office/officeart/2005/8/layout/orgChart1"/>
    <dgm:cxn modelId="{10BC7B40-929A-4664-9870-789E8D8111F2}" type="presParOf" srcId="{DE940233-FA2D-4158-B3FD-62BF5CADB638}" destId="{50D7EF69-1213-4BA1-8D47-A5AB04B618F4}" srcOrd="2" destOrd="0" presId="urn:microsoft.com/office/officeart/2005/8/layout/orgChart1"/>
    <dgm:cxn modelId="{2C294841-B9F4-4F33-B284-D819DCC5F2E2}" type="presParOf" srcId="{DE940233-FA2D-4158-B3FD-62BF5CADB638}" destId="{29CC4198-BA9A-4E1D-A6FF-857F5391EEBA}" srcOrd="3" destOrd="0" presId="urn:microsoft.com/office/officeart/2005/8/layout/orgChart1"/>
    <dgm:cxn modelId="{DB32F6E1-5928-40C5-9207-5B6CC6EFA4D0}" type="presParOf" srcId="{29CC4198-BA9A-4E1D-A6FF-857F5391EEBA}" destId="{6617F665-490E-48FA-A06F-2856D05DE504}" srcOrd="0" destOrd="0" presId="urn:microsoft.com/office/officeart/2005/8/layout/orgChart1"/>
    <dgm:cxn modelId="{9CBE64FC-ADFC-4752-AE12-20B32623118F}" type="presParOf" srcId="{6617F665-490E-48FA-A06F-2856D05DE504}" destId="{0AB252DF-3756-463E-95C4-77303AAAD586}" srcOrd="0" destOrd="0" presId="urn:microsoft.com/office/officeart/2005/8/layout/orgChart1"/>
    <dgm:cxn modelId="{A1CF4A15-C939-4FD2-883A-E37114F78DB6}" type="presParOf" srcId="{6617F665-490E-48FA-A06F-2856D05DE504}" destId="{EC9DA3C3-E64C-4593-8A04-0744BDE4074F}" srcOrd="1" destOrd="0" presId="urn:microsoft.com/office/officeart/2005/8/layout/orgChart1"/>
    <dgm:cxn modelId="{40A8766C-8952-4BF0-8195-6CCAFD551560}" type="presParOf" srcId="{29CC4198-BA9A-4E1D-A6FF-857F5391EEBA}" destId="{4A35A54C-E61C-4ACF-A452-8205B7FF7EB7}" srcOrd="1" destOrd="0" presId="urn:microsoft.com/office/officeart/2005/8/layout/orgChart1"/>
    <dgm:cxn modelId="{045D97D6-1553-4A41-AA3A-E6FC17F2CF05}" type="presParOf" srcId="{4A35A54C-E61C-4ACF-A452-8205B7FF7EB7}" destId="{341442A8-ECB5-45B9-B02C-53DBEA98963F}" srcOrd="0" destOrd="0" presId="urn:microsoft.com/office/officeart/2005/8/layout/orgChart1"/>
    <dgm:cxn modelId="{F9315D0B-6EF9-475A-9BCD-B04CC7085EE3}" type="presParOf" srcId="{4A35A54C-E61C-4ACF-A452-8205B7FF7EB7}" destId="{59E46E15-27BD-4D08-BD00-44C616B63442}" srcOrd="1" destOrd="0" presId="urn:microsoft.com/office/officeart/2005/8/layout/orgChart1"/>
    <dgm:cxn modelId="{0830FE63-11D8-4E43-A682-05528B6EE695}" type="presParOf" srcId="{59E46E15-27BD-4D08-BD00-44C616B63442}" destId="{15A941D6-92F3-45C6-BEC2-A5D346A6ABDE}" srcOrd="0" destOrd="0" presId="urn:microsoft.com/office/officeart/2005/8/layout/orgChart1"/>
    <dgm:cxn modelId="{B5C9013D-E0DE-4C1F-8106-C09891A84E5E}" type="presParOf" srcId="{15A941D6-92F3-45C6-BEC2-A5D346A6ABDE}" destId="{9E115A15-47C2-4944-BA01-1AD9C738FD00}" srcOrd="0" destOrd="0" presId="urn:microsoft.com/office/officeart/2005/8/layout/orgChart1"/>
    <dgm:cxn modelId="{3E468FA3-589B-4481-A29F-24571B053BED}" type="presParOf" srcId="{15A941D6-92F3-45C6-BEC2-A5D346A6ABDE}" destId="{74350A01-F4C5-4BDD-A0D2-9E113BA670B9}" srcOrd="1" destOrd="0" presId="urn:microsoft.com/office/officeart/2005/8/layout/orgChart1"/>
    <dgm:cxn modelId="{BAC55283-A9FB-4E47-8D07-D0663B7BEAFB}" type="presParOf" srcId="{59E46E15-27BD-4D08-BD00-44C616B63442}" destId="{0C7BBF83-6FD3-4A21-89FD-9D203348FDE7}" srcOrd="1" destOrd="0" presId="urn:microsoft.com/office/officeart/2005/8/layout/orgChart1"/>
    <dgm:cxn modelId="{A8D3A32D-3A51-45A1-9B27-B64499391AD4}" type="presParOf" srcId="{59E46E15-27BD-4D08-BD00-44C616B63442}" destId="{F9018FCF-03CC-4648-A69D-50A21734C2AE}" srcOrd="2" destOrd="0" presId="urn:microsoft.com/office/officeart/2005/8/layout/orgChart1"/>
    <dgm:cxn modelId="{72C06EE2-A1C7-4D7B-99DC-C422B6E83293}" type="presParOf" srcId="{4A35A54C-E61C-4ACF-A452-8205B7FF7EB7}" destId="{0AAA5C63-A661-4A13-854B-E27E74058EEC}" srcOrd="2" destOrd="0" presId="urn:microsoft.com/office/officeart/2005/8/layout/orgChart1"/>
    <dgm:cxn modelId="{6CA88015-E3B7-4754-B0F2-C9AA566990A7}" type="presParOf" srcId="{4A35A54C-E61C-4ACF-A452-8205B7FF7EB7}" destId="{A728AF3F-3E04-40EE-932A-A4E43E2DA20F}" srcOrd="3" destOrd="0" presId="urn:microsoft.com/office/officeart/2005/8/layout/orgChart1"/>
    <dgm:cxn modelId="{7EA48039-192B-48D1-8DC2-F5CFBD47E763}" type="presParOf" srcId="{A728AF3F-3E04-40EE-932A-A4E43E2DA20F}" destId="{ABFF9BF0-6718-4EAE-95F1-E1475EF9077D}" srcOrd="0" destOrd="0" presId="urn:microsoft.com/office/officeart/2005/8/layout/orgChart1"/>
    <dgm:cxn modelId="{F29BE387-E677-4E9A-8C3B-31FEF569D310}" type="presParOf" srcId="{ABFF9BF0-6718-4EAE-95F1-E1475EF9077D}" destId="{44DF7116-E167-43BC-9A28-180CDEF661CA}" srcOrd="0" destOrd="0" presId="urn:microsoft.com/office/officeart/2005/8/layout/orgChart1"/>
    <dgm:cxn modelId="{70C3D765-A1C3-4420-8B8A-FD94FCDA1864}" type="presParOf" srcId="{ABFF9BF0-6718-4EAE-95F1-E1475EF9077D}" destId="{38DF36F3-AC46-4ABE-A2AF-76BE93DAD012}" srcOrd="1" destOrd="0" presId="urn:microsoft.com/office/officeart/2005/8/layout/orgChart1"/>
    <dgm:cxn modelId="{FAE12628-711A-4558-B562-11E003BA62EB}" type="presParOf" srcId="{A728AF3F-3E04-40EE-932A-A4E43E2DA20F}" destId="{12B4869F-62CF-4FE3-8DF1-53D496E42960}" srcOrd="1" destOrd="0" presId="urn:microsoft.com/office/officeart/2005/8/layout/orgChart1"/>
    <dgm:cxn modelId="{9D68DC29-B0EF-4CDD-85DC-5A0B54442C4E}" type="presParOf" srcId="{A728AF3F-3E04-40EE-932A-A4E43E2DA20F}" destId="{6D688509-DBAA-4C00-A91C-23E4507D7970}" srcOrd="2" destOrd="0" presId="urn:microsoft.com/office/officeart/2005/8/layout/orgChart1"/>
    <dgm:cxn modelId="{E16D39D9-0975-4471-88CB-A88114B09737}" type="presParOf" srcId="{29CC4198-BA9A-4E1D-A6FF-857F5391EEBA}" destId="{8127BDE2-D7D3-4861-BF40-9007321C1C62}" srcOrd="2" destOrd="0" presId="urn:microsoft.com/office/officeart/2005/8/layout/orgChart1"/>
    <dgm:cxn modelId="{F2C9F346-E192-416B-ADA9-5B6B6F45D5EA}" type="presParOf" srcId="{DE940233-FA2D-4158-B3FD-62BF5CADB638}" destId="{B6EA2ECE-9FFE-4BAA-B876-9120CEE49183}" srcOrd="4" destOrd="0" presId="urn:microsoft.com/office/officeart/2005/8/layout/orgChart1"/>
    <dgm:cxn modelId="{E463DBE0-18B2-4732-AFD7-024889506608}" type="presParOf" srcId="{DE940233-FA2D-4158-B3FD-62BF5CADB638}" destId="{AFD49A36-A65E-43B8-AC34-A5AD3AF0BE58}" srcOrd="5" destOrd="0" presId="urn:microsoft.com/office/officeart/2005/8/layout/orgChart1"/>
    <dgm:cxn modelId="{A59055DB-F4EB-4A3F-B3CB-B6B03BA37F54}" type="presParOf" srcId="{AFD49A36-A65E-43B8-AC34-A5AD3AF0BE58}" destId="{5F65968B-D21E-45A7-8EE4-BB96438F6E22}" srcOrd="0" destOrd="0" presId="urn:microsoft.com/office/officeart/2005/8/layout/orgChart1"/>
    <dgm:cxn modelId="{E44DFD0C-ED7C-40E1-9A31-71836A152B17}" type="presParOf" srcId="{5F65968B-D21E-45A7-8EE4-BB96438F6E22}" destId="{F9841402-21E2-4E47-B5CC-1DA9DEFA1573}" srcOrd="0" destOrd="0" presId="urn:microsoft.com/office/officeart/2005/8/layout/orgChart1"/>
    <dgm:cxn modelId="{020DC376-0E6D-43CB-9DC5-92A77E1A74A3}" type="presParOf" srcId="{5F65968B-D21E-45A7-8EE4-BB96438F6E22}" destId="{A8C38A9A-DA7E-4A31-B58E-935C20E70280}" srcOrd="1" destOrd="0" presId="urn:microsoft.com/office/officeart/2005/8/layout/orgChart1"/>
    <dgm:cxn modelId="{3179ACC4-6689-41FC-8FCF-B0149A8E1A43}" type="presParOf" srcId="{AFD49A36-A65E-43B8-AC34-A5AD3AF0BE58}" destId="{B2A28683-9DD1-4B9F-B522-E02307100989}" srcOrd="1" destOrd="0" presId="urn:microsoft.com/office/officeart/2005/8/layout/orgChart1"/>
    <dgm:cxn modelId="{C6AC5B8B-7B3D-4716-8DF1-61A4A737715F}" type="presParOf" srcId="{AFD49A36-A65E-43B8-AC34-A5AD3AF0BE58}" destId="{9DC37412-768A-4D8D-B700-049ED6DCB0EC}" srcOrd="2" destOrd="0" presId="urn:microsoft.com/office/officeart/2005/8/layout/orgChart1"/>
    <dgm:cxn modelId="{52097AE3-F185-46D7-889A-61AC8D0C6E8F}" type="presParOf" srcId="{DE940233-FA2D-4158-B3FD-62BF5CADB638}" destId="{0D83469F-D5F5-4444-A785-C43E8FB49B5D}" srcOrd="6" destOrd="0" presId="urn:microsoft.com/office/officeart/2005/8/layout/orgChart1"/>
    <dgm:cxn modelId="{FCE41173-4D33-4E63-847D-12DD1A555B5B}" type="presParOf" srcId="{DE940233-FA2D-4158-B3FD-62BF5CADB638}" destId="{706D260F-2CD3-4F2C-97D6-2C0F54BC1CB5}" srcOrd="7" destOrd="0" presId="urn:microsoft.com/office/officeart/2005/8/layout/orgChart1"/>
    <dgm:cxn modelId="{A827866F-76BF-43F2-93E4-A48715B818F1}" type="presParOf" srcId="{706D260F-2CD3-4F2C-97D6-2C0F54BC1CB5}" destId="{E7172255-4291-4E43-8CF2-1461B9D7FE76}" srcOrd="0" destOrd="0" presId="urn:microsoft.com/office/officeart/2005/8/layout/orgChart1"/>
    <dgm:cxn modelId="{A1CE0D80-1DCD-44C7-95BB-107F537A151F}" type="presParOf" srcId="{E7172255-4291-4E43-8CF2-1461B9D7FE76}" destId="{B2CFA6F5-FEFA-48AB-A7FF-ABEAB10F33B8}" srcOrd="0" destOrd="0" presId="urn:microsoft.com/office/officeart/2005/8/layout/orgChart1"/>
    <dgm:cxn modelId="{A36D9815-541C-4063-8FA4-42E129E9C6C5}" type="presParOf" srcId="{E7172255-4291-4E43-8CF2-1461B9D7FE76}" destId="{99F197F0-9268-4D50-BF56-7AE5DDE60B3E}" srcOrd="1" destOrd="0" presId="urn:microsoft.com/office/officeart/2005/8/layout/orgChart1"/>
    <dgm:cxn modelId="{CB796F6C-3B2E-4799-9D98-B39B55CFBB60}" type="presParOf" srcId="{706D260F-2CD3-4F2C-97D6-2C0F54BC1CB5}" destId="{B602166E-14E5-4308-9E24-0A85B8029C8E}" srcOrd="1" destOrd="0" presId="urn:microsoft.com/office/officeart/2005/8/layout/orgChart1"/>
    <dgm:cxn modelId="{79962704-040D-4D2D-BEDF-EB39647E267F}" type="presParOf" srcId="{706D260F-2CD3-4F2C-97D6-2C0F54BC1CB5}" destId="{42BACD5D-0D7A-4DB7-AD4F-06C0D58B016B}" srcOrd="2" destOrd="0" presId="urn:microsoft.com/office/officeart/2005/8/layout/orgChart1"/>
    <dgm:cxn modelId="{DC689669-B237-42CE-9118-D1ECD31F1714}" type="presParOf" srcId="{DE940233-FA2D-4158-B3FD-62BF5CADB638}" destId="{BBAF28E8-EFC8-4B3C-8ECA-CA1142048EF3}" srcOrd="8" destOrd="0" presId="urn:microsoft.com/office/officeart/2005/8/layout/orgChart1"/>
    <dgm:cxn modelId="{F4EBBD56-6DA2-4089-A5D9-B036FFBBCAC2}" type="presParOf" srcId="{DE940233-FA2D-4158-B3FD-62BF5CADB638}" destId="{5A16D1A6-0FF2-4E60-8602-C1E19A67FEB5}" srcOrd="9" destOrd="0" presId="urn:microsoft.com/office/officeart/2005/8/layout/orgChart1"/>
    <dgm:cxn modelId="{01F48CFD-9D4B-47FD-B21F-12997F658BA6}" type="presParOf" srcId="{5A16D1A6-0FF2-4E60-8602-C1E19A67FEB5}" destId="{E0E9F596-7852-40DF-9EF2-DB8F15ABA47D}" srcOrd="0" destOrd="0" presId="urn:microsoft.com/office/officeart/2005/8/layout/orgChart1"/>
    <dgm:cxn modelId="{AF5D3446-81DF-45B8-AFAA-D5E4772136CE}" type="presParOf" srcId="{E0E9F596-7852-40DF-9EF2-DB8F15ABA47D}" destId="{CB603CDE-875E-4082-BFB2-68258C87FE79}" srcOrd="0" destOrd="0" presId="urn:microsoft.com/office/officeart/2005/8/layout/orgChart1"/>
    <dgm:cxn modelId="{4A927B4A-D354-49A6-B298-4F89A6844F50}" type="presParOf" srcId="{E0E9F596-7852-40DF-9EF2-DB8F15ABA47D}" destId="{AD2EC3DF-0247-44AC-BB47-A6A1A1B406DE}" srcOrd="1" destOrd="0" presId="urn:microsoft.com/office/officeart/2005/8/layout/orgChart1"/>
    <dgm:cxn modelId="{D4C3D2F2-05BF-4762-8923-306EC6FECABF}" type="presParOf" srcId="{5A16D1A6-0FF2-4E60-8602-C1E19A67FEB5}" destId="{C09302D6-AE42-4F49-88E4-6CE1B65AD36C}" srcOrd="1" destOrd="0" presId="urn:microsoft.com/office/officeart/2005/8/layout/orgChart1"/>
    <dgm:cxn modelId="{35637838-4899-4DD1-9935-5EB8659B5AB8}" type="presParOf" srcId="{5A16D1A6-0FF2-4E60-8602-C1E19A67FEB5}" destId="{DF9A5D1A-BA3D-4B7E-A9A2-621343FB28AB}" srcOrd="2" destOrd="0" presId="urn:microsoft.com/office/officeart/2005/8/layout/orgChart1"/>
    <dgm:cxn modelId="{D8FB0257-9140-4BC5-87AD-EC2A4F665050}" type="presParOf" srcId="{DE940233-FA2D-4158-B3FD-62BF5CADB638}" destId="{1AF99207-592E-42CA-8462-3DB886BE3E21}" srcOrd="10" destOrd="0" presId="urn:microsoft.com/office/officeart/2005/8/layout/orgChart1"/>
    <dgm:cxn modelId="{E12EC05A-FBDC-46F7-9429-C69AF40828AC}" type="presParOf" srcId="{DE940233-FA2D-4158-B3FD-62BF5CADB638}" destId="{542DB16B-90AA-4F0E-91DE-53B7CA4A2A1D}" srcOrd="11" destOrd="0" presId="urn:microsoft.com/office/officeart/2005/8/layout/orgChart1"/>
    <dgm:cxn modelId="{D39216BD-DC64-4769-A9D0-466FED75A2CB}" type="presParOf" srcId="{542DB16B-90AA-4F0E-91DE-53B7CA4A2A1D}" destId="{3CE0A5F5-8481-4528-B321-6F712343C7E6}" srcOrd="0" destOrd="0" presId="urn:microsoft.com/office/officeart/2005/8/layout/orgChart1"/>
    <dgm:cxn modelId="{67056465-10BC-438D-88AF-F4BD0B2DE939}" type="presParOf" srcId="{3CE0A5F5-8481-4528-B321-6F712343C7E6}" destId="{96AE11B2-6618-4A7C-B925-BD4492E44D3D}" srcOrd="0" destOrd="0" presId="urn:microsoft.com/office/officeart/2005/8/layout/orgChart1"/>
    <dgm:cxn modelId="{8DAD39E8-E5A1-46D2-AC90-BB23511EA1D3}" type="presParOf" srcId="{3CE0A5F5-8481-4528-B321-6F712343C7E6}" destId="{A3E0BB20-9831-4486-95F9-E93A5861EB9C}" srcOrd="1" destOrd="0" presId="urn:microsoft.com/office/officeart/2005/8/layout/orgChart1"/>
    <dgm:cxn modelId="{6F7639C8-BD81-47A4-8C6B-86866FE54E7D}" type="presParOf" srcId="{542DB16B-90AA-4F0E-91DE-53B7CA4A2A1D}" destId="{09A9FEE0-F66D-453A-86FC-E85CEF84F326}" srcOrd="1" destOrd="0" presId="urn:microsoft.com/office/officeart/2005/8/layout/orgChart1"/>
    <dgm:cxn modelId="{0F37C53C-C906-4899-AD50-4E255C4A3A74}" type="presParOf" srcId="{542DB16B-90AA-4F0E-91DE-53B7CA4A2A1D}" destId="{3BC477FC-C65F-476E-A044-625C49AE38D7}" srcOrd="2" destOrd="0" presId="urn:microsoft.com/office/officeart/2005/8/layout/orgChart1"/>
    <dgm:cxn modelId="{42D26BDF-E78D-430F-AC1D-69DEC3C6879E}" type="presParOf" srcId="{DE940233-FA2D-4158-B3FD-62BF5CADB638}" destId="{05795498-404A-4C1C-ACF7-A35DEC6CA13C}" srcOrd="12" destOrd="0" presId="urn:microsoft.com/office/officeart/2005/8/layout/orgChart1"/>
    <dgm:cxn modelId="{5958D5E3-5B56-4952-BC51-D4E32309C4BC}" type="presParOf" srcId="{DE940233-FA2D-4158-B3FD-62BF5CADB638}" destId="{C2D7AE51-06E2-4DC0-83D0-FCD932544060}" srcOrd="13" destOrd="0" presId="urn:microsoft.com/office/officeart/2005/8/layout/orgChart1"/>
    <dgm:cxn modelId="{2534897C-B8DD-4864-BAB2-823C74246D21}" type="presParOf" srcId="{C2D7AE51-06E2-4DC0-83D0-FCD932544060}" destId="{5029EFB1-7F3E-4A92-9242-63C354998EB0}" srcOrd="0" destOrd="0" presId="urn:microsoft.com/office/officeart/2005/8/layout/orgChart1"/>
    <dgm:cxn modelId="{8EB69A4B-32B1-4CD0-9E68-12BDF9A1D09D}" type="presParOf" srcId="{5029EFB1-7F3E-4A92-9242-63C354998EB0}" destId="{35FB0499-6ED1-477F-8194-8D9BB515687A}" srcOrd="0" destOrd="0" presId="urn:microsoft.com/office/officeart/2005/8/layout/orgChart1"/>
    <dgm:cxn modelId="{A46E03A7-BA21-4C15-BDE5-CF35E2BC9BFB}" type="presParOf" srcId="{5029EFB1-7F3E-4A92-9242-63C354998EB0}" destId="{8F514869-B165-43C9-9B38-3FA8D81360D9}" srcOrd="1" destOrd="0" presId="urn:microsoft.com/office/officeart/2005/8/layout/orgChart1"/>
    <dgm:cxn modelId="{E0B214D2-6CE9-4471-ADCD-BDE34F083888}" type="presParOf" srcId="{C2D7AE51-06E2-4DC0-83D0-FCD932544060}" destId="{EBF2A54C-26C7-4173-8ECB-A2415ABA0C36}" srcOrd="1" destOrd="0" presId="urn:microsoft.com/office/officeart/2005/8/layout/orgChart1"/>
    <dgm:cxn modelId="{3E4E55FF-B3CE-44D8-A901-7D457EE6B00A}" type="presParOf" srcId="{C2D7AE51-06E2-4DC0-83D0-FCD932544060}" destId="{C762EF85-5710-4DD3-BAA0-E23F5DCD26B8}" srcOrd="2" destOrd="0" presId="urn:microsoft.com/office/officeart/2005/8/layout/orgChart1"/>
    <dgm:cxn modelId="{16102678-88AB-4D68-B228-7CC4675BC00E}" type="presParOf" srcId="{DE940233-FA2D-4158-B3FD-62BF5CADB638}" destId="{ABF9774D-662D-4393-AC14-987BC6B26766}" srcOrd="14" destOrd="0" presId="urn:microsoft.com/office/officeart/2005/8/layout/orgChart1"/>
    <dgm:cxn modelId="{46ED32E1-CE1B-4B5B-9B5D-EC01625F7C0B}" type="presParOf" srcId="{DE940233-FA2D-4158-B3FD-62BF5CADB638}" destId="{78E49304-53CF-4F45-86BA-2882140AD6FB}" srcOrd="15" destOrd="0" presId="urn:microsoft.com/office/officeart/2005/8/layout/orgChart1"/>
    <dgm:cxn modelId="{8263DA59-F062-47E1-B161-61248825FAA1}" type="presParOf" srcId="{78E49304-53CF-4F45-86BA-2882140AD6FB}" destId="{6E54A866-A547-4D6C-B8D1-C99C610A49D6}" srcOrd="0" destOrd="0" presId="urn:microsoft.com/office/officeart/2005/8/layout/orgChart1"/>
    <dgm:cxn modelId="{32F7FCA8-471A-4926-A548-D0561B144A1B}" type="presParOf" srcId="{6E54A866-A547-4D6C-B8D1-C99C610A49D6}" destId="{F8DEDA82-67E9-4A16-9BAB-DA6EB910FA88}" srcOrd="0" destOrd="0" presId="urn:microsoft.com/office/officeart/2005/8/layout/orgChart1"/>
    <dgm:cxn modelId="{1C6F6206-D709-46AD-8ABD-1A17D3639F81}" type="presParOf" srcId="{6E54A866-A547-4D6C-B8D1-C99C610A49D6}" destId="{A82C0EC1-D624-442C-86C7-5AA31E8AF886}" srcOrd="1" destOrd="0" presId="urn:microsoft.com/office/officeart/2005/8/layout/orgChart1"/>
    <dgm:cxn modelId="{3F366530-39BA-4E96-972E-5CF11BDB9E38}" type="presParOf" srcId="{78E49304-53CF-4F45-86BA-2882140AD6FB}" destId="{EDB1B374-D6EA-4D07-9F9F-18E65A36DD70}" srcOrd="1" destOrd="0" presId="urn:microsoft.com/office/officeart/2005/8/layout/orgChart1"/>
    <dgm:cxn modelId="{31E88E00-5DA4-4463-B308-22ACEA0AB02D}" type="presParOf" srcId="{78E49304-53CF-4F45-86BA-2882140AD6FB}" destId="{804FE36F-AF65-4169-8831-8FB0863F15E6}" srcOrd="2" destOrd="0" presId="urn:microsoft.com/office/officeart/2005/8/layout/orgChart1"/>
    <dgm:cxn modelId="{08637C85-D98C-49E7-8C23-932777907A8C}" type="presParOf" srcId="{DE940233-FA2D-4158-B3FD-62BF5CADB638}" destId="{4D36392E-E12E-4404-9A01-4876AF5166CD}" srcOrd="16" destOrd="0" presId="urn:microsoft.com/office/officeart/2005/8/layout/orgChart1"/>
    <dgm:cxn modelId="{35F9E2CA-BFCA-42A1-A130-DC57F9C4E0B7}" type="presParOf" srcId="{DE940233-FA2D-4158-B3FD-62BF5CADB638}" destId="{7164B9B9-C7CF-4E96-87F2-D2FF43536FE0}" srcOrd="17" destOrd="0" presId="urn:microsoft.com/office/officeart/2005/8/layout/orgChart1"/>
    <dgm:cxn modelId="{CBA37D80-A90F-46DD-AD53-16CEA9A772F4}" type="presParOf" srcId="{7164B9B9-C7CF-4E96-87F2-D2FF43536FE0}" destId="{21D82D34-D741-4743-B830-88B8B7031A9A}" srcOrd="0" destOrd="0" presId="urn:microsoft.com/office/officeart/2005/8/layout/orgChart1"/>
    <dgm:cxn modelId="{3211EE48-67C5-481F-9633-61029F7A1116}" type="presParOf" srcId="{21D82D34-D741-4743-B830-88B8B7031A9A}" destId="{E3FB47B6-4FA6-4D3E-9790-271457F2E157}" srcOrd="0" destOrd="0" presId="urn:microsoft.com/office/officeart/2005/8/layout/orgChart1"/>
    <dgm:cxn modelId="{CC3C1A31-CC4C-4C85-A255-8C515E1D3DD0}" type="presParOf" srcId="{21D82D34-D741-4743-B830-88B8B7031A9A}" destId="{B9B26DD8-BE41-4E8F-945C-EDC51C5D02CB}" srcOrd="1" destOrd="0" presId="urn:microsoft.com/office/officeart/2005/8/layout/orgChart1"/>
    <dgm:cxn modelId="{DE865A95-E83C-48AF-8CAC-67AB8D0BD3D1}" type="presParOf" srcId="{7164B9B9-C7CF-4E96-87F2-D2FF43536FE0}" destId="{C54C136F-C2C6-463B-89C8-61A6ADBDAD32}" srcOrd="1" destOrd="0" presId="urn:microsoft.com/office/officeart/2005/8/layout/orgChart1"/>
    <dgm:cxn modelId="{DE98B432-9A67-479C-9777-E4135070E476}" type="presParOf" srcId="{7164B9B9-C7CF-4E96-87F2-D2FF43536FE0}" destId="{94D2730C-D0F6-4810-B553-809574A15535}" srcOrd="2" destOrd="0" presId="urn:microsoft.com/office/officeart/2005/8/layout/orgChart1"/>
    <dgm:cxn modelId="{54FF3E94-DA3F-4751-93E1-5846BF4AE0A5}" type="presParOf" srcId="{DE940233-FA2D-4158-B3FD-62BF5CADB638}" destId="{52EE16B1-DE85-4769-AF99-89DCC9A186E1}" srcOrd="18" destOrd="0" presId="urn:microsoft.com/office/officeart/2005/8/layout/orgChart1"/>
    <dgm:cxn modelId="{671D9407-A30A-40A8-A83D-76B59835388A}" type="presParOf" srcId="{DE940233-FA2D-4158-B3FD-62BF5CADB638}" destId="{84E39B64-9134-422F-8038-BC7E7BCB4AFC}" srcOrd="19" destOrd="0" presId="urn:microsoft.com/office/officeart/2005/8/layout/orgChart1"/>
    <dgm:cxn modelId="{23C6FB59-35AD-4D68-B47A-FB8805557983}" type="presParOf" srcId="{84E39B64-9134-422F-8038-BC7E7BCB4AFC}" destId="{F9284115-BDD7-4CDE-B316-35BFDDC302FE}" srcOrd="0" destOrd="0" presId="urn:microsoft.com/office/officeart/2005/8/layout/orgChart1"/>
    <dgm:cxn modelId="{2FA6BF8C-91DA-4D81-91E5-20B0B969C3C8}" type="presParOf" srcId="{F9284115-BDD7-4CDE-B316-35BFDDC302FE}" destId="{99F61E33-A255-42D4-9764-E69579E0F296}" srcOrd="0" destOrd="0" presId="urn:microsoft.com/office/officeart/2005/8/layout/orgChart1"/>
    <dgm:cxn modelId="{6BFAD4C7-4B54-45F4-BDE6-BF5426D3E2A8}" type="presParOf" srcId="{F9284115-BDD7-4CDE-B316-35BFDDC302FE}" destId="{79806AB1-E559-4565-B6A8-07BD11C138E6}" srcOrd="1" destOrd="0" presId="urn:microsoft.com/office/officeart/2005/8/layout/orgChart1"/>
    <dgm:cxn modelId="{3DB58DFB-BC0C-460C-BB14-600200FCD2FF}" type="presParOf" srcId="{84E39B64-9134-422F-8038-BC7E7BCB4AFC}" destId="{3514656E-F5FC-4FDD-AB9D-C9164F421613}" srcOrd="1" destOrd="0" presId="urn:microsoft.com/office/officeart/2005/8/layout/orgChart1"/>
    <dgm:cxn modelId="{19315398-D2C9-4BAF-A461-C4E7A2A05E6A}" type="presParOf" srcId="{84E39B64-9134-422F-8038-BC7E7BCB4AFC}" destId="{0DB70BCB-6FE8-4040-ADBA-440D0ED1C533}" srcOrd="2" destOrd="0" presId="urn:microsoft.com/office/officeart/2005/8/layout/orgChart1"/>
    <dgm:cxn modelId="{10D1FA53-A84F-41CA-98E4-8B832CA5121E}" type="presParOf" srcId="{61FDBEBE-406C-4820-82E8-42A0FC7B434D}" destId="{C97368CF-3728-48A8-9B19-13EFAAB588DE}" srcOrd="2" destOrd="0" presId="urn:microsoft.com/office/officeart/2005/8/layout/orgChart1"/>
    <dgm:cxn modelId="{4C226A14-8388-4123-A4B6-A23B0A7DAC84}" type="presParOf" srcId="{D8F871B0-935B-44AC-A2D2-4AEC597A80E5}" destId="{82B7C673-7EEA-4B06-A45A-0B5A1F8AB7F3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1F871BA-0A44-41AF-ACF4-07BDDA9F5129}" type="doc">
      <dgm:prSet loTypeId="urn:microsoft.com/office/officeart/2005/8/layout/hierarchy2" loCatId="hierarchy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it-IT"/>
        </a:p>
      </dgm:t>
    </dgm:pt>
    <dgm:pt modelId="{38456D8E-75BB-4492-BF80-FE7E026F8770}">
      <dgm:prSet phldrT="[Testo]"/>
      <dgm:spPr/>
      <dgm:t>
        <a:bodyPr/>
        <a:lstStyle/>
        <a:p>
          <a:r>
            <a:rPr lang="en-US" smtClean="0"/>
            <a:t>hype</a:t>
          </a:r>
          <a:endParaRPr lang="it-IT" dirty="0"/>
        </a:p>
      </dgm:t>
    </dgm:pt>
    <dgm:pt modelId="{AE3EF60E-66DF-40F0-8099-830017D7CCB0}" type="parTrans" cxnId="{317FEEF7-297E-4F56-8203-4ADB4917299D}">
      <dgm:prSet/>
      <dgm:spPr/>
      <dgm:t>
        <a:bodyPr/>
        <a:lstStyle/>
        <a:p>
          <a:endParaRPr lang="it-IT"/>
        </a:p>
      </dgm:t>
    </dgm:pt>
    <dgm:pt modelId="{E4EB9D45-081E-429A-949D-5DC59A3DA432}" type="sibTrans" cxnId="{317FEEF7-297E-4F56-8203-4ADB4917299D}">
      <dgm:prSet/>
      <dgm:spPr/>
      <dgm:t>
        <a:bodyPr/>
        <a:lstStyle/>
        <a:p>
          <a:endParaRPr lang="it-IT"/>
        </a:p>
      </dgm:t>
    </dgm:pt>
    <dgm:pt modelId="{68BFD127-C177-4DFE-B913-E16A5A2FC074}">
      <dgm:prSet/>
      <dgm:spPr>
        <a:solidFill>
          <a:srgbClr val="0070C0"/>
        </a:solidFill>
      </dgm:spPr>
      <dgm:t>
        <a:bodyPr/>
        <a:lstStyle/>
        <a:p>
          <a:r>
            <a:rPr lang="en-US" smtClean="0">
              <a:solidFill>
                <a:srgbClr val="FFFF99"/>
              </a:solidFill>
            </a:rPr>
            <a:t>framework</a:t>
          </a:r>
          <a:endParaRPr lang="it-IT">
            <a:solidFill>
              <a:srgbClr val="FFFF99"/>
            </a:solidFill>
          </a:endParaRPr>
        </a:p>
      </dgm:t>
    </dgm:pt>
    <dgm:pt modelId="{62DF6961-5348-4FB2-B160-B242AE844AA5}" type="parTrans" cxnId="{7B095B8A-7D7A-4DDF-87B0-5C7FFC07C877}">
      <dgm:prSet/>
      <dgm:spPr/>
      <dgm:t>
        <a:bodyPr/>
        <a:lstStyle/>
        <a:p>
          <a:endParaRPr lang="it-IT"/>
        </a:p>
      </dgm:t>
    </dgm:pt>
    <dgm:pt modelId="{88042961-A6AF-42ED-AD87-C80B4A4131A5}" type="sibTrans" cxnId="{7B095B8A-7D7A-4DDF-87B0-5C7FFC07C877}">
      <dgm:prSet/>
      <dgm:spPr/>
      <dgm:t>
        <a:bodyPr/>
        <a:lstStyle/>
        <a:p>
          <a:endParaRPr lang="it-IT"/>
        </a:p>
      </dgm:t>
    </dgm:pt>
    <dgm:pt modelId="{A0F0E28B-0257-4653-8B2A-96A6CFC6B56B}">
      <dgm:prSet/>
      <dgm:spPr>
        <a:solidFill>
          <a:srgbClr val="0070C0"/>
        </a:solidFill>
      </dgm:spPr>
      <dgm:t>
        <a:bodyPr/>
        <a:lstStyle/>
        <a:p>
          <a:r>
            <a:rPr lang="en-US" smtClean="0">
              <a:solidFill>
                <a:srgbClr val="FFFF99"/>
              </a:solidFill>
            </a:rPr>
            <a:t>rhythm</a:t>
          </a:r>
          <a:endParaRPr lang="it-IT">
            <a:solidFill>
              <a:srgbClr val="FFFF99"/>
            </a:solidFill>
          </a:endParaRPr>
        </a:p>
      </dgm:t>
    </dgm:pt>
    <dgm:pt modelId="{C844A824-E3F4-4C54-82E2-8931556A9819}" type="parTrans" cxnId="{F77A08B2-74F6-4016-9C77-DB05CD85B4F7}">
      <dgm:prSet/>
      <dgm:spPr/>
      <dgm:t>
        <a:bodyPr/>
        <a:lstStyle/>
        <a:p>
          <a:endParaRPr lang="it-IT"/>
        </a:p>
      </dgm:t>
    </dgm:pt>
    <dgm:pt modelId="{440446E9-B69E-4E50-9B5A-9F9976E29E51}" type="sibTrans" cxnId="{F77A08B2-74F6-4016-9C77-DB05CD85B4F7}">
      <dgm:prSet/>
      <dgm:spPr/>
      <dgm:t>
        <a:bodyPr/>
        <a:lstStyle/>
        <a:p>
          <a:endParaRPr lang="it-IT"/>
        </a:p>
      </dgm:t>
    </dgm:pt>
    <dgm:pt modelId="{931BEAF5-85BC-4559-810F-52D231F0A149}">
      <dgm:prSet/>
      <dgm:spPr>
        <a:solidFill>
          <a:srgbClr val="0070C0"/>
        </a:solidFill>
      </dgm:spPr>
      <dgm:t>
        <a:bodyPr/>
        <a:lstStyle/>
        <a:p>
          <a:r>
            <a:rPr lang="en-US" dirty="0" err="1" smtClean="0">
              <a:solidFill>
                <a:srgbClr val="FFFF99"/>
              </a:solidFill>
            </a:rPr>
            <a:t>IRhythm</a:t>
          </a:r>
          <a:r>
            <a:rPr lang="en-US" dirty="0" smtClean="0">
              <a:solidFill>
                <a:srgbClr val="FFFF99"/>
              </a:solidFill>
            </a:rPr>
            <a:t>  </a:t>
          </a:r>
          <a:endParaRPr lang="it-IT" dirty="0">
            <a:solidFill>
              <a:srgbClr val="FFFF99"/>
            </a:solidFill>
          </a:endParaRPr>
        </a:p>
      </dgm:t>
    </dgm:pt>
    <dgm:pt modelId="{E6A596A8-6708-42F3-9C21-AE741394EBE6}" type="parTrans" cxnId="{01F8220D-069C-43AC-9983-64F39438F8AC}">
      <dgm:prSet/>
      <dgm:spPr/>
      <dgm:t>
        <a:bodyPr/>
        <a:lstStyle/>
        <a:p>
          <a:endParaRPr lang="it-IT"/>
        </a:p>
      </dgm:t>
    </dgm:pt>
    <dgm:pt modelId="{25E8C2B9-2217-46D8-879D-B0CD742DAD85}" type="sibTrans" cxnId="{01F8220D-069C-43AC-9983-64F39438F8AC}">
      <dgm:prSet/>
      <dgm:spPr/>
      <dgm:t>
        <a:bodyPr/>
        <a:lstStyle/>
        <a:p>
          <a:endParaRPr lang="it-IT"/>
        </a:p>
      </dgm:t>
    </dgm:pt>
    <dgm:pt modelId="{9FDC9314-0B17-4FF8-8657-E7CD20308E72}">
      <dgm:prSet/>
      <dgm:spPr>
        <a:solidFill>
          <a:srgbClr val="0070C0"/>
        </a:solidFill>
      </dgm:spPr>
      <dgm:t>
        <a:bodyPr/>
        <a:lstStyle/>
        <a:p>
          <a:r>
            <a:rPr lang="en-US" smtClean="0">
              <a:solidFill>
                <a:srgbClr val="FFFF99"/>
              </a:solidFill>
            </a:rPr>
            <a:t>AbstractRhythm </a:t>
          </a:r>
          <a:endParaRPr lang="it-IT">
            <a:solidFill>
              <a:srgbClr val="FFFF99"/>
            </a:solidFill>
          </a:endParaRPr>
        </a:p>
      </dgm:t>
    </dgm:pt>
    <dgm:pt modelId="{33EF9D94-B792-41FB-986B-4C178033A90E}" type="parTrans" cxnId="{892E771E-CF56-4B0E-89E9-4686B06A5452}">
      <dgm:prSet/>
      <dgm:spPr/>
      <dgm:t>
        <a:bodyPr/>
        <a:lstStyle/>
        <a:p>
          <a:endParaRPr lang="it-IT"/>
        </a:p>
      </dgm:t>
    </dgm:pt>
    <dgm:pt modelId="{9BDE87A8-21D8-4FB8-812B-35A88EF07B2C}" type="sibTrans" cxnId="{892E771E-CF56-4B0E-89E9-4686B06A5452}">
      <dgm:prSet/>
      <dgm:spPr/>
      <dgm:t>
        <a:bodyPr/>
        <a:lstStyle/>
        <a:p>
          <a:endParaRPr lang="it-IT"/>
        </a:p>
      </dgm:t>
    </dgm:pt>
    <dgm:pt modelId="{31317BA3-A358-4BEA-8608-B290B2500A76}">
      <dgm:prSet/>
      <dgm:spPr>
        <a:solidFill>
          <a:srgbClr val="0070C0"/>
        </a:solidFill>
      </dgm:spPr>
      <dgm:t>
        <a:bodyPr/>
        <a:lstStyle/>
        <a:p>
          <a:r>
            <a:rPr lang="en-US" smtClean="0">
              <a:solidFill>
                <a:srgbClr val="FFFF99"/>
              </a:solidFill>
            </a:rPr>
            <a:t>SimpleRhythm</a:t>
          </a:r>
          <a:endParaRPr lang="it-IT">
            <a:solidFill>
              <a:srgbClr val="FFFF99"/>
            </a:solidFill>
          </a:endParaRPr>
        </a:p>
      </dgm:t>
    </dgm:pt>
    <dgm:pt modelId="{10E83496-7221-4F2D-A7C6-CEF8685BE3D0}" type="parTrans" cxnId="{7974A8E3-DC25-4B6C-8F0A-AB7993D16246}">
      <dgm:prSet/>
      <dgm:spPr/>
      <dgm:t>
        <a:bodyPr/>
        <a:lstStyle/>
        <a:p>
          <a:endParaRPr lang="it-IT"/>
        </a:p>
      </dgm:t>
    </dgm:pt>
    <dgm:pt modelId="{F39B88B0-B069-4482-A4E3-A4CC4D0BE9E8}" type="sibTrans" cxnId="{7974A8E3-DC25-4B6C-8F0A-AB7993D16246}">
      <dgm:prSet/>
      <dgm:spPr/>
      <dgm:t>
        <a:bodyPr/>
        <a:lstStyle/>
        <a:p>
          <a:endParaRPr lang="it-IT"/>
        </a:p>
      </dgm:t>
    </dgm:pt>
    <dgm:pt modelId="{F321AE39-49CD-4125-B94E-1E85EFB9FE65}">
      <dgm:prSet/>
      <dgm:spPr/>
      <dgm:t>
        <a:bodyPr/>
        <a:lstStyle/>
        <a:p>
          <a:r>
            <a:rPr lang="en-US" smtClean="0"/>
            <a:t>extended</a:t>
          </a:r>
          <a:endParaRPr lang="it-IT"/>
        </a:p>
      </dgm:t>
    </dgm:pt>
    <dgm:pt modelId="{9ED03D07-8E90-4965-B755-D72E7693621B}" type="parTrans" cxnId="{B57A692C-ECB8-406A-9A56-74D0075FD10E}">
      <dgm:prSet/>
      <dgm:spPr/>
      <dgm:t>
        <a:bodyPr/>
        <a:lstStyle/>
        <a:p>
          <a:endParaRPr lang="it-IT"/>
        </a:p>
      </dgm:t>
    </dgm:pt>
    <dgm:pt modelId="{78B702E0-72DB-484C-9CBB-4A3E6830AD2C}" type="sibTrans" cxnId="{B57A692C-ECB8-406A-9A56-74D0075FD10E}">
      <dgm:prSet/>
      <dgm:spPr/>
      <dgm:t>
        <a:bodyPr/>
        <a:lstStyle/>
        <a:p>
          <a:endParaRPr lang="it-IT"/>
        </a:p>
      </dgm:t>
    </dgm:pt>
    <dgm:pt modelId="{2344A164-EDC9-4932-A35C-4825100388CF}">
      <dgm:prSet/>
      <dgm:spPr/>
      <dgm:t>
        <a:bodyPr/>
        <a:lstStyle/>
        <a:p>
          <a:r>
            <a:rPr lang="en-US" smtClean="0"/>
            <a:t>rhythm</a:t>
          </a:r>
          <a:endParaRPr lang="it-IT"/>
        </a:p>
      </dgm:t>
    </dgm:pt>
    <dgm:pt modelId="{986E2FF7-6C1F-407A-884C-171EA9DAA5AF}" type="parTrans" cxnId="{C1B4F798-7B40-48F5-8B8C-C4773CAD8DBC}">
      <dgm:prSet/>
      <dgm:spPr/>
      <dgm:t>
        <a:bodyPr/>
        <a:lstStyle/>
        <a:p>
          <a:endParaRPr lang="it-IT"/>
        </a:p>
      </dgm:t>
    </dgm:pt>
    <dgm:pt modelId="{E64F0CA1-55C9-42A5-B25B-E3D421381411}" type="sibTrans" cxnId="{C1B4F798-7B40-48F5-8B8C-C4773CAD8DBC}">
      <dgm:prSet/>
      <dgm:spPr/>
      <dgm:t>
        <a:bodyPr/>
        <a:lstStyle/>
        <a:p>
          <a:endParaRPr lang="it-IT"/>
        </a:p>
      </dgm:t>
    </dgm:pt>
    <dgm:pt modelId="{FF7BFB93-13DA-440E-AF9B-AF45D14A777C}">
      <dgm:prSet/>
      <dgm:spPr/>
      <dgm:t>
        <a:bodyPr/>
        <a:lstStyle/>
        <a:p>
          <a:r>
            <a:rPr lang="en-US" dirty="0" err="1" smtClean="0"/>
            <a:t>FilterCanvasRhythm</a:t>
          </a:r>
          <a:r>
            <a:rPr lang="en-US" dirty="0" smtClean="0"/>
            <a:t> </a:t>
          </a:r>
          <a:endParaRPr lang="it-IT" dirty="0"/>
        </a:p>
      </dgm:t>
    </dgm:pt>
    <dgm:pt modelId="{C11D6820-AFEB-4647-A253-490C648A64EB}" type="parTrans" cxnId="{DE43906C-9420-4AB0-A54C-39229A31547F}">
      <dgm:prSet/>
      <dgm:spPr/>
      <dgm:t>
        <a:bodyPr/>
        <a:lstStyle/>
        <a:p>
          <a:endParaRPr lang="it-IT"/>
        </a:p>
      </dgm:t>
    </dgm:pt>
    <dgm:pt modelId="{9FEEBDDD-4285-4D57-8ECC-3C4B7949D959}" type="sibTrans" cxnId="{DE43906C-9420-4AB0-A54C-39229A31547F}">
      <dgm:prSet/>
      <dgm:spPr/>
      <dgm:t>
        <a:bodyPr/>
        <a:lstStyle/>
        <a:p>
          <a:endParaRPr lang="it-IT"/>
        </a:p>
      </dgm:t>
    </dgm:pt>
    <dgm:pt modelId="{F57E3EC1-266A-44DC-BB6B-137ABC271CB7}">
      <dgm:prSet/>
      <dgm:spPr/>
      <dgm:t>
        <a:bodyPr/>
        <a:lstStyle/>
        <a:p>
          <a:r>
            <a:rPr lang="en-US" smtClean="0"/>
            <a:t>FilterRhythm</a:t>
          </a:r>
          <a:endParaRPr lang="it-IT"/>
        </a:p>
      </dgm:t>
    </dgm:pt>
    <dgm:pt modelId="{4624FA8E-E278-4512-B860-D286B2E218FA}" type="parTrans" cxnId="{4DDC1DDE-156F-40E2-9114-5A4D5E548477}">
      <dgm:prSet/>
      <dgm:spPr/>
      <dgm:t>
        <a:bodyPr/>
        <a:lstStyle/>
        <a:p>
          <a:endParaRPr lang="it-IT"/>
        </a:p>
      </dgm:t>
    </dgm:pt>
    <dgm:pt modelId="{44FF03F8-E43F-4A2D-A595-A4134C4E71E6}" type="sibTrans" cxnId="{4DDC1DDE-156F-40E2-9114-5A4D5E548477}">
      <dgm:prSet/>
      <dgm:spPr/>
      <dgm:t>
        <a:bodyPr/>
        <a:lstStyle/>
        <a:p>
          <a:endParaRPr lang="it-IT"/>
        </a:p>
      </dgm:t>
    </dgm:pt>
    <dgm:pt modelId="{4C79CD95-2694-4905-B346-EFAC307C512C}" type="pres">
      <dgm:prSet presAssocID="{71F871BA-0A44-41AF-ACF4-07BDDA9F512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A22BA65-C42D-4193-99F3-468BF7B62321}" type="pres">
      <dgm:prSet presAssocID="{38456D8E-75BB-4492-BF80-FE7E026F8770}" presName="root1" presStyleCnt="0"/>
      <dgm:spPr/>
    </dgm:pt>
    <dgm:pt modelId="{0D1669B7-2C9F-421F-8587-AC1972CBB116}" type="pres">
      <dgm:prSet presAssocID="{38456D8E-75BB-4492-BF80-FE7E026F877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08E6238B-2FB6-4FB3-B016-E047D95EDEA3}" type="pres">
      <dgm:prSet presAssocID="{38456D8E-75BB-4492-BF80-FE7E026F8770}" presName="level2hierChild" presStyleCnt="0"/>
      <dgm:spPr/>
    </dgm:pt>
    <dgm:pt modelId="{C1A00A13-F43C-42BD-AF61-9E4586575B40}" type="pres">
      <dgm:prSet presAssocID="{62DF6961-5348-4FB2-B160-B242AE844AA5}" presName="conn2-1" presStyleLbl="parChTrans1D2" presStyleIdx="0" presStyleCnt="2"/>
      <dgm:spPr/>
      <dgm:t>
        <a:bodyPr/>
        <a:lstStyle/>
        <a:p>
          <a:endParaRPr lang="it-IT"/>
        </a:p>
      </dgm:t>
    </dgm:pt>
    <dgm:pt modelId="{3EFC37A6-F288-4309-9D49-90654C4B7B99}" type="pres">
      <dgm:prSet presAssocID="{62DF6961-5348-4FB2-B160-B242AE844AA5}" presName="connTx" presStyleLbl="parChTrans1D2" presStyleIdx="0" presStyleCnt="2"/>
      <dgm:spPr/>
      <dgm:t>
        <a:bodyPr/>
        <a:lstStyle/>
        <a:p>
          <a:endParaRPr lang="it-IT"/>
        </a:p>
      </dgm:t>
    </dgm:pt>
    <dgm:pt modelId="{C8735DF9-C13E-4256-801E-5F4CC292C7B1}" type="pres">
      <dgm:prSet presAssocID="{68BFD127-C177-4DFE-B913-E16A5A2FC074}" presName="root2" presStyleCnt="0"/>
      <dgm:spPr/>
    </dgm:pt>
    <dgm:pt modelId="{159F37D1-B03B-4E6A-8550-E6BD554877A0}" type="pres">
      <dgm:prSet presAssocID="{68BFD127-C177-4DFE-B913-E16A5A2FC074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D0A5BEDE-398B-455A-BC13-F7FE6DE53AB5}" type="pres">
      <dgm:prSet presAssocID="{68BFD127-C177-4DFE-B913-E16A5A2FC074}" presName="level3hierChild" presStyleCnt="0"/>
      <dgm:spPr/>
    </dgm:pt>
    <dgm:pt modelId="{22505AF5-A79D-4990-AF14-ED978C2C821D}" type="pres">
      <dgm:prSet presAssocID="{C844A824-E3F4-4C54-82E2-8931556A9819}" presName="conn2-1" presStyleLbl="parChTrans1D3" presStyleIdx="0" presStyleCnt="2"/>
      <dgm:spPr/>
      <dgm:t>
        <a:bodyPr/>
        <a:lstStyle/>
        <a:p>
          <a:endParaRPr lang="it-IT"/>
        </a:p>
      </dgm:t>
    </dgm:pt>
    <dgm:pt modelId="{FE881B00-39B8-45CE-A82A-6314BCA72D31}" type="pres">
      <dgm:prSet presAssocID="{C844A824-E3F4-4C54-82E2-8931556A9819}" presName="connTx" presStyleLbl="parChTrans1D3" presStyleIdx="0" presStyleCnt="2"/>
      <dgm:spPr/>
      <dgm:t>
        <a:bodyPr/>
        <a:lstStyle/>
        <a:p>
          <a:endParaRPr lang="it-IT"/>
        </a:p>
      </dgm:t>
    </dgm:pt>
    <dgm:pt modelId="{CAA4883F-CFFE-4E5E-BF26-DF50C0603E42}" type="pres">
      <dgm:prSet presAssocID="{A0F0E28B-0257-4653-8B2A-96A6CFC6B56B}" presName="root2" presStyleCnt="0"/>
      <dgm:spPr/>
    </dgm:pt>
    <dgm:pt modelId="{70A7D0E1-269B-48E1-8C3F-7624959E2750}" type="pres">
      <dgm:prSet presAssocID="{A0F0E28B-0257-4653-8B2A-96A6CFC6B56B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CF6E998B-B4AF-4AE1-9277-BE9E59A485FB}" type="pres">
      <dgm:prSet presAssocID="{A0F0E28B-0257-4653-8B2A-96A6CFC6B56B}" presName="level3hierChild" presStyleCnt="0"/>
      <dgm:spPr/>
    </dgm:pt>
    <dgm:pt modelId="{5B9EF156-8EF9-4FD0-A2FF-E6AB405EABCD}" type="pres">
      <dgm:prSet presAssocID="{E6A596A8-6708-42F3-9C21-AE741394EBE6}" presName="conn2-1" presStyleLbl="parChTrans1D4" presStyleIdx="0" presStyleCnt="5"/>
      <dgm:spPr/>
      <dgm:t>
        <a:bodyPr/>
        <a:lstStyle/>
        <a:p>
          <a:endParaRPr lang="it-IT"/>
        </a:p>
      </dgm:t>
    </dgm:pt>
    <dgm:pt modelId="{1A31C3CC-FD3C-43CF-A529-1E0B99475C1C}" type="pres">
      <dgm:prSet presAssocID="{E6A596A8-6708-42F3-9C21-AE741394EBE6}" presName="connTx" presStyleLbl="parChTrans1D4" presStyleIdx="0" presStyleCnt="5"/>
      <dgm:spPr/>
      <dgm:t>
        <a:bodyPr/>
        <a:lstStyle/>
        <a:p>
          <a:endParaRPr lang="it-IT"/>
        </a:p>
      </dgm:t>
    </dgm:pt>
    <dgm:pt modelId="{A248EC84-D432-43EA-97B5-5C8C377073EA}" type="pres">
      <dgm:prSet presAssocID="{931BEAF5-85BC-4559-810F-52D231F0A149}" presName="root2" presStyleCnt="0"/>
      <dgm:spPr/>
    </dgm:pt>
    <dgm:pt modelId="{A2AA669B-8499-4D11-9CA2-4D933F4174A8}" type="pres">
      <dgm:prSet presAssocID="{931BEAF5-85BC-4559-810F-52D231F0A149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7DF6E254-8BB3-4C40-87C0-7646AA96E684}" type="pres">
      <dgm:prSet presAssocID="{931BEAF5-85BC-4559-810F-52D231F0A149}" presName="level3hierChild" presStyleCnt="0"/>
      <dgm:spPr/>
    </dgm:pt>
    <dgm:pt modelId="{4FC79D7D-8AB0-4767-A2EE-8C9991363E73}" type="pres">
      <dgm:prSet presAssocID="{33EF9D94-B792-41FB-986B-4C178033A90E}" presName="conn2-1" presStyleLbl="parChTrans1D4" presStyleIdx="1" presStyleCnt="5"/>
      <dgm:spPr/>
      <dgm:t>
        <a:bodyPr/>
        <a:lstStyle/>
        <a:p>
          <a:endParaRPr lang="it-IT"/>
        </a:p>
      </dgm:t>
    </dgm:pt>
    <dgm:pt modelId="{A1809778-5004-4021-8CCC-D0CC919C554D}" type="pres">
      <dgm:prSet presAssocID="{33EF9D94-B792-41FB-986B-4C178033A90E}" presName="connTx" presStyleLbl="parChTrans1D4" presStyleIdx="1" presStyleCnt="5"/>
      <dgm:spPr/>
      <dgm:t>
        <a:bodyPr/>
        <a:lstStyle/>
        <a:p>
          <a:endParaRPr lang="it-IT"/>
        </a:p>
      </dgm:t>
    </dgm:pt>
    <dgm:pt modelId="{8FBC3DA3-9951-4903-8AE5-1BB7476FFD57}" type="pres">
      <dgm:prSet presAssocID="{9FDC9314-0B17-4FF8-8657-E7CD20308E72}" presName="root2" presStyleCnt="0"/>
      <dgm:spPr/>
    </dgm:pt>
    <dgm:pt modelId="{BF2980E7-F802-4325-BD8C-E5E272229F39}" type="pres">
      <dgm:prSet presAssocID="{9FDC9314-0B17-4FF8-8657-E7CD20308E72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684E238C-79C2-422F-8582-E78A4E4A3862}" type="pres">
      <dgm:prSet presAssocID="{9FDC9314-0B17-4FF8-8657-E7CD20308E72}" presName="level3hierChild" presStyleCnt="0"/>
      <dgm:spPr/>
    </dgm:pt>
    <dgm:pt modelId="{3989B6CA-BCD9-4A7E-87DD-6E51C946A400}" type="pres">
      <dgm:prSet presAssocID="{10E83496-7221-4F2D-A7C6-CEF8685BE3D0}" presName="conn2-1" presStyleLbl="parChTrans1D4" presStyleIdx="2" presStyleCnt="5"/>
      <dgm:spPr/>
      <dgm:t>
        <a:bodyPr/>
        <a:lstStyle/>
        <a:p>
          <a:endParaRPr lang="it-IT"/>
        </a:p>
      </dgm:t>
    </dgm:pt>
    <dgm:pt modelId="{CB3F4C0E-1BC1-4D26-91C8-6803C28D5207}" type="pres">
      <dgm:prSet presAssocID="{10E83496-7221-4F2D-A7C6-CEF8685BE3D0}" presName="connTx" presStyleLbl="parChTrans1D4" presStyleIdx="2" presStyleCnt="5"/>
      <dgm:spPr/>
      <dgm:t>
        <a:bodyPr/>
        <a:lstStyle/>
        <a:p>
          <a:endParaRPr lang="it-IT"/>
        </a:p>
      </dgm:t>
    </dgm:pt>
    <dgm:pt modelId="{E394BF08-03DF-44AD-AE2A-9FE1E64263B3}" type="pres">
      <dgm:prSet presAssocID="{31317BA3-A358-4BEA-8608-B290B2500A76}" presName="root2" presStyleCnt="0"/>
      <dgm:spPr/>
    </dgm:pt>
    <dgm:pt modelId="{32C57607-358C-49D6-9F32-17D03F40A276}" type="pres">
      <dgm:prSet presAssocID="{31317BA3-A358-4BEA-8608-B290B2500A76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C79A2E4F-FCFC-4CC3-AFAF-242DE1F724B0}" type="pres">
      <dgm:prSet presAssocID="{31317BA3-A358-4BEA-8608-B290B2500A76}" presName="level3hierChild" presStyleCnt="0"/>
      <dgm:spPr/>
    </dgm:pt>
    <dgm:pt modelId="{5B0634E5-A062-427E-8D5C-2D4D698FF50E}" type="pres">
      <dgm:prSet presAssocID="{9ED03D07-8E90-4965-B755-D72E7693621B}" presName="conn2-1" presStyleLbl="parChTrans1D2" presStyleIdx="1" presStyleCnt="2"/>
      <dgm:spPr/>
      <dgm:t>
        <a:bodyPr/>
        <a:lstStyle/>
        <a:p>
          <a:endParaRPr lang="it-IT"/>
        </a:p>
      </dgm:t>
    </dgm:pt>
    <dgm:pt modelId="{1429A938-AD46-4C87-B847-A199B8B28DED}" type="pres">
      <dgm:prSet presAssocID="{9ED03D07-8E90-4965-B755-D72E7693621B}" presName="connTx" presStyleLbl="parChTrans1D2" presStyleIdx="1" presStyleCnt="2"/>
      <dgm:spPr/>
      <dgm:t>
        <a:bodyPr/>
        <a:lstStyle/>
        <a:p>
          <a:endParaRPr lang="it-IT"/>
        </a:p>
      </dgm:t>
    </dgm:pt>
    <dgm:pt modelId="{52AC856A-F11A-4AB4-B3D8-57C9374F77B1}" type="pres">
      <dgm:prSet presAssocID="{F321AE39-49CD-4125-B94E-1E85EFB9FE65}" presName="root2" presStyleCnt="0"/>
      <dgm:spPr/>
    </dgm:pt>
    <dgm:pt modelId="{C0ECDD39-77CD-4B0B-9C6B-6219A3D08D35}" type="pres">
      <dgm:prSet presAssocID="{F321AE39-49CD-4125-B94E-1E85EFB9FE65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93556327-5BF0-44CF-BCBD-9F2DE2135C70}" type="pres">
      <dgm:prSet presAssocID="{F321AE39-49CD-4125-B94E-1E85EFB9FE65}" presName="level3hierChild" presStyleCnt="0"/>
      <dgm:spPr/>
    </dgm:pt>
    <dgm:pt modelId="{0D95DD33-A2C4-48C4-B296-C041B587CD54}" type="pres">
      <dgm:prSet presAssocID="{986E2FF7-6C1F-407A-884C-171EA9DAA5AF}" presName="conn2-1" presStyleLbl="parChTrans1D3" presStyleIdx="1" presStyleCnt="2"/>
      <dgm:spPr/>
      <dgm:t>
        <a:bodyPr/>
        <a:lstStyle/>
        <a:p>
          <a:endParaRPr lang="it-IT"/>
        </a:p>
      </dgm:t>
    </dgm:pt>
    <dgm:pt modelId="{F31A5B0A-3271-4719-9035-1E24CFE3A3EC}" type="pres">
      <dgm:prSet presAssocID="{986E2FF7-6C1F-407A-884C-171EA9DAA5AF}" presName="connTx" presStyleLbl="parChTrans1D3" presStyleIdx="1" presStyleCnt="2"/>
      <dgm:spPr/>
      <dgm:t>
        <a:bodyPr/>
        <a:lstStyle/>
        <a:p>
          <a:endParaRPr lang="it-IT"/>
        </a:p>
      </dgm:t>
    </dgm:pt>
    <dgm:pt modelId="{49072718-D50B-48B9-900E-BEA70A916C80}" type="pres">
      <dgm:prSet presAssocID="{2344A164-EDC9-4932-A35C-4825100388CF}" presName="root2" presStyleCnt="0"/>
      <dgm:spPr/>
    </dgm:pt>
    <dgm:pt modelId="{823194C4-DF37-43B8-AA61-7BCB90F2BFC4}" type="pres">
      <dgm:prSet presAssocID="{2344A164-EDC9-4932-A35C-4825100388CF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B95CAE63-C81B-48D4-92C4-82841EB40F94}" type="pres">
      <dgm:prSet presAssocID="{2344A164-EDC9-4932-A35C-4825100388CF}" presName="level3hierChild" presStyleCnt="0"/>
      <dgm:spPr/>
    </dgm:pt>
    <dgm:pt modelId="{E01CC965-559A-4B65-A176-FBE6EC021AF3}" type="pres">
      <dgm:prSet presAssocID="{C11D6820-AFEB-4647-A253-490C648A64EB}" presName="conn2-1" presStyleLbl="parChTrans1D4" presStyleIdx="3" presStyleCnt="5"/>
      <dgm:spPr/>
      <dgm:t>
        <a:bodyPr/>
        <a:lstStyle/>
        <a:p>
          <a:endParaRPr lang="it-IT"/>
        </a:p>
      </dgm:t>
    </dgm:pt>
    <dgm:pt modelId="{50ADF975-3AD4-4853-9B45-009910122091}" type="pres">
      <dgm:prSet presAssocID="{C11D6820-AFEB-4647-A253-490C648A64EB}" presName="connTx" presStyleLbl="parChTrans1D4" presStyleIdx="3" presStyleCnt="5"/>
      <dgm:spPr/>
      <dgm:t>
        <a:bodyPr/>
        <a:lstStyle/>
        <a:p>
          <a:endParaRPr lang="it-IT"/>
        </a:p>
      </dgm:t>
    </dgm:pt>
    <dgm:pt modelId="{51288DE7-C2C1-4248-8775-0FDCEBF0A442}" type="pres">
      <dgm:prSet presAssocID="{FF7BFB93-13DA-440E-AF9B-AF45D14A777C}" presName="root2" presStyleCnt="0"/>
      <dgm:spPr/>
    </dgm:pt>
    <dgm:pt modelId="{B23BDDA1-9A94-42F3-AF6C-21350C609177}" type="pres">
      <dgm:prSet presAssocID="{FF7BFB93-13DA-440E-AF9B-AF45D14A777C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B37343EB-050B-44A4-8D60-73CE43CC9F75}" type="pres">
      <dgm:prSet presAssocID="{FF7BFB93-13DA-440E-AF9B-AF45D14A777C}" presName="level3hierChild" presStyleCnt="0"/>
      <dgm:spPr/>
    </dgm:pt>
    <dgm:pt modelId="{AD45A7EB-3584-484C-B4F0-08C4D6E5EB57}" type="pres">
      <dgm:prSet presAssocID="{4624FA8E-E278-4512-B860-D286B2E218FA}" presName="conn2-1" presStyleLbl="parChTrans1D4" presStyleIdx="4" presStyleCnt="5"/>
      <dgm:spPr/>
      <dgm:t>
        <a:bodyPr/>
        <a:lstStyle/>
        <a:p>
          <a:endParaRPr lang="it-IT"/>
        </a:p>
      </dgm:t>
    </dgm:pt>
    <dgm:pt modelId="{60C389A3-BB27-49D2-B5D8-4C51FCDE311C}" type="pres">
      <dgm:prSet presAssocID="{4624FA8E-E278-4512-B860-D286B2E218FA}" presName="connTx" presStyleLbl="parChTrans1D4" presStyleIdx="4" presStyleCnt="5"/>
      <dgm:spPr/>
      <dgm:t>
        <a:bodyPr/>
        <a:lstStyle/>
        <a:p>
          <a:endParaRPr lang="it-IT"/>
        </a:p>
      </dgm:t>
    </dgm:pt>
    <dgm:pt modelId="{6BE77011-49F2-4D16-AAF0-7CC32E294F10}" type="pres">
      <dgm:prSet presAssocID="{F57E3EC1-266A-44DC-BB6B-137ABC271CB7}" presName="root2" presStyleCnt="0"/>
      <dgm:spPr/>
    </dgm:pt>
    <dgm:pt modelId="{DFC3C104-6039-4357-96D2-A39BD9E05ECB}" type="pres">
      <dgm:prSet presAssocID="{F57E3EC1-266A-44DC-BB6B-137ABC271CB7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5EC66D41-7C84-4C98-A58F-591FC82F8CFC}" type="pres">
      <dgm:prSet presAssocID="{F57E3EC1-266A-44DC-BB6B-137ABC271CB7}" presName="level3hierChild" presStyleCnt="0"/>
      <dgm:spPr/>
    </dgm:pt>
  </dgm:ptLst>
  <dgm:cxnLst>
    <dgm:cxn modelId="{923C04F8-5ADC-40CD-AC30-D364BEBE2348}" type="presOf" srcId="{FF7BFB93-13DA-440E-AF9B-AF45D14A777C}" destId="{B23BDDA1-9A94-42F3-AF6C-21350C609177}" srcOrd="0" destOrd="0" presId="urn:microsoft.com/office/officeart/2005/8/layout/hierarchy2"/>
    <dgm:cxn modelId="{6FE0FF0B-3915-426F-AD65-30B0D503948A}" type="presOf" srcId="{C11D6820-AFEB-4647-A253-490C648A64EB}" destId="{50ADF975-3AD4-4853-9B45-009910122091}" srcOrd="1" destOrd="0" presId="urn:microsoft.com/office/officeart/2005/8/layout/hierarchy2"/>
    <dgm:cxn modelId="{7974A8E3-DC25-4B6C-8F0A-AB7993D16246}" srcId="{A0F0E28B-0257-4653-8B2A-96A6CFC6B56B}" destId="{31317BA3-A358-4BEA-8608-B290B2500A76}" srcOrd="2" destOrd="0" parTransId="{10E83496-7221-4F2D-A7C6-CEF8685BE3D0}" sibTransId="{F39B88B0-B069-4482-A4E3-A4CC4D0BE9E8}"/>
    <dgm:cxn modelId="{88C5EBD6-7C5D-4416-A3BE-C28ECBED3473}" type="presOf" srcId="{C844A824-E3F4-4C54-82E2-8931556A9819}" destId="{FE881B00-39B8-45CE-A82A-6314BCA72D31}" srcOrd="1" destOrd="0" presId="urn:microsoft.com/office/officeart/2005/8/layout/hierarchy2"/>
    <dgm:cxn modelId="{64D31E84-8294-4CCC-9978-36F42F43E20D}" type="presOf" srcId="{71F871BA-0A44-41AF-ACF4-07BDDA9F5129}" destId="{4C79CD95-2694-4905-B346-EFAC307C512C}" srcOrd="0" destOrd="0" presId="urn:microsoft.com/office/officeart/2005/8/layout/hierarchy2"/>
    <dgm:cxn modelId="{5DE17E0F-7A82-456E-8207-96B3104E18AF}" type="presOf" srcId="{931BEAF5-85BC-4559-810F-52D231F0A149}" destId="{A2AA669B-8499-4D11-9CA2-4D933F4174A8}" srcOrd="0" destOrd="0" presId="urn:microsoft.com/office/officeart/2005/8/layout/hierarchy2"/>
    <dgm:cxn modelId="{4DDC1DDE-156F-40E2-9114-5A4D5E548477}" srcId="{2344A164-EDC9-4932-A35C-4825100388CF}" destId="{F57E3EC1-266A-44DC-BB6B-137ABC271CB7}" srcOrd="1" destOrd="0" parTransId="{4624FA8E-E278-4512-B860-D286B2E218FA}" sibTransId="{44FF03F8-E43F-4A2D-A595-A4134C4E71E6}"/>
    <dgm:cxn modelId="{E4DE3AFB-2B47-4B00-86A4-4BBF476EB5F1}" type="presOf" srcId="{10E83496-7221-4F2D-A7C6-CEF8685BE3D0}" destId="{3989B6CA-BCD9-4A7E-87DD-6E51C946A400}" srcOrd="0" destOrd="0" presId="urn:microsoft.com/office/officeart/2005/8/layout/hierarchy2"/>
    <dgm:cxn modelId="{B3BB74F8-36D0-4DA2-8164-66088D656FD3}" type="presOf" srcId="{62DF6961-5348-4FB2-B160-B242AE844AA5}" destId="{C1A00A13-F43C-42BD-AF61-9E4586575B40}" srcOrd="0" destOrd="0" presId="urn:microsoft.com/office/officeart/2005/8/layout/hierarchy2"/>
    <dgm:cxn modelId="{D95A50EF-C0D1-4CCF-AEDF-90296EC26D00}" type="presOf" srcId="{F321AE39-49CD-4125-B94E-1E85EFB9FE65}" destId="{C0ECDD39-77CD-4B0B-9C6B-6219A3D08D35}" srcOrd="0" destOrd="0" presId="urn:microsoft.com/office/officeart/2005/8/layout/hierarchy2"/>
    <dgm:cxn modelId="{CEB72C13-C141-4B9E-ADEC-95294FA5AAF9}" type="presOf" srcId="{62DF6961-5348-4FB2-B160-B242AE844AA5}" destId="{3EFC37A6-F288-4309-9D49-90654C4B7B99}" srcOrd="1" destOrd="0" presId="urn:microsoft.com/office/officeart/2005/8/layout/hierarchy2"/>
    <dgm:cxn modelId="{9C1ABD5F-B222-416A-941F-E9A5CCC2B533}" type="presOf" srcId="{F57E3EC1-266A-44DC-BB6B-137ABC271CB7}" destId="{DFC3C104-6039-4357-96D2-A39BD9E05ECB}" srcOrd="0" destOrd="0" presId="urn:microsoft.com/office/officeart/2005/8/layout/hierarchy2"/>
    <dgm:cxn modelId="{46A9036C-A30F-43B0-B1D8-C58C620671BD}" type="presOf" srcId="{9FDC9314-0B17-4FF8-8657-E7CD20308E72}" destId="{BF2980E7-F802-4325-BD8C-E5E272229F39}" srcOrd="0" destOrd="0" presId="urn:microsoft.com/office/officeart/2005/8/layout/hierarchy2"/>
    <dgm:cxn modelId="{4927F816-3D71-4B75-BBBA-771E7AA40115}" type="presOf" srcId="{9ED03D07-8E90-4965-B755-D72E7693621B}" destId="{1429A938-AD46-4C87-B847-A199B8B28DED}" srcOrd="1" destOrd="0" presId="urn:microsoft.com/office/officeart/2005/8/layout/hierarchy2"/>
    <dgm:cxn modelId="{DE43906C-9420-4AB0-A54C-39229A31547F}" srcId="{2344A164-EDC9-4932-A35C-4825100388CF}" destId="{FF7BFB93-13DA-440E-AF9B-AF45D14A777C}" srcOrd="0" destOrd="0" parTransId="{C11D6820-AFEB-4647-A253-490C648A64EB}" sibTransId="{9FEEBDDD-4285-4D57-8ECC-3C4B7949D959}"/>
    <dgm:cxn modelId="{01F8220D-069C-43AC-9983-64F39438F8AC}" srcId="{A0F0E28B-0257-4653-8B2A-96A6CFC6B56B}" destId="{931BEAF5-85BC-4559-810F-52D231F0A149}" srcOrd="0" destOrd="0" parTransId="{E6A596A8-6708-42F3-9C21-AE741394EBE6}" sibTransId="{25E8C2B9-2217-46D8-879D-B0CD742DAD85}"/>
    <dgm:cxn modelId="{8F1F1184-2AC7-4027-B795-8550BDD849A1}" type="presOf" srcId="{E6A596A8-6708-42F3-9C21-AE741394EBE6}" destId="{1A31C3CC-FD3C-43CF-A529-1E0B99475C1C}" srcOrd="1" destOrd="0" presId="urn:microsoft.com/office/officeart/2005/8/layout/hierarchy2"/>
    <dgm:cxn modelId="{8C67024F-DA74-4DE4-A41D-EE4BC4109896}" type="presOf" srcId="{9ED03D07-8E90-4965-B755-D72E7693621B}" destId="{5B0634E5-A062-427E-8D5C-2D4D698FF50E}" srcOrd="0" destOrd="0" presId="urn:microsoft.com/office/officeart/2005/8/layout/hierarchy2"/>
    <dgm:cxn modelId="{1E25C8BF-DEE3-414D-801B-99FE8624E601}" type="presOf" srcId="{10E83496-7221-4F2D-A7C6-CEF8685BE3D0}" destId="{CB3F4C0E-1BC1-4D26-91C8-6803C28D5207}" srcOrd="1" destOrd="0" presId="urn:microsoft.com/office/officeart/2005/8/layout/hierarchy2"/>
    <dgm:cxn modelId="{F77A08B2-74F6-4016-9C77-DB05CD85B4F7}" srcId="{68BFD127-C177-4DFE-B913-E16A5A2FC074}" destId="{A0F0E28B-0257-4653-8B2A-96A6CFC6B56B}" srcOrd="0" destOrd="0" parTransId="{C844A824-E3F4-4C54-82E2-8931556A9819}" sibTransId="{440446E9-B69E-4E50-9B5A-9F9976E29E51}"/>
    <dgm:cxn modelId="{BBB1E156-47DC-4517-AFB8-21B2082B296A}" type="presOf" srcId="{38456D8E-75BB-4492-BF80-FE7E026F8770}" destId="{0D1669B7-2C9F-421F-8587-AC1972CBB116}" srcOrd="0" destOrd="0" presId="urn:microsoft.com/office/officeart/2005/8/layout/hierarchy2"/>
    <dgm:cxn modelId="{875CDC13-9336-4117-96F6-74B3D1E32271}" type="presOf" srcId="{C11D6820-AFEB-4647-A253-490C648A64EB}" destId="{E01CC965-559A-4B65-A176-FBE6EC021AF3}" srcOrd="0" destOrd="0" presId="urn:microsoft.com/office/officeart/2005/8/layout/hierarchy2"/>
    <dgm:cxn modelId="{3BBC77F1-1D73-4082-B618-859F3FE3D426}" type="presOf" srcId="{986E2FF7-6C1F-407A-884C-171EA9DAA5AF}" destId="{0D95DD33-A2C4-48C4-B296-C041B587CD54}" srcOrd="0" destOrd="0" presId="urn:microsoft.com/office/officeart/2005/8/layout/hierarchy2"/>
    <dgm:cxn modelId="{B809E32C-605F-42D2-920E-79138609DF4C}" type="presOf" srcId="{2344A164-EDC9-4932-A35C-4825100388CF}" destId="{823194C4-DF37-43B8-AA61-7BCB90F2BFC4}" srcOrd="0" destOrd="0" presId="urn:microsoft.com/office/officeart/2005/8/layout/hierarchy2"/>
    <dgm:cxn modelId="{85C67D54-E3E9-4CAA-9511-EA2731845AE2}" type="presOf" srcId="{986E2FF7-6C1F-407A-884C-171EA9DAA5AF}" destId="{F31A5B0A-3271-4719-9035-1E24CFE3A3EC}" srcOrd="1" destOrd="0" presId="urn:microsoft.com/office/officeart/2005/8/layout/hierarchy2"/>
    <dgm:cxn modelId="{317FEEF7-297E-4F56-8203-4ADB4917299D}" srcId="{71F871BA-0A44-41AF-ACF4-07BDDA9F5129}" destId="{38456D8E-75BB-4492-BF80-FE7E026F8770}" srcOrd="0" destOrd="0" parTransId="{AE3EF60E-66DF-40F0-8099-830017D7CCB0}" sibTransId="{E4EB9D45-081E-429A-949D-5DC59A3DA432}"/>
    <dgm:cxn modelId="{B7638F01-7D0A-414C-B5DF-667907641EEA}" type="presOf" srcId="{68BFD127-C177-4DFE-B913-E16A5A2FC074}" destId="{159F37D1-B03B-4E6A-8550-E6BD554877A0}" srcOrd="0" destOrd="0" presId="urn:microsoft.com/office/officeart/2005/8/layout/hierarchy2"/>
    <dgm:cxn modelId="{892E771E-CF56-4B0E-89E9-4686B06A5452}" srcId="{A0F0E28B-0257-4653-8B2A-96A6CFC6B56B}" destId="{9FDC9314-0B17-4FF8-8657-E7CD20308E72}" srcOrd="1" destOrd="0" parTransId="{33EF9D94-B792-41FB-986B-4C178033A90E}" sibTransId="{9BDE87A8-21D8-4FB8-812B-35A88EF07B2C}"/>
    <dgm:cxn modelId="{0CFCB685-9C22-4EAD-81CC-F7C7FE6DD65A}" type="presOf" srcId="{4624FA8E-E278-4512-B860-D286B2E218FA}" destId="{AD45A7EB-3584-484C-B4F0-08C4D6E5EB57}" srcOrd="0" destOrd="0" presId="urn:microsoft.com/office/officeart/2005/8/layout/hierarchy2"/>
    <dgm:cxn modelId="{6B29159B-BA08-4C11-ACE8-331EA7440E05}" type="presOf" srcId="{E6A596A8-6708-42F3-9C21-AE741394EBE6}" destId="{5B9EF156-8EF9-4FD0-A2FF-E6AB405EABCD}" srcOrd="0" destOrd="0" presId="urn:microsoft.com/office/officeart/2005/8/layout/hierarchy2"/>
    <dgm:cxn modelId="{B13D6CD8-4A96-4F37-A206-750B5180961C}" type="presOf" srcId="{A0F0E28B-0257-4653-8B2A-96A6CFC6B56B}" destId="{70A7D0E1-269B-48E1-8C3F-7624959E2750}" srcOrd="0" destOrd="0" presId="urn:microsoft.com/office/officeart/2005/8/layout/hierarchy2"/>
    <dgm:cxn modelId="{B57A692C-ECB8-406A-9A56-74D0075FD10E}" srcId="{38456D8E-75BB-4492-BF80-FE7E026F8770}" destId="{F321AE39-49CD-4125-B94E-1E85EFB9FE65}" srcOrd="1" destOrd="0" parTransId="{9ED03D07-8E90-4965-B755-D72E7693621B}" sibTransId="{78B702E0-72DB-484C-9CBB-4A3E6830AD2C}"/>
    <dgm:cxn modelId="{E47F2DBA-7F09-4A8F-AC40-8DE21056D8B3}" type="presOf" srcId="{31317BA3-A358-4BEA-8608-B290B2500A76}" destId="{32C57607-358C-49D6-9F32-17D03F40A276}" srcOrd="0" destOrd="0" presId="urn:microsoft.com/office/officeart/2005/8/layout/hierarchy2"/>
    <dgm:cxn modelId="{3D4E79E0-9246-4207-89F9-4FA7A5B6F717}" type="presOf" srcId="{4624FA8E-E278-4512-B860-D286B2E218FA}" destId="{60C389A3-BB27-49D2-B5D8-4C51FCDE311C}" srcOrd="1" destOrd="0" presId="urn:microsoft.com/office/officeart/2005/8/layout/hierarchy2"/>
    <dgm:cxn modelId="{EC92E66B-B263-45D6-9F76-D41F2459F03B}" type="presOf" srcId="{33EF9D94-B792-41FB-986B-4C178033A90E}" destId="{4FC79D7D-8AB0-4767-A2EE-8C9991363E73}" srcOrd="0" destOrd="0" presId="urn:microsoft.com/office/officeart/2005/8/layout/hierarchy2"/>
    <dgm:cxn modelId="{C1B4F798-7B40-48F5-8B8C-C4773CAD8DBC}" srcId="{F321AE39-49CD-4125-B94E-1E85EFB9FE65}" destId="{2344A164-EDC9-4932-A35C-4825100388CF}" srcOrd="0" destOrd="0" parTransId="{986E2FF7-6C1F-407A-884C-171EA9DAA5AF}" sibTransId="{E64F0CA1-55C9-42A5-B25B-E3D421381411}"/>
    <dgm:cxn modelId="{7B095B8A-7D7A-4DDF-87B0-5C7FFC07C877}" srcId="{38456D8E-75BB-4492-BF80-FE7E026F8770}" destId="{68BFD127-C177-4DFE-B913-E16A5A2FC074}" srcOrd="0" destOrd="0" parTransId="{62DF6961-5348-4FB2-B160-B242AE844AA5}" sibTransId="{88042961-A6AF-42ED-AD87-C80B4A4131A5}"/>
    <dgm:cxn modelId="{E4091D87-4D98-40C1-8C47-180580F33B49}" type="presOf" srcId="{33EF9D94-B792-41FB-986B-4C178033A90E}" destId="{A1809778-5004-4021-8CCC-D0CC919C554D}" srcOrd="1" destOrd="0" presId="urn:microsoft.com/office/officeart/2005/8/layout/hierarchy2"/>
    <dgm:cxn modelId="{B27E0D2C-B5B5-4BDE-8F24-0437E9AA5633}" type="presOf" srcId="{C844A824-E3F4-4C54-82E2-8931556A9819}" destId="{22505AF5-A79D-4990-AF14-ED978C2C821D}" srcOrd="0" destOrd="0" presId="urn:microsoft.com/office/officeart/2005/8/layout/hierarchy2"/>
    <dgm:cxn modelId="{F0E2ED6A-259E-4116-B06A-D1ABC6F9F910}" type="presParOf" srcId="{4C79CD95-2694-4905-B346-EFAC307C512C}" destId="{4A22BA65-C42D-4193-99F3-468BF7B62321}" srcOrd="0" destOrd="0" presId="urn:microsoft.com/office/officeart/2005/8/layout/hierarchy2"/>
    <dgm:cxn modelId="{249E3680-9B37-44DE-9FB3-9005D15B19F6}" type="presParOf" srcId="{4A22BA65-C42D-4193-99F3-468BF7B62321}" destId="{0D1669B7-2C9F-421F-8587-AC1972CBB116}" srcOrd="0" destOrd="0" presId="urn:microsoft.com/office/officeart/2005/8/layout/hierarchy2"/>
    <dgm:cxn modelId="{86327DD0-BC16-4F9D-95A9-4EE023B8ED0E}" type="presParOf" srcId="{4A22BA65-C42D-4193-99F3-468BF7B62321}" destId="{08E6238B-2FB6-4FB3-B016-E047D95EDEA3}" srcOrd="1" destOrd="0" presId="urn:microsoft.com/office/officeart/2005/8/layout/hierarchy2"/>
    <dgm:cxn modelId="{7272EA3B-683E-4F6F-8FC4-5D4BC788D7B3}" type="presParOf" srcId="{08E6238B-2FB6-4FB3-B016-E047D95EDEA3}" destId="{C1A00A13-F43C-42BD-AF61-9E4586575B40}" srcOrd="0" destOrd="0" presId="urn:microsoft.com/office/officeart/2005/8/layout/hierarchy2"/>
    <dgm:cxn modelId="{8EEAFFEF-4E1B-46F6-A6C5-B2A2FB47676E}" type="presParOf" srcId="{C1A00A13-F43C-42BD-AF61-9E4586575B40}" destId="{3EFC37A6-F288-4309-9D49-90654C4B7B99}" srcOrd="0" destOrd="0" presId="urn:microsoft.com/office/officeart/2005/8/layout/hierarchy2"/>
    <dgm:cxn modelId="{6994C215-F04D-4AA7-81CF-37DCFEC540B8}" type="presParOf" srcId="{08E6238B-2FB6-4FB3-B016-E047D95EDEA3}" destId="{C8735DF9-C13E-4256-801E-5F4CC292C7B1}" srcOrd="1" destOrd="0" presId="urn:microsoft.com/office/officeart/2005/8/layout/hierarchy2"/>
    <dgm:cxn modelId="{CD4F1B06-C5BD-4B98-96EF-E8904DD8D849}" type="presParOf" srcId="{C8735DF9-C13E-4256-801E-5F4CC292C7B1}" destId="{159F37D1-B03B-4E6A-8550-E6BD554877A0}" srcOrd="0" destOrd="0" presId="urn:microsoft.com/office/officeart/2005/8/layout/hierarchy2"/>
    <dgm:cxn modelId="{A519841C-E7C7-42F9-AD75-8BD80F7FE1FD}" type="presParOf" srcId="{C8735DF9-C13E-4256-801E-5F4CC292C7B1}" destId="{D0A5BEDE-398B-455A-BC13-F7FE6DE53AB5}" srcOrd="1" destOrd="0" presId="urn:microsoft.com/office/officeart/2005/8/layout/hierarchy2"/>
    <dgm:cxn modelId="{7CA8F1DC-20DF-457B-9FA1-CF2AA4B42E5D}" type="presParOf" srcId="{D0A5BEDE-398B-455A-BC13-F7FE6DE53AB5}" destId="{22505AF5-A79D-4990-AF14-ED978C2C821D}" srcOrd="0" destOrd="0" presId="urn:microsoft.com/office/officeart/2005/8/layout/hierarchy2"/>
    <dgm:cxn modelId="{81706B78-4484-4001-BF02-25F579F283E9}" type="presParOf" srcId="{22505AF5-A79D-4990-AF14-ED978C2C821D}" destId="{FE881B00-39B8-45CE-A82A-6314BCA72D31}" srcOrd="0" destOrd="0" presId="urn:microsoft.com/office/officeart/2005/8/layout/hierarchy2"/>
    <dgm:cxn modelId="{0BDF5DEA-FE28-47B2-A1EF-07F9E70AFA94}" type="presParOf" srcId="{D0A5BEDE-398B-455A-BC13-F7FE6DE53AB5}" destId="{CAA4883F-CFFE-4E5E-BF26-DF50C0603E42}" srcOrd="1" destOrd="0" presId="urn:microsoft.com/office/officeart/2005/8/layout/hierarchy2"/>
    <dgm:cxn modelId="{51C4D95E-5D07-43A1-937D-908C3BC849BD}" type="presParOf" srcId="{CAA4883F-CFFE-4E5E-BF26-DF50C0603E42}" destId="{70A7D0E1-269B-48E1-8C3F-7624959E2750}" srcOrd="0" destOrd="0" presId="urn:microsoft.com/office/officeart/2005/8/layout/hierarchy2"/>
    <dgm:cxn modelId="{B60C2246-3C8F-4CE2-939E-041F4AF85135}" type="presParOf" srcId="{CAA4883F-CFFE-4E5E-BF26-DF50C0603E42}" destId="{CF6E998B-B4AF-4AE1-9277-BE9E59A485FB}" srcOrd="1" destOrd="0" presId="urn:microsoft.com/office/officeart/2005/8/layout/hierarchy2"/>
    <dgm:cxn modelId="{FC65CC4E-08CF-4C19-8CA0-9A12682D6269}" type="presParOf" srcId="{CF6E998B-B4AF-4AE1-9277-BE9E59A485FB}" destId="{5B9EF156-8EF9-4FD0-A2FF-E6AB405EABCD}" srcOrd="0" destOrd="0" presId="urn:microsoft.com/office/officeart/2005/8/layout/hierarchy2"/>
    <dgm:cxn modelId="{EE0751BE-7226-4FC4-8122-42EBC642D170}" type="presParOf" srcId="{5B9EF156-8EF9-4FD0-A2FF-E6AB405EABCD}" destId="{1A31C3CC-FD3C-43CF-A529-1E0B99475C1C}" srcOrd="0" destOrd="0" presId="urn:microsoft.com/office/officeart/2005/8/layout/hierarchy2"/>
    <dgm:cxn modelId="{04570A66-98BE-4E7C-B340-11A9FDF3107C}" type="presParOf" srcId="{CF6E998B-B4AF-4AE1-9277-BE9E59A485FB}" destId="{A248EC84-D432-43EA-97B5-5C8C377073EA}" srcOrd="1" destOrd="0" presId="urn:microsoft.com/office/officeart/2005/8/layout/hierarchy2"/>
    <dgm:cxn modelId="{E822F84C-BD4C-4EBD-90DB-6C6A5520F2EE}" type="presParOf" srcId="{A248EC84-D432-43EA-97B5-5C8C377073EA}" destId="{A2AA669B-8499-4D11-9CA2-4D933F4174A8}" srcOrd="0" destOrd="0" presId="urn:microsoft.com/office/officeart/2005/8/layout/hierarchy2"/>
    <dgm:cxn modelId="{A8FEF074-991B-4E2C-BB12-15BC64DBB913}" type="presParOf" srcId="{A248EC84-D432-43EA-97B5-5C8C377073EA}" destId="{7DF6E254-8BB3-4C40-87C0-7646AA96E684}" srcOrd="1" destOrd="0" presId="urn:microsoft.com/office/officeart/2005/8/layout/hierarchy2"/>
    <dgm:cxn modelId="{736F53A8-1F61-4476-A18D-73A55498D988}" type="presParOf" srcId="{CF6E998B-B4AF-4AE1-9277-BE9E59A485FB}" destId="{4FC79D7D-8AB0-4767-A2EE-8C9991363E73}" srcOrd="2" destOrd="0" presId="urn:microsoft.com/office/officeart/2005/8/layout/hierarchy2"/>
    <dgm:cxn modelId="{294EDFFF-67F3-4EA0-8C21-813E73BF499A}" type="presParOf" srcId="{4FC79D7D-8AB0-4767-A2EE-8C9991363E73}" destId="{A1809778-5004-4021-8CCC-D0CC919C554D}" srcOrd="0" destOrd="0" presId="urn:microsoft.com/office/officeart/2005/8/layout/hierarchy2"/>
    <dgm:cxn modelId="{8E58C4E0-1A94-422D-9D23-71A64B279070}" type="presParOf" srcId="{CF6E998B-B4AF-4AE1-9277-BE9E59A485FB}" destId="{8FBC3DA3-9951-4903-8AE5-1BB7476FFD57}" srcOrd="3" destOrd="0" presId="urn:microsoft.com/office/officeart/2005/8/layout/hierarchy2"/>
    <dgm:cxn modelId="{6D1268BE-DC25-44DB-BCF2-21631C694D12}" type="presParOf" srcId="{8FBC3DA3-9951-4903-8AE5-1BB7476FFD57}" destId="{BF2980E7-F802-4325-BD8C-E5E272229F39}" srcOrd="0" destOrd="0" presId="urn:microsoft.com/office/officeart/2005/8/layout/hierarchy2"/>
    <dgm:cxn modelId="{DC58DB3E-618E-4A0E-A041-679005DF27C4}" type="presParOf" srcId="{8FBC3DA3-9951-4903-8AE5-1BB7476FFD57}" destId="{684E238C-79C2-422F-8582-E78A4E4A3862}" srcOrd="1" destOrd="0" presId="urn:microsoft.com/office/officeart/2005/8/layout/hierarchy2"/>
    <dgm:cxn modelId="{E4F6D449-98CD-412E-B30F-2986BA874D86}" type="presParOf" srcId="{CF6E998B-B4AF-4AE1-9277-BE9E59A485FB}" destId="{3989B6CA-BCD9-4A7E-87DD-6E51C946A400}" srcOrd="4" destOrd="0" presId="urn:microsoft.com/office/officeart/2005/8/layout/hierarchy2"/>
    <dgm:cxn modelId="{D854DC56-62CF-47A8-9164-4D04F5718A55}" type="presParOf" srcId="{3989B6CA-BCD9-4A7E-87DD-6E51C946A400}" destId="{CB3F4C0E-1BC1-4D26-91C8-6803C28D5207}" srcOrd="0" destOrd="0" presId="urn:microsoft.com/office/officeart/2005/8/layout/hierarchy2"/>
    <dgm:cxn modelId="{2E37ED09-1887-4BEB-95DB-B1293F98D5F3}" type="presParOf" srcId="{CF6E998B-B4AF-4AE1-9277-BE9E59A485FB}" destId="{E394BF08-03DF-44AD-AE2A-9FE1E64263B3}" srcOrd="5" destOrd="0" presId="urn:microsoft.com/office/officeart/2005/8/layout/hierarchy2"/>
    <dgm:cxn modelId="{49E637B8-BD8B-44F1-ADCF-00D574B13A6A}" type="presParOf" srcId="{E394BF08-03DF-44AD-AE2A-9FE1E64263B3}" destId="{32C57607-358C-49D6-9F32-17D03F40A276}" srcOrd="0" destOrd="0" presId="urn:microsoft.com/office/officeart/2005/8/layout/hierarchy2"/>
    <dgm:cxn modelId="{314CB70A-124A-4BB8-8685-288A3BA63F6F}" type="presParOf" srcId="{E394BF08-03DF-44AD-AE2A-9FE1E64263B3}" destId="{C79A2E4F-FCFC-4CC3-AFAF-242DE1F724B0}" srcOrd="1" destOrd="0" presId="urn:microsoft.com/office/officeart/2005/8/layout/hierarchy2"/>
    <dgm:cxn modelId="{F330BD95-F3AF-4184-BF23-57EB250EE07E}" type="presParOf" srcId="{08E6238B-2FB6-4FB3-B016-E047D95EDEA3}" destId="{5B0634E5-A062-427E-8D5C-2D4D698FF50E}" srcOrd="2" destOrd="0" presId="urn:microsoft.com/office/officeart/2005/8/layout/hierarchy2"/>
    <dgm:cxn modelId="{9FA8CC88-9E27-4303-9423-37393DB6C95B}" type="presParOf" srcId="{5B0634E5-A062-427E-8D5C-2D4D698FF50E}" destId="{1429A938-AD46-4C87-B847-A199B8B28DED}" srcOrd="0" destOrd="0" presId="urn:microsoft.com/office/officeart/2005/8/layout/hierarchy2"/>
    <dgm:cxn modelId="{75F13417-3C7D-48D4-984E-565C747327F4}" type="presParOf" srcId="{08E6238B-2FB6-4FB3-B016-E047D95EDEA3}" destId="{52AC856A-F11A-4AB4-B3D8-57C9374F77B1}" srcOrd="3" destOrd="0" presId="urn:microsoft.com/office/officeart/2005/8/layout/hierarchy2"/>
    <dgm:cxn modelId="{0C5EB332-4F3E-4734-9783-25E7303CC56E}" type="presParOf" srcId="{52AC856A-F11A-4AB4-B3D8-57C9374F77B1}" destId="{C0ECDD39-77CD-4B0B-9C6B-6219A3D08D35}" srcOrd="0" destOrd="0" presId="urn:microsoft.com/office/officeart/2005/8/layout/hierarchy2"/>
    <dgm:cxn modelId="{9C51D56C-7B92-4247-BD5C-BA4A1FFA17EE}" type="presParOf" srcId="{52AC856A-F11A-4AB4-B3D8-57C9374F77B1}" destId="{93556327-5BF0-44CF-BCBD-9F2DE2135C70}" srcOrd="1" destOrd="0" presId="urn:microsoft.com/office/officeart/2005/8/layout/hierarchy2"/>
    <dgm:cxn modelId="{2C4C775F-5D1E-4559-ABEE-634A134222EB}" type="presParOf" srcId="{93556327-5BF0-44CF-BCBD-9F2DE2135C70}" destId="{0D95DD33-A2C4-48C4-B296-C041B587CD54}" srcOrd="0" destOrd="0" presId="urn:microsoft.com/office/officeart/2005/8/layout/hierarchy2"/>
    <dgm:cxn modelId="{9230BAB4-C623-40DA-9183-60ACAEB75E05}" type="presParOf" srcId="{0D95DD33-A2C4-48C4-B296-C041B587CD54}" destId="{F31A5B0A-3271-4719-9035-1E24CFE3A3EC}" srcOrd="0" destOrd="0" presId="urn:microsoft.com/office/officeart/2005/8/layout/hierarchy2"/>
    <dgm:cxn modelId="{A9887B2A-626C-46ED-9B41-713972EDCDE5}" type="presParOf" srcId="{93556327-5BF0-44CF-BCBD-9F2DE2135C70}" destId="{49072718-D50B-48B9-900E-BEA70A916C80}" srcOrd="1" destOrd="0" presId="urn:microsoft.com/office/officeart/2005/8/layout/hierarchy2"/>
    <dgm:cxn modelId="{CED606CE-8860-4D6C-83EA-E3118C313E82}" type="presParOf" srcId="{49072718-D50B-48B9-900E-BEA70A916C80}" destId="{823194C4-DF37-43B8-AA61-7BCB90F2BFC4}" srcOrd="0" destOrd="0" presId="urn:microsoft.com/office/officeart/2005/8/layout/hierarchy2"/>
    <dgm:cxn modelId="{3B46CBD8-70EA-48A4-9943-35471AFA280F}" type="presParOf" srcId="{49072718-D50B-48B9-900E-BEA70A916C80}" destId="{B95CAE63-C81B-48D4-92C4-82841EB40F94}" srcOrd="1" destOrd="0" presId="urn:microsoft.com/office/officeart/2005/8/layout/hierarchy2"/>
    <dgm:cxn modelId="{1E0A0204-ED7B-4CB1-9EBF-6679B1061C5A}" type="presParOf" srcId="{B95CAE63-C81B-48D4-92C4-82841EB40F94}" destId="{E01CC965-559A-4B65-A176-FBE6EC021AF3}" srcOrd="0" destOrd="0" presId="urn:microsoft.com/office/officeart/2005/8/layout/hierarchy2"/>
    <dgm:cxn modelId="{C13BDB56-9BB6-4D0F-B20E-54C096E7759E}" type="presParOf" srcId="{E01CC965-559A-4B65-A176-FBE6EC021AF3}" destId="{50ADF975-3AD4-4853-9B45-009910122091}" srcOrd="0" destOrd="0" presId="urn:microsoft.com/office/officeart/2005/8/layout/hierarchy2"/>
    <dgm:cxn modelId="{91D2D6F5-45EC-4133-B7DB-738C49DAB2DC}" type="presParOf" srcId="{B95CAE63-C81B-48D4-92C4-82841EB40F94}" destId="{51288DE7-C2C1-4248-8775-0FDCEBF0A442}" srcOrd="1" destOrd="0" presId="urn:microsoft.com/office/officeart/2005/8/layout/hierarchy2"/>
    <dgm:cxn modelId="{E946078A-EC98-4725-96C3-DF991F17DCB7}" type="presParOf" srcId="{51288DE7-C2C1-4248-8775-0FDCEBF0A442}" destId="{B23BDDA1-9A94-42F3-AF6C-21350C609177}" srcOrd="0" destOrd="0" presId="urn:microsoft.com/office/officeart/2005/8/layout/hierarchy2"/>
    <dgm:cxn modelId="{B935F471-6B72-4CF8-BA1E-90A74EB386BF}" type="presParOf" srcId="{51288DE7-C2C1-4248-8775-0FDCEBF0A442}" destId="{B37343EB-050B-44A4-8D60-73CE43CC9F75}" srcOrd="1" destOrd="0" presId="urn:microsoft.com/office/officeart/2005/8/layout/hierarchy2"/>
    <dgm:cxn modelId="{A20030C8-746C-4445-8D9F-EB4FAB72F1CA}" type="presParOf" srcId="{B95CAE63-C81B-48D4-92C4-82841EB40F94}" destId="{AD45A7EB-3584-484C-B4F0-08C4D6E5EB57}" srcOrd="2" destOrd="0" presId="urn:microsoft.com/office/officeart/2005/8/layout/hierarchy2"/>
    <dgm:cxn modelId="{9D428FC0-666E-4131-8C8A-B5405B142D71}" type="presParOf" srcId="{AD45A7EB-3584-484C-B4F0-08C4D6E5EB57}" destId="{60C389A3-BB27-49D2-B5D8-4C51FCDE311C}" srcOrd="0" destOrd="0" presId="urn:microsoft.com/office/officeart/2005/8/layout/hierarchy2"/>
    <dgm:cxn modelId="{2F845765-389D-4FCB-9547-342324F8C7C1}" type="presParOf" srcId="{B95CAE63-C81B-48D4-92C4-82841EB40F94}" destId="{6BE77011-49F2-4D16-AAF0-7CC32E294F10}" srcOrd="3" destOrd="0" presId="urn:microsoft.com/office/officeart/2005/8/layout/hierarchy2"/>
    <dgm:cxn modelId="{DE77E060-54F8-4C96-9CBC-E19B86C3E89A}" type="presParOf" srcId="{6BE77011-49F2-4D16-AAF0-7CC32E294F10}" destId="{DFC3C104-6039-4357-96D2-A39BD9E05ECB}" srcOrd="0" destOrd="0" presId="urn:microsoft.com/office/officeart/2005/8/layout/hierarchy2"/>
    <dgm:cxn modelId="{8FAF4DCD-1BD2-492C-8B05-1B876DC9A512}" type="presParOf" srcId="{6BE77011-49F2-4D16-AAF0-7CC32E294F10}" destId="{5EC66D41-7C84-4C98-A58F-591FC82F8CF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1F871BA-0A44-41AF-ACF4-07BDDA9F5129}" type="doc">
      <dgm:prSet loTypeId="urn:microsoft.com/office/officeart/2005/8/layout/hierarchy2" loCatId="hierarchy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it-IT"/>
        </a:p>
      </dgm:t>
    </dgm:pt>
    <dgm:pt modelId="{38456D8E-75BB-4492-BF80-FE7E026F8770}">
      <dgm:prSet phldrT="[Testo]"/>
      <dgm:spPr/>
      <dgm:t>
        <a:bodyPr/>
        <a:lstStyle/>
        <a:p>
          <a:r>
            <a:rPr lang="en-US" smtClean="0"/>
            <a:t>hype</a:t>
          </a:r>
          <a:endParaRPr lang="it-IT" dirty="0"/>
        </a:p>
      </dgm:t>
    </dgm:pt>
    <dgm:pt modelId="{AE3EF60E-66DF-40F0-8099-830017D7CCB0}" type="parTrans" cxnId="{317FEEF7-297E-4F56-8203-4ADB4917299D}">
      <dgm:prSet/>
      <dgm:spPr/>
      <dgm:t>
        <a:bodyPr/>
        <a:lstStyle/>
        <a:p>
          <a:endParaRPr lang="it-IT"/>
        </a:p>
      </dgm:t>
    </dgm:pt>
    <dgm:pt modelId="{E4EB9D45-081E-429A-949D-5DC59A3DA432}" type="sibTrans" cxnId="{317FEEF7-297E-4F56-8203-4ADB4917299D}">
      <dgm:prSet/>
      <dgm:spPr/>
      <dgm:t>
        <a:bodyPr/>
        <a:lstStyle/>
        <a:p>
          <a:endParaRPr lang="it-IT"/>
        </a:p>
      </dgm:t>
    </dgm:pt>
    <dgm:pt modelId="{F8EB376D-B7C8-4637-AD8D-6CC152E5D000}">
      <dgm:prSet/>
      <dgm:spPr>
        <a:solidFill>
          <a:srgbClr val="0070C0"/>
        </a:solidFill>
      </dgm:spPr>
      <dgm:t>
        <a:bodyPr/>
        <a:lstStyle/>
        <a:p>
          <a:r>
            <a:rPr lang="en-US" smtClean="0">
              <a:solidFill>
                <a:srgbClr val="FFFF99"/>
              </a:solidFill>
            </a:rPr>
            <a:t>framework</a:t>
          </a:r>
          <a:endParaRPr lang="it-IT">
            <a:solidFill>
              <a:srgbClr val="FFFF99"/>
            </a:solidFill>
          </a:endParaRPr>
        </a:p>
      </dgm:t>
    </dgm:pt>
    <dgm:pt modelId="{3AF13FC9-207D-4489-8CA4-AF6861F39D1F}" type="parTrans" cxnId="{916B9A9E-2D4A-4BA9-868A-D7EC38181AB6}">
      <dgm:prSet/>
      <dgm:spPr/>
      <dgm:t>
        <a:bodyPr/>
        <a:lstStyle/>
        <a:p>
          <a:endParaRPr lang="it-IT"/>
        </a:p>
      </dgm:t>
    </dgm:pt>
    <dgm:pt modelId="{E6FD9578-07D7-4EE7-9259-A05CBB601615}" type="sibTrans" cxnId="{916B9A9E-2D4A-4BA9-868A-D7EC38181AB6}">
      <dgm:prSet/>
      <dgm:spPr/>
      <dgm:t>
        <a:bodyPr/>
        <a:lstStyle/>
        <a:p>
          <a:endParaRPr lang="it-IT"/>
        </a:p>
      </dgm:t>
    </dgm:pt>
    <dgm:pt modelId="{57618D94-9EFA-428D-8820-F390A762EE91}">
      <dgm:prSet/>
      <dgm:spPr>
        <a:solidFill>
          <a:srgbClr val="0070C0"/>
        </a:solidFill>
      </dgm:spPr>
      <dgm:t>
        <a:bodyPr/>
        <a:lstStyle/>
        <a:p>
          <a:r>
            <a:rPr lang="en-US" smtClean="0">
              <a:solidFill>
                <a:srgbClr val="FFFF99"/>
              </a:solidFill>
            </a:rPr>
            <a:t>behavior</a:t>
          </a:r>
          <a:endParaRPr lang="it-IT">
            <a:solidFill>
              <a:srgbClr val="FFFF99"/>
            </a:solidFill>
          </a:endParaRPr>
        </a:p>
      </dgm:t>
    </dgm:pt>
    <dgm:pt modelId="{E960E754-7A1D-4B34-BCDD-2E61871CB237}" type="parTrans" cxnId="{ED32413E-DECE-4EB3-AFB9-5EDE51FC3DAE}">
      <dgm:prSet/>
      <dgm:spPr/>
      <dgm:t>
        <a:bodyPr/>
        <a:lstStyle/>
        <a:p>
          <a:endParaRPr lang="it-IT"/>
        </a:p>
      </dgm:t>
    </dgm:pt>
    <dgm:pt modelId="{AC894F1A-59AF-488F-BBCA-F0250C3BC15D}" type="sibTrans" cxnId="{ED32413E-DECE-4EB3-AFB9-5EDE51FC3DAE}">
      <dgm:prSet/>
      <dgm:spPr/>
      <dgm:t>
        <a:bodyPr/>
        <a:lstStyle/>
        <a:p>
          <a:endParaRPr lang="it-IT"/>
        </a:p>
      </dgm:t>
    </dgm:pt>
    <dgm:pt modelId="{29B0FE61-4A0B-4D39-A8BB-BF5EE6C1E7B1}">
      <dgm:prSet/>
      <dgm:spPr>
        <a:solidFill>
          <a:srgbClr val="0070C0"/>
        </a:solidFill>
      </dgm:spPr>
      <dgm:t>
        <a:bodyPr/>
        <a:lstStyle/>
        <a:p>
          <a:r>
            <a:rPr lang="en-US" smtClean="0">
              <a:solidFill>
                <a:srgbClr val="FFFF99"/>
              </a:solidFill>
            </a:rPr>
            <a:t>IBehavior</a:t>
          </a:r>
          <a:endParaRPr lang="it-IT">
            <a:solidFill>
              <a:srgbClr val="FFFF99"/>
            </a:solidFill>
          </a:endParaRPr>
        </a:p>
      </dgm:t>
    </dgm:pt>
    <dgm:pt modelId="{04A405A7-84EF-4EFC-B8B4-4588380629CA}" type="parTrans" cxnId="{DCA2AFA4-7114-4BF9-AAF7-421A41CEFF9E}">
      <dgm:prSet/>
      <dgm:spPr/>
      <dgm:t>
        <a:bodyPr/>
        <a:lstStyle/>
        <a:p>
          <a:endParaRPr lang="it-IT"/>
        </a:p>
      </dgm:t>
    </dgm:pt>
    <dgm:pt modelId="{20F6610A-DCA2-47D5-A7E4-CDA558326404}" type="sibTrans" cxnId="{DCA2AFA4-7114-4BF9-AAF7-421A41CEFF9E}">
      <dgm:prSet/>
      <dgm:spPr/>
      <dgm:t>
        <a:bodyPr/>
        <a:lstStyle/>
        <a:p>
          <a:endParaRPr lang="it-IT"/>
        </a:p>
      </dgm:t>
    </dgm:pt>
    <dgm:pt modelId="{8D9BAB7F-D3E6-47CD-A684-AA9E32CD1F99}">
      <dgm:prSet/>
      <dgm:spPr>
        <a:solidFill>
          <a:srgbClr val="0070C0"/>
        </a:solidFill>
      </dgm:spPr>
      <dgm:t>
        <a:bodyPr/>
        <a:lstStyle/>
        <a:p>
          <a:r>
            <a:rPr lang="en-US" smtClean="0">
              <a:solidFill>
                <a:srgbClr val="FFFF99"/>
              </a:solidFill>
            </a:rPr>
            <a:t>AbstractBehavior </a:t>
          </a:r>
          <a:endParaRPr lang="it-IT">
            <a:solidFill>
              <a:srgbClr val="FFFF99"/>
            </a:solidFill>
          </a:endParaRPr>
        </a:p>
      </dgm:t>
    </dgm:pt>
    <dgm:pt modelId="{F9896F0F-96B6-4B2B-8487-D90275F714C8}" type="parTrans" cxnId="{7D5D8BED-E3E8-4CEF-9B41-69AFA9347CC5}">
      <dgm:prSet/>
      <dgm:spPr/>
      <dgm:t>
        <a:bodyPr/>
        <a:lstStyle/>
        <a:p>
          <a:endParaRPr lang="it-IT"/>
        </a:p>
      </dgm:t>
    </dgm:pt>
    <dgm:pt modelId="{D05DAE53-D2EF-4F0E-AC3A-3D100BECE504}" type="sibTrans" cxnId="{7D5D8BED-E3E8-4CEF-9B41-69AFA9347CC5}">
      <dgm:prSet/>
      <dgm:spPr/>
      <dgm:t>
        <a:bodyPr/>
        <a:lstStyle/>
        <a:p>
          <a:endParaRPr lang="it-IT"/>
        </a:p>
      </dgm:t>
    </dgm:pt>
    <dgm:pt modelId="{E409317D-4D4F-4F89-8649-554B8802FB55}">
      <dgm:prSet/>
      <dgm:spPr>
        <a:solidFill>
          <a:srgbClr val="0070C0"/>
        </a:solidFill>
      </dgm:spPr>
      <dgm:t>
        <a:bodyPr/>
        <a:lstStyle/>
        <a:p>
          <a:r>
            <a:rPr lang="en-US" smtClean="0">
              <a:solidFill>
                <a:srgbClr val="FFFF99"/>
              </a:solidFill>
            </a:rPr>
            <a:t>SimpleBehavior</a:t>
          </a:r>
          <a:endParaRPr lang="it-IT">
            <a:solidFill>
              <a:srgbClr val="FFFF99"/>
            </a:solidFill>
          </a:endParaRPr>
        </a:p>
      </dgm:t>
    </dgm:pt>
    <dgm:pt modelId="{64071FD9-4C42-4EDB-808F-C4DF397BDA70}" type="parTrans" cxnId="{7EC659BF-1FCA-4C8A-A340-B2823CDCA686}">
      <dgm:prSet/>
      <dgm:spPr/>
      <dgm:t>
        <a:bodyPr/>
        <a:lstStyle/>
        <a:p>
          <a:endParaRPr lang="it-IT"/>
        </a:p>
      </dgm:t>
    </dgm:pt>
    <dgm:pt modelId="{E29D94F3-8198-4156-983E-ED7F509162B5}" type="sibTrans" cxnId="{7EC659BF-1FCA-4C8A-A340-B2823CDCA686}">
      <dgm:prSet/>
      <dgm:spPr/>
      <dgm:t>
        <a:bodyPr/>
        <a:lstStyle/>
        <a:p>
          <a:endParaRPr lang="it-IT"/>
        </a:p>
      </dgm:t>
    </dgm:pt>
    <dgm:pt modelId="{E848E091-AE74-4F80-9A72-9AF147FFFFC0}">
      <dgm:prSet/>
      <dgm:spPr/>
      <dgm:t>
        <a:bodyPr/>
        <a:lstStyle/>
        <a:p>
          <a:r>
            <a:rPr lang="en-US" smtClean="0"/>
            <a:t>extended</a:t>
          </a:r>
          <a:endParaRPr lang="it-IT"/>
        </a:p>
      </dgm:t>
    </dgm:pt>
    <dgm:pt modelId="{4BE91B69-E175-4F92-A67C-5B43D0BC121E}" type="parTrans" cxnId="{2B4D750B-64F2-463E-BB0F-276EED12833C}">
      <dgm:prSet/>
      <dgm:spPr/>
      <dgm:t>
        <a:bodyPr/>
        <a:lstStyle/>
        <a:p>
          <a:endParaRPr lang="it-IT"/>
        </a:p>
      </dgm:t>
    </dgm:pt>
    <dgm:pt modelId="{7A9A3AAB-2274-4B1A-B9F2-4131019360DC}" type="sibTrans" cxnId="{2B4D750B-64F2-463E-BB0F-276EED12833C}">
      <dgm:prSet/>
      <dgm:spPr/>
      <dgm:t>
        <a:bodyPr/>
        <a:lstStyle/>
        <a:p>
          <a:endParaRPr lang="it-IT"/>
        </a:p>
      </dgm:t>
    </dgm:pt>
    <dgm:pt modelId="{62D720EC-5CCD-4981-96E7-75DFC907C04B}">
      <dgm:prSet/>
      <dgm:spPr/>
      <dgm:t>
        <a:bodyPr/>
        <a:lstStyle/>
        <a:p>
          <a:r>
            <a:rPr lang="en-US" smtClean="0"/>
            <a:t>behavior</a:t>
          </a:r>
          <a:endParaRPr lang="it-IT"/>
        </a:p>
      </dgm:t>
    </dgm:pt>
    <dgm:pt modelId="{58B78D4D-06A3-4097-AA0A-BF8DD5F21118}" type="parTrans" cxnId="{DE53B784-F343-4757-B6AF-230FA681DF29}">
      <dgm:prSet/>
      <dgm:spPr/>
      <dgm:t>
        <a:bodyPr/>
        <a:lstStyle/>
        <a:p>
          <a:endParaRPr lang="it-IT"/>
        </a:p>
      </dgm:t>
    </dgm:pt>
    <dgm:pt modelId="{39CAD1DA-FC9C-4984-9E85-1D3B46387E47}" type="sibTrans" cxnId="{DE53B784-F343-4757-B6AF-230FA681DF29}">
      <dgm:prSet/>
      <dgm:spPr/>
      <dgm:t>
        <a:bodyPr/>
        <a:lstStyle/>
        <a:p>
          <a:endParaRPr lang="it-IT"/>
        </a:p>
      </dgm:t>
    </dgm:pt>
    <dgm:pt modelId="{2058D5B5-FA7E-45B5-BB06-BFB13B7DCA81}">
      <dgm:prSet/>
      <dgm:spPr>
        <a:solidFill>
          <a:schemeClr val="accent2"/>
        </a:solidFill>
      </dgm:spPr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DepthShuffle</a:t>
          </a:r>
          <a:r>
            <a:rPr lang="en-US" dirty="0" smtClean="0">
              <a:solidFill>
                <a:schemeClr val="bg1"/>
              </a:solidFill>
            </a:rPr>
            <a:t> </a:t>
          </a:r>
          <a:endParaRPr lang="it-IT" dirty="0">
            <a:solidFill>
              <a:schemeClr val="bg1"/>
            </a:solidFill>
          </a:endParaRPr>
        </a:p>
      </dgm:t>
    </dgm:pt>
    <dgm:pt modelId="{0647DBE1-6F34-4011-96A3-8AD225799AEF}" type="parTrans" cxnId="{2BD3D0D8-4552-429E-A990-3F7E3097A781}">
      <dgm:prSet/>
      <dgm:spPr/>
      <dgm:t>
        <a:bodyPr/>
        <a:lstStyle/>
        <a:p>
          <a:endParaRPr lang="it-IT"/>
        </a:p>
      </dgm:t>
    </dgm:pt>
    <dgm:pt modelId="{D508D233-5038-473A-8738-57A672161DFE}" type="sibTrans" cxnId="{2BD3D0D8-4552-429E-A990-3F7E3097A781}">
      <dgm:prSet/>
      <dgm:spPr/>
      <dgm:t>
        <a:bodyPr/>
        <a:lstStyle/>
        <a:p>
          <a:endParaRPr lang="it-IT"/>
        </a:p>
      </dgm:t>
    </dgm:pt>
    <dgm:pt modelId="{F4CD55A0-8FD4-4B56-BACE-2D3138435EB2}">
      <dgm:prSet/>
      <dgm:spPr>
        <a:solidFill>
          <a:schemeClr val="accent2"/>
        </a:solidFill>
      </dgm:spPr>
      <dgm:t>
        <a:bodyPr/>
        <a:lstStyle/>
        <a:p>
          <a:r>
            <a:rPr lang="en-US" dirty="0" err="1" smtClean="0"/>
            <a:t>DirectionalVibration</a:t>
          </a:r>
          <a:r>
            <a:rPr lang="en-US" dirty="0" smtClean="0"/>
            <a:t> </a:t>
          </a:r>
          <a:br>
            <a:rPr lang="en-US" dirty="0" smtClean="0"/>
          </a:br>
          <a:r>
            <a:rPr lang="en-US" dirty="0" err="1" smtClean="0"/>
            <a:t>FixedVibration</a:t>
          </a:r>
          <a:r>
            <a:rPr lang="en-US" dirty="0" smtClean="0"/>
            <a:t> </a:t>
          </a:r>
          <a:br>
            <a:rPr lang="en-US" dirty="0" smtClean="0"/>
          </a:br>
          <a:r>
            <a:rPr lang="en-US" dirty="0" err="1" smtClean="0"/>
            <a:t>VariableVibration</a:t>
          </a:r>
          <a:endParaRPr lang="it-IT" dirty="0"/>
        </a:p>
      </dgm:t>
    </dgm:pt>
    <dgm:pt modelId="{43D630B5-A544-41F2-90B5-A0ACFF2926A5}" type="parTrans" cxnId="{93547CFA-4B33-453C-ACAC-D6D6E47A998D}">
      <dgm:prSet/>
      <dgm:spPr/>
      <dgm:t>
        <a:bodyPr/>
        <a:lstStyle/>
        <a:p>
          <a:endParaRPr lang="it-IT"/>
        </a:p>
      </dgm:t>
    </dgm:pt>
    <dgm:pt modelId="{1B417C4B-4405-42C8-883D-78158D1ECCF3}" type="sibTrans" cxnId="{93547CFA-4B33-453C-ACAC-D6D6E47A998D}">
      <dgm:prSet/>
      <dgm:spPr/>
      <dgm:t>
        <a:bodyPr/>
        <a:lstStyle/>
        <a:p>
          <a:endParaRPr lang="it-IT"/>
        </a:p>
      </dgm:t>
    </dgm:pt>
    <dgm:pt modelId="{B7E6EEDC-C2A3-463D-915C-FDFE7EFCCA99}">
      <dgm:prSet/>
      <dgm:spPr/>
      <dgm:t>
        <a:bodyPr/>
        <a:lstStyle/>
        <a:p>
          <a:r>
            <a:rPr lang="en-US" smtClean="0"/>
            <a:t>FunctionTracker </a:t>
          </a:r>
          <a:endParaRPr lang="it-IT"/>
        </a:p>
      </dgm:t>
    </dgm:pt>
    <dgm:pt modelId="{AEAC496D-466A-48B2-8C44-44D14254209F}" type="parTrans" cxnId="{034DF0AF-2C59-4E7A-AC30-6C8B14E35DFF}">
      <dgm:prSet/>
      <dgm:spPr/>
      <dgm:t>
        <a:bodyPr/>
        <a:lstStyle/>
        <a:p>
          <a:endParaRPr lang="it-IT"/>
        </a:p>
      </dgm:t>
    </dgm:pt>
    <dgm:pt modelId="{46442335-38FB-4468-8C2D-DE4FB9443876}" type="sibTrans" cxnId="{034DF0AF-2C59-4E7A-AC30-6C8B14E35DFF}">
      <dgm:prSet/>
      <dgm:spPr/>
      <dgm:t>
        <a:bodyPr/>
        <a:lstStyle/>
        <a:p>
          <a:endParaRPr lang="it-IT"/>
        </a:p>
      </dgm:t>
    </dgm:pt>
    <dgm:pt modelId="{DEC0B70C-57C5-4A99-A3B4-21B1FC3AEC5B}">
      <dgm:prSet/>
      <dgm:spPr/>
      <dgm:t>
        <a:bodyPr/>
        <a:lstStyle/>
        <a:p>
          <a:r>
            <a:rPr lang="en-US" smtClean="0"/>
            <a:t>MouseFollow</a:t>
          </a:r>
          <a:br>
            <a:rPr lang="en-US" smtClean="0"/>
          </a:br>
          <a:r>
            <a:rPr lang="en-US" smtClean="0"/>
            <a:t>MouseFollowEase </a:t>
          </a:r>
          <a:br>
            <a:rPr lang="en-US" smtClean="0"/>
          </a:br>
          <a:r>
            <a:rPr lang="en-US" smtClean="0"/>
            <a:t>MouseFollowSpring </a:t>
          </a:r>
          <a:br>
            <a:rPr lang="en-US" smtClean="0"/>
          </a:br>
          <a:r>
            <a:rPr lang="en-US" smtClean="0"/>
            <a:t>SimpleProximity </a:t>
          </a:r>
          <a:endParaRPr lang="it-IT"/>
        </a:p>
      </dgm:t>
    </dgm:pt>
    <dgm:pt modelId="{CE351110-A683-49DE-B501-5F76E37CC192}" type="parTrans" cxnId="{57F9B2D3-879F-468C-A24C-E764FE2DFFCA}">
      <dgm:prSet/>
      <dgm:spPr/>
      <dgm:t>
        <a:bodyPr/>
        <a:lstStyle/>
        <a:p>
          <a:endParaRPr lang="it-IT"/>
        </a:p>
      </dgm:t>
    </dgm:pt>
    <dgm:pt modelId="{84417A83-27B9-44E9-934F-D1087BF800A8}" type="sibTrans" cxnId="{57F9B2D3-879F-468C-A24C-E764FE2DFFCA}">
      <dgm:prSet/>
      <dgm:spPr/>
      <dgm:t>
        <a:bodyPr/>
        <a:lstStyle/>
        <a:p>
          <a:endParaRPr lang="it-IT"/>
        </a:p>
      </dgm:t>
    </dgm:pt>
    <dgm:pt modelId="{2230BEE6-3994-44AA-9CFB-B903357903B7}">
      <dgm:prSet/>
      <dgm:spPr/>
      <dgm:t>
        <a:bodyPr/>
        <a:lstStyle/>
        <a:p>
          <a:r>
            <a:rPr lang="en-US" smtClean="0"/>
            <a:t>Oscillator </a:t>
          </a:r>
          <a:endParaRPr lang="it-IT"/>
        </a:p>
      </dgm:t>
    </dgm:pt>
    <dgm:pt modelId="{C91CCE13-236F-47F2-B45E-E4E1CB652D96}" type="parTrans" cxnId="{3881A06D-3675-4C35-B189-17ECC1A66FB1}">
      <dgm:prSet/>
      <dgm:spPr/>
      <dgm:t>
        <a:bodyPr/>
        <a:lstStyle/>
        <a:p>
          <a:endParaRPr lang="it-IT"/>
        </a:p>
      </dgm:t>
    </dgm:pt>
    <dgm:pt modelId="{1BC17AA5-5D4E-4B99-A498-C31DE0107103}" type="sibTrans" cxnId="{3881A06D-3675-4C35-B189-17ECC1A66FB1}">
      <dgm:prSet/>
      <dgm:spPr/>
      <dgm:t>
        <a:bodyPr/>
        <a:lstStyle/>
        <a:p>
          <a:endParaRPr lang="it-IT"/>
        </a:p>
      </dgm:t>
    </dgm:pt>
    <dgm:pt modelId="{433F5017-6887-44EF-9D66-FA1DD3F7BA75}">
      <dgm:prSet/>
      <dgm:spPr/>
      <dgm:t>
        <a:bodyPr/>
        <a:lstStyle/>
        <a:p>
          <a:r>
            <a:rPr lang="en-US" smtClean="0"/>
            <a:t>SimpleBallistic </a:t>
          </a:r>
          <a:br>
            <a:rPr lang="en-US" smtClean="0"/>
          </a:br>
          <a:r>
            <a:rPr lang="en-US" smtClean="0"/>
            <a:t>Swarm </a:t>
          </a:r>
          <a:endParaRPr lang="it-IT"/>
        </a:p>
      </dgm:t>
    </dgm:pt>
    <dgm:pt modelId="{8A1CF1FF-DC6D-406D-8298-67307B9DCD91}" type="parTrans" cxnId="{E5991B05-6236-43FD-A3BB-F8527DBA4469}">
      <dgm:prSet/>
      <dgm:spPr/>
      <dgm:t>
        <a:bodyPr/>
        <a:lstStyle/>
        <a:p>
          <a:endParaRPr lang="it-IT"/>
        </a:p>
      </dgm:t>
    </dgm:pt>
    <dgm:pt modelId="{7E7CB68E-FE86-4ADC-ADC6-267C5A975E54}" type="sibTrans" cxnId="{E5991B05-6236-43FD-A3BB-F8527DBA4469}">
      <dgm:prSet/>
      <dgm:spPr/>
      <dgm:t>
        <a:bodyPr/>
        <a:lstStyle/>
        <a:p>
          <a:endParaRPr lang="it-IT"/>
        </a:p>
      </dgm:t>
    </dgm:pt>
    <dgm:pt modelId="{4C79CD95-2694-4905-B346-EFAC307C512C}" type="pres">
      <dgm:prSet presAssocID="{71F871BA-0A44-41AF-ACF4-07BDDA9F512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A22BA65-C42D-4193-99F3-468BF7B62321}" type="pres">
      <dgm:prSet presAssocID="{38456D8E-75BB-4492-BF80-FE7E026F8770}" presName="root1" presStyleCnt="0"/>
      <dgm:spPr/>
    </dgm:pt>
    <dgm:pt modelId="{0D1669B7-2C9F-421F-8587-AC1972CBB116}" type="pres">
      <dgm:prSet presAssocID="{38456D8E-75BB-4492-BF80-FE7E026F877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08E6238B-2FB6-4FB3-B016-E047D95EDEA3}" type="pres">
      <dgm:prSet presAssocID="{38456D8E-75BB-4492-BF80-FE7E026F8770}" presName="level2hierChild" presStyleCnt="0"/>
      <dgm:spPr/>
    </dgm:pt>
    <dgm:pt modelId="{A634C4A5-7382-40C9-9657-EDAC15324D2E}" type="pres">
      <dgm:prSet presAssocID="{3AF13FC9-207D-4489-8CA4-AF6861F39D1F}" presName="conn2-1" presStyleLbl="parChTrans1D2" presStyleIdx="0" presStyleCnt="2"/>
      <dgm:spPr/>
      <dgm:t>
        <a:bodyPr/>
        <a:lstStyle/>
        <a:p>
          <a:endParaRPr lang="it-IT"/>
        </a:p>
      </dgm:t>
    </dgm:pt>
    <dgm:pt modelId="{EFAC2444-1E2A-411E-8C71-67CFF6618145}" type="pres">
      <dgm:prSet presAssocID="{3AF13FC9-207D-4489-8CA4-AF6861F39D1F}" presName="connTx" presStyleLbl="parChTrans1D2" presStyleIdx="0" presStyleCnt="2"/>
      <dgm:spPr/>
      <dgm:t>
        <a:bodyPr/>
        <a:lstStyle/>
        <a:p>
          <a:endParaRPr lang="it-IT"/>
        </a:p>
      </dgm:t>
    </dgm:pt>
    <dgm:pt modelId="{ABD195F7-908F-45D7-A93B-6199A421EEBC}" type="pres">
      <dgm:prSet presAssocID="{F8EB376D-B7C8-4637-AD8D-6CC152E5D000}" presName="root2" presStyleCnt="0"/>
      <dgm:spPr/>
    </dgm:pt>
    <dgm:pt modelId="{CD6ACFF7-58D6-44EE-A39F-4968547B5DA7}" type="pres">
      <dgm:prSet presAssocID="{F8EB376D-B7C8-4637-AD8D-6CC152E5D000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873DA7A5-B07E-4779-A1A3-3F6DB878DEC8}" type="pres">
      <dgm:prSet presAssocID="{F8EB376D-B7C8-4637-AD8D-6CC152E5D000}" presName="level3hierChild" presStyleCnt="0"/>
      <dgm:spPr/>
    </dgm:pt>
    <dgm:pt modelId="{004CDA09-BA01-4853-9E07-23A5534AB0C9}" type="pres">
      <dgm:prSet presAssocID="{E960E754-7A1D-4B34-BCDD-2E61871CB237}" presName="conn2-1" presStyleLbl="parChTrans1D3" presStyleIdx="0" presStyleCnt="2"/>
      <dgm:spPr/>
      <dgm:t>
        <a:bodyPr/>
        <a:lstStyle/>
        <a:p>
          <a:endParaRPr lang="it-IT"/>
        </a:p>
      </dgm:t>
    </dgm:pt>
    <dgm:pt modelId="{5FE56000-2F06-41DC-B872-4BC92C51E1F4}" type="pres">
      <dgm:prSet presAssocID="{E960E754-7A1D-4B34-BCDD-2E61871CB237}" presName="connTx" presStyleLbl="parChTrans1D3" presStyleIdx="0" presStyleCnt="2"/>
      <dgm:spPr/>
      <dgm:t>
        <a:bodyPr/>
        <a:lstStyle/>
        <a:p>
          <a:endParaRPr lang="it-IT"/>
        </a:p>
      </dgm:t>
    </dgm:pt>
    <dgm:pt modelId="{90B90A0E-3170-46E1-9B09-C78D2F304CEE}" type="pres">
      <dgm:prSet presAssocID="{57618D94-9EFA-428D-8820-F390A762EE91}" presName="root2" presStyleCnt="0"/>
      <dgm:spPr/>
    </dgm:pt>
    <dgm:pt modelId="{7BECAD7C-EA67-494A-98B6-EAA8619BD5DF}" type="pres">
      <dgm:prSet presAssocID="{57618D94-9EFA-428D-8820-F390A762EE91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A4F17CB3-1851-4F67-902D-48EA2D72C646}" type="pres">
      <dgm:prSet presAssocID="{57618D94-9EFA-428D-8820-F390A762EE91}" presName="level3hierChild" presStyleCnt="0"/>
      <dgm:spPr/>
    </dgm:pt>
    <dgm:pt modelId="{092B5FC0-66D1-40E5-BEE6-1AC209F0C605}" type="pres">
      <dgm:prSet presAssocID="{04A405A7-84EF-4EFC-B8B4-4588380629CA}" presName="conn2-1" presStyleLbl="parChTrans1D4" presStyleIdx="0" presStyleCnt="9"/>
      <dgm:spPr/>
      <dgm:t>
        <a:bodyPr/>
        <a:lstStyle/>
        <a:p>
          <a:endParaRPr lang="it-IT"/>
        </a:p>
      </dgm:t>
    </dgm:pt>
    <dgm:pt modelId="{8FD66B0A-3DBD-4D16-B4CC-AFBCC0D3837C}" type="pres">
      <dgm:prSet presAssocID="{04A405A7-84EF-4EFC-B8B4-4588380629CA}" presName="connTx" presStyleLbl="parChTrans1D4" presStyleIdx="0" presStyleCnt="9"/>
      <dgm:spPr/>
      <dgm:t>
        <a:bodyPr/>
        <a:lstStyle/>
        <a:p>
          <a:endParaRPr lang="it-IT"/>
        </a:p>
      </dgm:t>
    </dgm:pt>
    <dgm:pt modelId="{E4A7DC89-CF9F-4F88-B78E-01F1C9737E58}" type="pres">
      <dgm:prSet presAssocID="{29B0FE61-4A0B-4D39-A8BB-BF5EE6C1E7B1}" presName="root2" presStyleCnt="0"/>
      <dgm:spPr/>
    </dgm:pt>
    <dgm:pt modelId="{F59F3302-BA73-4981-9726-760EC6C54888}" type="pres">
      <dgm:prSet presAssocID="{29B0FE61-4A0B-4D39-A8BB-BF5EE6C1E7B1}" presName="LevelTwoTextNode" presStyleLbl="node4" presStyleIdx="0" presStyleCnt="9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F225D2C9-7EE5-4CF3-9B7F-0D337B54FFC1}" type="pres">
      <dgm:prSet presAssocID="{29B0FE61-4A0B-4D39-A8BB-BF5EE6C1E7B1}" presName="level3hierChild" presStyleCnt="0"/>
      <dgm:spPr/>
    </dgm:pt>
    <dgm:pt modelId="{B2DD2F99-B651-43C5-A221-4D0EC70D8F71}" type="pres">
      <dgm:prSet presAssocID="{F9896F0F-96B6-4B2B-8487-D90275F714C8}" presName="conn2-1" presStyleLbl="parChTrans1D4" presStyleIdx="1" presStyleCnt="9"/>
      <dgm:spPr/>
      <dgm:t>
        <a:bodyPr/>
        <a:lstStyle/>
        <a:p>
          <a:endParaRPr lang="it-IT"/>
        </a:p>
      </dgm:t>
    </dgm:pt>
    <dgm:pt modelId="{BB3BF3AB-F018-4A86-BEAF-A3BC07598509}" type="pres">
      <dgm:prSet presAssocID="{F9896F0F-96B6-4B2B-8487-D90275F714C8}" presName="connTx" presStyleLbl="parChTrans1D4" presStyleIdx="1" presStyleCnt="9"/>
      <dgm:spPr/>
      <dgm:t>
        <a:bodyPr/>
        <a:lstStyle/>
        <a:p>
          <a:endParaRPr lang="it-IT"/>
        </a:p>
      </dgm:t>
    </dgm:pt>
    <dgm:pt modelId="{56A6B441-AC5D-4BD7-AE8B-53BB9B12C7BA}" type="pres">
      <dgm:prSet presAssocID="{8D9BAB7F-D3E6-47CD-A684-AA9E32CD1F99}" presName="root2" presStyleCnt="0"/>
      <dgm:spPr/>
    </dgm:pt>
    <dgm:pt modelId="{7A44A855-B794-444B-849E-840E428D89B1}" type="pres">
      <dgm:prSet presAssocID="{8D9BAB7F-D3E6-47CD-A684-AA9E32CD1F99}" presName="LevelTwoTextNode" presStyleLbl="node4" presStyleIdx="1" presStyleCnt="9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D750B99D-0F4A-4821-8D6C-DEC107F8BE52}" type="pres">
      <dgm:prSet presAssocID="{8D9BAB7F-D3E6-47CD-A684-AA9E32CD1F99}" presName="level3hierChild" presStyleCnt="0"/>
      <dgm:spPr/>
    </dgm:pt>
    <dgm:pt modelId="{C10633CA-8D35-41D8-A4B1-85F3D93F13A7}" type="pres">
      <dgm:prSet presAssocID="{64071FD9-4C42-4EDB-808F-C4DF397BDA70}" presName="conn2-1" presStyleLbl="parChTrans1D4" presStyleIdx="2" presStyleCnt="9"/>
      <dgm:spPr/>
      <dgm:t>
        <a:bodyPr/>
        <a:lstStyle/>
        <a:p>
          <a:endParaRPr lang="it-IT"/>
        </a:p>
      </dgm:t>
    </dgm:pt>
    <dgm:pt modelId="{7619AA3E-CF1D-443B-A762-A02F2F98B7E4}" type="pres">
      <dgm:prSet presAssocID="{64071FD9-4C42-4EDB-808F-C4DF397BDA70}" presName="connTx" presStyleLbl="parChTrans1D4" presStyleIdx="2" presStyleCnt="9"/>
      <dgm:spPr/>
      <dgm:t>
        <a:bodyPr/>
        <a:lstStyle/>
        <a:p>
          <a:endParaRPr lang="it-IT"/>
        </a:p>
      </dgm:t>
    </dgm:pt>
    <dgm:pt modelId="{0518535C-3C15-484E-A6C4-AE531A474931}" type="pres">
      <dgm:prSet presAssocID="{E409317D-4D4F-4F89-8649-554B8802FB55}" presName="root2" presStyleCnt="0"/>
      <dgm:spPr/>
    </dgm:pt>
    <dgm:pt modelId="{D367E031-FC05-4EBF-A3AA-835BEAB18C1D}" type="pres">
      <dgm:prSet presAssocID="{E409317D-4D4F-4F89-8649-554B8802FB55}" presName="LevelTwoTextNode" presStyleLbl="node4" presStyleIdx="2" presStyleCnt="9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658A9D6E-4203-4B75-BA9E-3047F9B6D317}" type="pres">
      <dgm:prSet presAssocID="{E409317D-4D4F-4F89-8649-554B8802FB55}" presName="level3hierChild" presStyleCnt="0"/>
      <dgm:spPr/>
    </dgm:pt>
    <dgm:pt modelId="{16000ED5-3E6D-4032-9D97-CB8C355F38F2}" type="pres">
      <dgm:prSet presAssocID="{4BE91B69-E175-4F92-A67C-5B43D0BC121E}" presName="conn2-1" presStyleLbl="parChTrans1D2" presStyleIdx="1" presStyleCnt="2"/>
      <dgm:spPr/>
      <dgm:t>
        <a:bodyPr/>
        <a:lstStyle/>
        <a:p>
          <a:endParaRPr lang="it-IT"/>
        </a:p>
      </dgm:t>
    </dgm:pt>
    <dgm:pt modelId="{9D8B2006-9D55-4563-9DD3-F99C80246E9E}" type="pres">
      <dgm:prSet presAssocID="{4BE91B69-E175-4F92-A67C-5B43D0BC121E}" presName="connTx" presStyleLbl="parChTrans1D2" presStyleIdx="1" presStyleCnt="2"/>
      <dgm:spPr/>
      <dgm:t>
        <a:bodyPr/>
        <a:lstStyle/>
        <a:p>
          <a:endParaRPr lang="it-IT"/>
        </a:p>
      </dgm:t>
    </dgm:pt>
    <dgm:pt modelId="{382A84D0-D45D-4575-9819-CFE8DA1CDF7F}" type="pres">
      <dgm:prSet presAssocID="{E848E091-AE74-4F80-9A72-9AF147FFFFC0}" presName="root2" presStyleCnt="0"/>
      <dgm:spPr/>
    </dgm:pt>
    <dgm:pt modelId="{90EEC95C-2A58-44F6-A129-B8E0B17E1A36}" type="pres">
      <dgm:prSet presAssocID="{E848E091-AE74-4F80-9A72-9AF147FFFFC0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0A1FADCD-B04C-4C7E-B29B-07D941A1773A}" type="pres">
      <dgm:prSet presAssocID="{E848E091-AE74-4F80-9A72-9AF147FFFFC0}" presName="level3hierChild" presStyleCnt="0"/>
      <dgm:spPr/>
    </dgm:pt>
    <dgm:pt modelId="{5DD098AD-B25E-4756-BD7B-B113C2A186D8}" type="pres">
      <dgm:prSet presAssocID="{58B78D4D-06A3-4097-AA0A-BF8DD5F21118}" presName="conn2-1" presStyleLbl="parChTrans1D3" presStyleIdx="1" presStyleCnt="2"/>
      <dgm:spPr/>
      <dgm:t>
        <a:bodyPr/>
        <a:lstStyle/>
        <a:p>
          <a:endParaRPr lang="it-IT"/>
        </a:p>
      </dgm:t>
    </dgm:pt>
    <dgm:pt modelId="{48344C6D-58EC-49D2-AEB9-C9AD70BC65A7}" type="pres">
      <dgm:prSet presAssocID="{58B78D4D-06A3-4097-AA0A-BF8DD5F21118}" presName="connTx" presStyleLbl="parChTrans1D3" presStyleIdx="1" presStyleCnt="2"/>
      <dgm:spPr/>
      <dgm:t>
        <a:bodyPr/>
        <a:lstStyle/>
        <a:p>
          <a:endParaRPr lang="it-IT"/>
        </a:p>
      </dgm:t>
    </dgm:pt>
    <dgm:pt modelId="{0557DD23-BAA9-4885-A4A0-4019298D148D}" type="pres">
      <dgm:prSet presAssocID="{62D720EC-5CCD-4981-96E7-75DFC907C04B}" presName="root2" presStyleCnt="0"/>
      <dgm:spPr/>
    </dgm:pt>
    <dgm:pt modelId="{6DA15D2E-5EC4-4FA7-8E5F-87D43CCB1FB6}" type="pres">
      <dgm:prSet presAssocID="{62D720EC-5CCD-4981-96E7-75DFC907C04B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276AD2AE-F85A-4979-A128-45300B672479}" type="pres">
      <dgm:prSet presAssocID="{62D720EC-5CCD-4981-96E7-75DFC907C04B}" presName="level3hierChild" presStyleCnt="0"/>
      <dgm:spPr/>
    </dgm:pt>
    <dgm:pt modelId="{D70265B4-A0BD-4B18-AFB6-CA0F170D9238}" type="pres">
      <dgm:prSet presAssocID="{0647DBE1-6F34-4011-96A3-8AD225799AEF}" presName="conn2-1" presStyleLbl="parChTrans1D4" presStyleIdx="3" presStyleCnt="9"/>
      <dgm:spPr/>
      <dgm:t>
        <a:bodyPr/>
        <a:lstStyle/>
        <a:p>
          <a:endParaRPr lang="it-IT"/>
        </a:p>
      </dgm:t>
    </dgm:pt>
    <dgm:pt modelId="{91BA4799-E51E-4049-8204-44431BA3A6AC}" type="pres">
      <dgm:prSet presAssocID="{0647DBE1-6F34-4011-96A3-8AD225799AEF}" presName="connTx" presStyleLbl="parChTrans1D4" presStyleIdx="3" presStyleCnt="9"/>
      <dgm:spPr/>
      <dgm:t>
        <a:bodyPr/>
        <a:lstStyle/>
        <a:p>
          <a:endParaRPr lang="it-IT"/>
        </a:p>
      </dgm:t>
    </dgm:pt>
    <dgm:pt modelId="{A4C71C0D-8D30-4A58-8298-46262A848799}" type="pres">
      <dgm:prSet presAssocID="{2058D5B5-FA7E-45B5-BB06-BFB13B7DCA81}" presName="root2" presStyleCnt="0"/>
      <dgm:spPr/>
    </dgm:pt>
    <dgm:pt modelId="{6ADACE46-2B7E-48B2-A97A-2DE79B15FC8D}" type="pres">
      <dgm:prSet presAssocID="{2058D5B5-FA7E-45B5-BB06-BFB13B7DCA81}" presName="LevelTwoTextNode" presStyleLbl="node4" presStyleIdx="3" presStyleCnt="9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9627E231-08D2-4BFC-8C7F-386C1F89F28C}" type="pres">
      <dgm:prSet presAssocID="{2058D5B5-FA7E-45B5-BB06-BFB13B7DCA81}" presName="level3hierChild" presStyleCnt="0"/>
      <dgm:spPr/>
    </dgm:pt>
    <dgm:pt modelId="{7A62D163-EFA9-4FD0-A393-9F4EA7F81F89}" type="pres">
      <dgm:prSet presAssocID="{43D630B5-A544-41F2-90B5-A0ACFF2926A5}" presName="conn2-1" presStyleLbl="parChTrans1D4" presStyleIdx="4" presStyleCnt="9"/>
      <dgm:spPr/>
      <dgm:t>
        <a:bodyPr/>
        <a:lstStyle/>
        <a:p>
          <a:endParaRPr lang="it-IT"/>
        </a:p>
      </dgm:t>
    </dgm:pt>
    <dgm:pt modelId="{73827C2C-ACE1-4765-AD16-D4E635D372B9}" type="pres">
      <dgm:prSet presAssocID="{43D630B5-A544-41F2-90B5-A0ACFF2926A5}" presName="connTx" presStyleLbl="parChTrans1D4" presStyleIdx="4" presStyleCnt="9"/>
      <dgm:spPr/>
      <dgm:t>
        <a:bodyPr/>
        <a:lstStyle/>
        <a:p>
          <a:endParaRPr lang="it-IT"/>
        </a:p>
      </dgm:t>
    </dgm:pt>
    <dgm:pt modelId="{1B772609-1247-45E3-8542-61FC5FBE4C76}" type="pres">
      <dgm:prSet presAssocID="{F4CD55A0-8FD4-4B56-BACE-2D3138435EB2}" presName="root2" presStyleCnt="0"/>
      <dgm:spPr/>
    </dgm:pt>
    <dgm:pt modelId="{B9561C40-744A-4B71-B661-096D2751235F}" type="pres">
      <dgm:prSet presAssocID="{F4CD55A0-8FD4-4B56-BACE-2D3138435EB2}" presName="LevelTwoTextNode" presStyleLbl="node4" presStyleIdx="4" presStyleCnt="9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3C7A6571-BB26-4425-B5BA-821C0ABD8657}" type="pres">
      <dgm:prSet presAssocID="{F4CD55A0-8FD4-4B56-BACE-2D3138435EB2}" presName="level3hierChild" presStyleCnt="0"/>
      <dgm:spPr/>
    </dgm:pt>
    <dgm:pt modelId="{4E225B0F-070C-4C55-AD1A-BEE0D75A54DC}" type="pres">
      <dgm:prSet presAssocID="{AEAC496D-466A-48B2-8C44-44D14254209F}" presName="conn2-1" presStyleLbl="parChTrans1D4" presStyleIdx="5" presStyleCnt="9"/>
      <dgm:spPr/>
      <dgm:t>
        <a:bodyPr/>
        <a:lstStyle/>
        <a:p>
          <a:endParaRPr lang="it-IT"/>
        </a:p>
      </dgm:t>
    </dgm:pt>
    <dgm:pt modelId="{BBA31C21-9B27-48C9-8163-B432E036033F}" type="pres">
      <dgm:prSet presAssocID="{AEAC496D-466A-48B2-8C44-44D14254209F}" presName="connTx" presStyleLbl="parChTrans1D4" presStyleIdx="5" presStyleCnt="9"/>
      <dgm:spPr/>
      <dgm:t>
        <a:bodyPr/>
        <a:lstStyle/>
        <a:p>
          <a:endParaRPr lang="it-IT"/>
        </a:p>
      </dgm:t>
    </dgm:pt>
    <dgm:pt modelId="{33ACD45D-D21A-4C4E-A64E-24C8A2917FDD}" type="pres">
      <dgm:prSet presAssocID="{B7E6EEDC-C2A3-463D-915C-FDFE7EFCCA99}" presName="root2" presStyleCnt="0"/>
      <dgm:spPr/>
    </dgm:pt>
    <dgm:pt modelId="{6C52A364-9833-44FA-90AC-EE8E2D19B108}" type="pres">
      <dgm:prSet presAssocID="{B7E6EEDC-C2A3-463D-915C-FDFE7EFCCA99}" presName="LevelTwoTextNode" presStyleLbl="node4" presStyleIdx="5" presStyleCnt="9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6895385B-E7E7-4EBE-BDCC-A653F35B3071}" type="pres">
      <dgm:prSet presAssocID="{B7E6EEDC-C2A3-463D-915C-FDFE7EFCCA99}" presName="level3hierChild" presStyleCnt="0"/>
      <dgm:spPr/>
    </dgm:pt>
    <dgm:pt modelId="{E6A6A410-876D-4165-8AAD-0330EF795DF0}" type="pres">
      <dgm:prSet presAssocID="{CE351110-A683-49DE-B501-5F76E37CC192}" presName="conn2-1" presStyleLbl="parChTrans1D4" presStyleIdx="6" presStyleCnt="9"/>
      <dgm:spPr/>
      <dgm:t>
        <a:bodyPr/>
        <a:lstStyle/>
        <a:p>
          <a:endParaRPr lang="it-IT"/>
        </a:p>
      </dgm:t>
    </dgm:pt>
    <dgm:pt modelId="{4CBD93E1-5605-4084-89F2-DD7D6A1BB1C3}" type="pres">
      <dgm:prSet presAssocID="{CE351110-A683-49DE-B501-5F76E37CC192}" presName="connTx" presStyleLbl="parChTrans1D4" presStyleIdx="6" presStyleCnt="9"/>
      <dgm:spPr/>
      <dgm:t>
        <a:bodyPr/>
        <a:lstStyle/>
        <a:p>
          <a:endParaRPr lang="it-IT"/>
        </a:p>
      </dgm:t>
    </dgm:pt>
    <dgm:pt modelId="{F15318D9-20EF-48C0-A828-5FC57D8C0D41}" type="pres">
      <dgm:prSet presAssocID="{DEC0B70C-57C5-4A99-A3B4-21B1FC3AEC5B}" presName="root2" presStyleCnt="0"/>
      <dgm:spPr/>
    </dgm:pt>
    <dgm:pt modelId="{954FBF94-E56B-404F-AC8E-C1526E26D2C6}" type="pres">
      <dgm:prSet presAssocID="{DEC0B70C-57C5-4A99-A3B4-21B1FC3AEC5B}" presName="LevelTwoTextNode" presStyleLbl="node4" presStyleIdx="6" presStyleCnt="9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77214A60-F617-4117-958B-B7729D3F70D2}" type="pres">
      <dgm:prSet presAssocID="{DEC0B70C-57C5-4A99-A3B4-21B1FC3AEC5B}" presName="level3hierChild" presStyleCnt="0"/>
      <dgm:spPr/>
    </dgm:pt>
    <dgm:pt modelId="{84EB554F-F122-4BA9-8FC4-8A919EB09BE5}" type="pres">
      <dgm:prSet presAssocID="{C91CCE13-236F-47F2-B45E-E4E1CB652D96}" presName="conn2-1" presStyleLbl="parChTrans1D4" presStyleIdx="7" presStyleCnt="9"/>
      <dgm:spPr/>
      <dgm:t>
        <a:bodyPr/>
        <a:lstStyle/>
        <a:p>
          <a:endParaRPr lang="it-IT"/>
        </a:p>
      </dgm:t>
    </dgm:pt>
    <dgm:pt modelId="{614E47D8-8DE7-425A-B884-C21D35F37253}" type="pres">
      <dgm:prSet presAssocID="{C91CCE13-236F-47F2-B45E-E4E1CB652D96}" presName="connTx" presStyleLbl="parChTrans1D4" presStyleIdx="7" presStyleCnt="9"/>
      <dgm:spPr/>
      <dgm:t>
        <a:bodyPr/>
        <a:lstStyle/>
        <a:p>
          <a:endParaRPr lang="it-IT"/>
        </a:p>
      </dgm:t>
    </dgm:pt>
    <dgm:pt modelId="{23191B70-6673-40B9-B364-BEA9ABA18D87}" type="pres">
      <dgm:prSet presAssocID="{2230BEE6-3994-44AA-9CFB-B903357903B7}" presName="root2" presStyleCnt="0"/>
      <dgm:spPr/>
    </dgm:pt>
    <dgm:pt modelId="{6AAEC671-D32C-49E6-A205-02B4CE2E8AF9}" type="pres">
      <dgm:prSet presAssocID="{2230BEE6-3994-44AA-9CFB-B903357903B7}" presName="LevelTwoTextNode" presStyleLbl="node4" presStyleIdx="7" presStyleCnt="9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57D2B84F-18F3-4098-AE23-8014E573E3FD}" type="pres">
      <dgm:prSet presAssocID="{2230BEE6-3994-44AA-9CFB-B903357903B7}" presName="level3hierChild" presStyleCnt="0"/>
      <dgm:spPr/>
    </dgm:pt>
    <dgm:pt modelId="{39E88381-2ED3-46A0-B07F-DB2DA7968A14}" type="pres">
      <dgm:prSet presAssocID="{8A1CF1FF-DC6D-406D-8298-67307B9DCD91}" presName="conn2-1" presStyleLbl="parChTrans1D4" presStyleIdx="8" presStyleCnt="9"/>
      <dgm:spPr/>
      <dgm:t>
        <a:bodyPr/>
        <a:lstStyle/>
        <a:p>
          <a:endParaRPr lang="it-IT"/>
        </a:p>
      </dgm:t>
    </dgm:pt>
    <dgm:pt modelId="{CA6FDFB5-DA05-4A4A-85F1-CD52B24908AC}" type="pres">
      <dgm:prSet presAssocID="{8A1CF1FF-DC6D-406D-8298-67307B9DCD91}" presName="connTx" presStyleLbl="parChTrans1D4" presStyleIdx="8" presStyleCnt="9"/>
      <dgm:spPr/>
      <dgm:t>
        <a:bodyPr/>
        <a:lstStyle/>
        <a:p>
          <a:endParaRPr lang="it-IT"/>
        </a:p>
      </dgm:t>
    </dgm:pt>
    <dgm:pt modelId="{14109244-4C3F-4742-9DFB-13C9CB092EC5}" type="pres">
      <dgm:prSet presAssocID="{433F5017-6887-44EF-9D66-FA1DD3F7BA75}" presName="root2" presStyleCnt="0"/>
      <dgm:spPr/>
    </dgm:pt>
    <dgm:pt modelId="{A130FDC5-FE53-46CE-8C3E-A29504AA8972}" type="pres">
      <dgm:prSet presAssocID="{433F5017-6887-44EF-9D66-FA1DD3F7BA75}" presName="LevelTwoTextNode" presStyleLbl="node4" presStyleIdx="8" presStyleCnt="9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E31C2447-162B-4879-A3C5-8114E73BE288}" type="pres">
      <dgm:prSet presAssocID="{433F5017-6887-44EF-9D66-FA1DD3F7BA75}" presName="level3hierChild" presStyleCnt="0"/>
      <dgm:spPr/>
    </dgm:pt>
  </dgm:ptLst>
  <dgm:cxnLst>
    <dgm:cxn modelId="{DCA2AFA4-7114-4BF9-AAF7-421A41CEFF9E}" srcId="{57618D94-9EFA-428D-8820-F390A762EE91}" destId="{29B0FE61-4A0B-4D39-A8BB-BF5EE6C1E7B1}" srcOrd="0" destOrd="0" parTransId="{04A405A7-84EF-4EFC-B8B4-4588380629CA}" sibTransId="{20F6610A-DCA2-47D5-A7E4-CDA558326404}"/>
    <dgm:cxn modelId="{ED32413E-DECE-4EB3-AFB9-5EDE51FC3DAE}" srcId="{F8EB376D-B7C8-4637-AD8D-6CC152E5D000}" destId="{57618D94-9EFA-428D-8820-F390A762EE91}" srcOrd="0" destOrd="0" parTransId="{E960E754-7A1D-4B34-BCDD-2E61871CB237}" sibTransId="{AC894F1A-59AF-488F-BBCA-F0250C3BC15D}"/>
    <dgm:cxn modelId="{FA33DA9E-DAB8-4B5D-93C7-39BFF8254358}" type="presOf" srcId="{29B0FE61-4A0B-4D39-A8BB-BF5EE6C1E7B1}" destId="{F59F3302-BA73-4981-9726-760EC6C54888}" srcOrd="0" destOrd="0" presId="urn:microsoft.com/office/officeart/2005/8/layout/hierarchy2"/>
    <dgm:cxn modelId="{6FEDBDCD-65CE-4DBA-8BB7-973106283C8D}" type="presOf" srcId="{F9896F0F-96B6-4B2B-8487-D90275F714C8}" destId="{B2DD2F99-B651-43C5-A221-4D0EC70D8F71}" srcOrd="0" destOrd="0" presId="urn:microsoft.com/office/officeart/2005/8/layout/hierarchy2"/>
    <dgm:cxn modelId="{2B4D750B-64F2-463E-BB0F-276EED12833C}" srcId="{38456D8E-75BB-4492-BF80-FE7E026F8770}" destId="{E848E091-AE74-4F80-9A72-9AF147FFFFC0}" srcOrd="1" destOrd="0" parTransId="{4BE91B69-E175-4F92-A67C-5B43D0BC121E}" sibTransId="{7A9A3AAB-2274-4B1A-B9F2-4131019360DC}"/>
    <dgm:cxn modelId="{7EC659BF-1FCA-4C8A-A340-B2823CDCA686}" srcId="{57618D94-9EFA-428D-8820-F390A762EE91}" destId="{E409317D-4D4F-4F89-8649-554B8802FB55}" srcOrd="2" destOrd="0" parTransId="{64071FD9-4C42-4EDB-808F-C4DF397BDA70}" sibTransId="{E29D94F3-8198-4156-983E-ED7F509162B5}"/>
    <dgm:cxn modelId="{4EEC2C89-5ACE-4CB5-A667-18199D35F8EE}" type="presOf" srcId="{C91CCE13-236F-47F2-B45E-E4E1CB652D96}" destId="{614E47D8-8DE7-425A-B884-C21D35F37253}" srcOrd="1" destOrd="0" presId="urn:microsoft.com/office/officeart/2005/8/layout/hierarchy2"/>
    <dgm:cxn modelId="{2D60792D-3817-447B-92C6-7EECE9708E64}" type="presOf" srcId="{2230BEE6-3994-44AA-9CFB-B903357903B7}" destId="{6AAEC671-D32C-49E6-A205-02B4CE2E8AF9}" srcOrd="0" destOrd="0" presId="urn:microsoft.com/office/officeart/2005/8/layout/hierarchy2"/>
    <dgm:cxn modelId="{22BCC8F6-1AED-4DC8-A274-60B721331018}" type="presOf" srcId="{04A405A7-84EF-4EFC-B8B4-4588380629CA}" destId="{092B5FC0-66D1-40E5-BEE6-1AC209F0C605}" srcOrd="0" destOrd="0" presId="urn:microsoft.com/office/officeart/2005/8/layout/hierarchy2"/>
    <dgm:cxn modelId="{5F1DB7B1-8788-45FB-9298-15D0BA4885F1}" type="presOf" srcId="{38456D8E-75BB-4492-BF80-FE7E026F8770}" destId="{0D1669B7-2C9F-421F-8587-AC1972CBB116}" srcOrd="0" destOrd="0" presId="urn:microsoft.com/office/officeart/2005/8/layout/hierarchy2"/>
    <dgm:cxn modelId="{916B9A9E-2D4A-4BA9-868A-D7EC38181AB6}" srcId="{38456D8E-75BB-4492-BF80-FE7E026F8770}" destId="{F8EB376D-B7C8-4637-AD8D-6CC152E5D000}" srcOrd="0" destOrd="0" parTransId="{3AF13FC9-207D-4489-8CA4-AF6861F39D1F}" sibTransId="{E6FD9578-07D7-4EE7-9259-A05CBB601615}"/>
    <dgm:cxn modelId="{19807CCE-31AD-48B5-852C-C179B198912E}" type="presOf" srcId="{64071FD9-4C42-4EDB-808F-C4DF397BDA70}" destId="{C10633CA-8D35-41D8-A4B1-85F3D93F13A7}" srcOrd="0" destOrd="0" presId="urn:microsoft.com/office/officeart/2005/8/layout/hierarchy2"/>
    <dgm:cxn modelId="{C05CD968-7758-4340-8CD7-8106DBB34E56}" type="presOf" srcId="{0647DBE1-6F34-4011-96A3-8AD225799AEF}" destId="{91BA4799-E51E-4049-8204-44431BA3A6AC}" srcOrd="1" destOrd="0" presId="urn:microsoft.com/office/officeart/2005/8/layout/hierarchy2"/>
    <dgm:cxn modelId="{DD3BA0F7-6399-481C-B07A-A442FEFA6B82}" type="presOf" srcId="{433F5017-6887-44EF-9D66-FA1DD3F7BA75}" destId="{A130FDC5-FE53-46CE-8C3E-A29504AA8972}" srcOrd="0" destOrd="0" presId="urn:microsoft.com/office/officeart/2005/8/layout/hierarchy2"/>
    <dgm:cxn modelId="{0EBBC531-B5C6-4E04-AE51-6129FD05D0CC}" type="presOf" srcId="{4BE91B69-E175-4F92-A67C-5B43D0BC121E}" destId="{16000ED5-3E6D-4032-9D97-CB8C355F38F2}" srcOrd="0" destOrd="0" presId="urn:microsoft.com/office/officeart/2005/8/layout/hierarchy2"/>
    <dgm:cxn modelId="{011D2FC5-51F0-43E7-AD0D-6074DC8C4B1E}" type="presOf" srcId="{F8EB376D-B7C8-4637-AD8D-6CC152E5D000}" destId="{CD6ACFF7-58D6-44EE-A39F-4968547B5DA7}" srcOrd="0" destOrd="0" presId="urn:microsoft.com/office/officeart/2005/8/layout/hierarchy2"/>
    <dgm:cxn modelId="{7582C360-ADEB-4026-AE85-95D5B09FF07E}" type="presOf" srcId="{71F871BA-0A44-41AF-ACF4-07BDDA9F5129}" destId="{4C79CD95-2694-4905-B346-EFAC307C512C}" srcOrd="0" destOrd="0" presId="urn:microsoft.com/office/officeart/2005/8/layout/hierarchy2"/>
    <dgm:cxn modelId="{CC399628-6BBC-4575-B6AD-51E65D6F263B}" type="presOf" srcId="{64071FD9-4C42-4EDB-808F-C4DF397BDA70}" destId="{7619AA3E-CF1D-443B-A762-A02F2F98B7E4}" srcOrd="1" destOrd="0" presId="urn:microsoft.com/office/officeart/2005/8/layout/hierarchy2"/>
    <dgm:cxn modelId="{7679F51C-16F3-40E1-A04B-F191FAD18FAE}" type="presOf" srcId="{B7E6EEDC-C2A3-463D-915C-FDFE7EFCCA99}" destId="{6C52A364-9833-44FA-90AC-EE8E2D19B108}" srcOrd="0" destOrd="0" presId="urn:microsoft.com/office/officeart/2005/8/layout/hierarchy2"/>
    <dgm:cxn modelId="{2BD3D0D8-4552-429E-A990-3F7E3097A781}" srcId="{62D720EC-5CCD-4981-96E7-75DFC907C04B}" destId="{2058D5B5-FA7E-45B5-BB06-BFB13B7DCA81}" srcOrd="0" destOrd="0" parTransId="{0647DBE1-6F34-4011-96A3-8AD225799AEF}" sibTransId="{D508D233-5038-473A-8738-57A672161DFE}"/>
    <dgm:cxn modelId="{7A30FBA6-C2C5-46F6-90AF-DC7AB77F46F9}" type="presOf" srcId="{3AF13FC9-207D-4489-8CA4-AF6861F39D1F}" destId="{A634C4A5-7382-40C9-9657-EDAC15324D2E}" srcOrd="0" destOrd="0" presId="urn:microsoft.com/office/officeart/2005/8/layout/hierarchy2"/>
    <dgm:cxn modelId="{55863B7B-2028-4F14-A60C-A64810A4CEDE}" type="presOf" srcId="{E960E754-7A1D-4B34-BCDD-2E61871CB237}" destId="{004CDA09-BA01-4853-9E07-23A5534AB0C9}" srcOrd="0" destOrd="0" presId="urn:microsoft.com/office/officeart/2005/8/layout/hierarchy2"/>
    <dgm:cxn modelId="{0F71D84A-DBEA-4CB6-95E0-1B277211F3B8}" type="presOf" srcId="{E848E091-AE74-4F80-9A72-9AF147FFFFC0}" destId="{90EEC95C-2A58-44F6-A129-B8E0B17E1A36}" srcOrd="0" destOrd="0" presId="urn:microsoft.com/office/officeart/2005/8/layout/hierarchy2"/>
    <dgm:cxn modelId="{208D56D6-08EC-45EE-9348-39E6CB0AEEC3}" type="presOf" srcId="{8D9BAB7F-D3E6-47CD-A684-AA9E32CD1F99}" destId="{7A44A855-B794-444B-849E-840E428D89B1}" srcOrd="0" destOrd="0" presId="urn:microsoft.com/office/officeart/2005/8/layout/hierarchy2"/>
    <dgm:cxn modelId="{9BE158A1-220A-4411-9225-771A78BA0283}" type="presOf" srcId="{58B78D4D-06A3-4097-AA0A-BF8DD5F21118}" destId="{48344C6D-58EC-49D2-AEB9-C9AD70BC65A7}" srcOrd="1" destOrd="0" presId="urn:microsoft.com/office/officeart/2005/8/layout/hierarchy2"/>
    <dgm:cxn modelId="{DE53B784-F343-4757-B6AF-230FA681DF29}" srcId="{E848E091-AE74-4F80-9A72-9AF147FFFFC0}" destId="{62D720EC-5CCD-4981-96E7-75DFC907C04B}" srcOrd="0" destOrd="0" parTransId="{58B78D4D-06A3-4097-AA0A-BF8DD5F21118}" sibTransId="{39CAD1DA-FC9C-4984-9E85-1D3B46387E47}"/>
    <dgm:cxn modelId="{C3C6C278-0020-48CD-9E14-B8F18952414C}" type="presOf" srcId="{C91CCE13-236F-47F2-B45E-E4E1CB652D96}" destId="{84EB554F-F122-4BA9-8FC4-8A919EB09BE5}" srcOrd="0" destOrd="0" presId="urn:microsoft.com/office/officeart/2005/8/layout/hierarchy2"/>
    <dgm:cxn modelId="{A7406BA7-868A-4443-8283-F643B2DF2565}" type="presOf" srcId="{62D720EC-5CCD-4981-96E7-75DFC907C04B}" destId="{6DA15D2E-5EC4-4FA7-8E5F-87D43CCB1FB6}" srcOrd="0" destOrd="0" presId="urn:microsoft.com/office/officeart/2005/8/layout/hierarchy2"/>
    <dgm:cxn modelId="{8A71557B-F829-4423-BF80-319CFD444EC6}" type="presOf" srcId="{F9896F0F-96B6-4B2B-8487-D90275F714C8}" destId="{BB3BF3AB-F018-4A86-BEAF-A3BC07598509}" srcOrd="1" destOrd="0" presId="urn:microsoft.com/office/officeart/2005/8/layout/hierarchy2"/>
    <dgm:cxn modelId="{CF9301F0-2A20-4476-995A-77540588A57A}" type="presOf" srcId="{04A405A7-84EF-4EFC-B8B4-4588380629CA}" destId="{8FD66B0A-3DBD-4D16-B4CC-AFBCC0D3837C}" srcOrd="1" destOrd="0" presId="urn:microsoft.com/office/officeart/2005/8/layout/hierarchy2"/>
    <dgm:cxn modelId="{634C748F-DB9D-401E-A44B-AD1D4A93899D}" type="presOf" srcId="{E960E754-7A1D-4B34-BCDD-2E61871CB237}" destId="{5FE56000-2F06-41DC-B872-4BC92C51E1F4}" srcOrd="1" destOrd="0" presId="urn:microsoft.com/office/officeart/2005/8/layout/hierarchy2"/>
    <dgm:cxn modelId="{24505FA6-EFBD-4179-95E2-DC0E1882CE52}" type="presOf" srcId="{4BE91B69-E175-4F92-A67C-5B43D0BC121E}" destId="{9D8B2006-9D55-4563-9DD3-F99C80246E9E}" srcOrd="1" destOrd="0" presId="urn:microsoft.com/office/officeart/2005/8/layout/hierarchy2"/>
    <dgm:cxn modelId="{3D2ADB08-1CAB-4CCD-A281-459CE1BC29F1}" type="presOf" srcId="{8A1CF1FF-DC6D-406D-8298-67307B9DCD91}" destId="{39E88381-2ED3-46A0-B07F-DB2DA7968A14}" srcOrd="0" destOrd="0" presId="urn:microsoft.com/office/officeart/2005/8/layout/hierarchy2"/>
    <dgm:cxn modelId="{E5991B05-6236-43FD-A3BB-F8527DBA4469}" srcId="{62D720EC-5CCD-4981-96E7-75DFC907C04B}" destId="{433F5017-6887-44EF-9D66-FA1DD3F7BA75}" srcOrd="5" destOrd="0" parTransId="{8A1CF1FF-DC6D-406D-8298-67307B9DCD91}" sibTransId="{7E7CB68E-FE86-4ADC-ADC6-267C5A975E54}"/>
    <dgm:cxn modelId="{7C836811-7F0A-436A-ABEF-9EA0117D8908}" type="presOf" srcId="{0647DBE1-6F34-4011-96A3-8AD225799AEF}" destId="{D70265B4-A0BD-4B18-AFB6-CA0F170D9238}" srcOrd="0" destOrd="0" presId="urn:microsoft.com/office/officeart/2005/8/layout/hierarchy2"/>
    <dgm:cxn modelId="{E1040A26-DA48-4D7D-9CB5-BE2070157E45}" type="presOf" srcId="{58B78D4D-06A3-4097-AA0A-BF8DD5F21118}" destId="{5DD098AD-B25E-4756-BD7B-B113C2A186D8}" srcOrd="0" destOrd="0" presId="urn:microsoft.com/office/officeart/2005/8/layout/hierarchy2"/>
    <dgm:cxn modelId="{73C6F7B1-F292-4192-8DF6-4B6817562745}" type="presOf" srcId="{CE351110-A683-49DE-B501-5F76E37CC192}" destId="{4CBD93E1-5605-4084-89F2-DD7D6A1BB1C3}" srcOrd="1" destOrd="0" presId="urn:microsoft.com/office/officeart/2005/8/layout/hierarchy2"/>
    <dgm:cxn modelId="{034DF0AF-2C59-4E7A-AC30-6C8B14E35DFF}" srcId="{62D720EC-5CCD-4981-96E7-75DFC907C04B}" destId="{B7E6EEDC-C2A3-463D-915C-FDFE7EFCCA99}" srcOrd="2" destOrd="0" parTransId="{AEAC496D-466A-48B2-8C44-44D14254209F}" sibTransId="{46442335-38FB-4468-8C2D-DE4FB9443876}"/>
    <dgm:cxn modelId="{317FEEF7-297E-4F56-8203-4ADB4917299D}" srcId="{71F871BA-0A44-41AF-ACF4-07BDDA9F5129}" destId="{38456D8E-75BB-4492-BF80-FE7E026F8770}" srcOrd="0" destOrd="0" parTransId="{AE3EF60E-66DF-40F0-8099-830017D7CCB0}" sibTransId="{E4EB9D45-081E-429A-949D-5DC59A3DA432}"/>
    <dgm:cxn modelId="{ECFA26B7-8E19-4F05-9EDE-6B8251A9A268}" type="presOf" srcId="{AEAC496D-466A-48B2-8C44-44D14254209F}" destId="{BBA31C21-9B27-48C9-8163-B432E036033F}" srcOrd="1" destOrd="0" presId="urn:microsoft.com/office/officeart/2005/8/layout/hierarchy2"/>
    <dgm:cxn modelId="{57F9B2D3-879F-468C-A24C-E764FE2DFFCA}" srcId="{62D720EC-5CCD-4981-96E7-75DFC907C04B}" destId="{DEC0B70C-57C5-4A99-A3B4-21B1FC3AEC5B}" srcOrd="3" destOrd="0" parTransId="{CE351110-A683-49DE-B501-5F76E37CC192}" sibTransId="{84417A83-27B9-44E9-934F-D1087BF800A8}"/>
    <dgm:cxn modelId="{B9B9CD0B-F0C2-4F63-887A-51E8558DD52D}" type="presOf" srcId="{3AF13FC9-207D-4489-8CA4-AF6861F39D1F}" destId="{EFAC2444-1E2A-411E-8C71-67CFF6618145}" srcOrd="1" destOrd="0" presId="urn:microsoft.com/office/officeart/2005/8/layout/hierarchy2"/>
    <dgm:cxn modelId="{3441DEFE-99ED-4E27-9139-667D5E44385C}" type="presOf" srcId="{CE351110-A683-49DE-B501-5F76E37CC192}" destId="{E6A6A410-876D-4165-8AAD-0330EF795DF0}" srcOrd="0" destOrd="0" presId="urn:microsoft.com/office/officeart/2005/8/layout/hierarchy2"/>
    <dgm:cxn modelId="{93547CFA-4B33-453C-ACAC-D6D6E47A998D}" srcId="{62D720EC-5CCD-4981-96E7-75DFC907C04B}" destId="{F4CD55A0-8FD4-4B56-BACE-2D3138435EB2}" srcOrd="1" destOrd="0" parTransId="{43D630B5-A544-41F2-90B5-A0ACFF2926A5}" sibTransId="{1B417C4B-4405-42C8-883D-78158D1ECCF3}"/>
    <dgm:cxn modelId="{7D5D8BED-E3E8-4CEF-9B41-69AFA9347CC5}" srcId="{57618D94-9EFA-428D-8820-F390A762EE91}" destId="{8D9BAB7F-D3E6-47CD-A684-AA9E32CD1F99}" srcOrd="1" destOrd="0" parTransId="{F9896F0F-96B6-4B2B-8487-D90275F714C8}" sibTransId="{D05DAE53-D2EF-4F0E-AC3A-3D100BECE504}"/>
    <dgm:cxn modelId="{9A5B27D6-C3FA-453C-8E96-E7C6D42C7D88}" type="presOf" srcId="{E409317D-4D4F-4F89-8649-554B8802FB55}" destId="{D367E031-FC05-4EBF-A3AA-835BEAB18C1D}" srcOrd="0" destOrd="0" presId="urn:microsoft.com/office/officeart/2005/8/layout/hierarchy2"/>
    <dgm:cxn modelId="{F455E699-0DF7-44F4-8A02-BAB53DDCC170}" type="presOf" srcId="{8A1CF1FF-DC6D-406D-8298-67307B9DCD91}" destId="{CA6FDFB5-DA05-4A4A-85F1-CD52B24908AC}" srcOrd="1" destOrd="0" presId="urn:microsoft.com/office/officeart/2005/8/layout/hierarchy2"/>
    <dgm:cxn modelId="{BF852DFD-BF84-424E-ACD1-623E0F85C20F}" type="presOf" srcId="{43D630B5-A544-41F2-90B5-A0ACFF2926A5}" destId="{73827C2C-ACE1-4765-AD16-D4E635D372B9}" srcOrd="1" destOrd="0" presId="urn:microsoft.com/office/officeart/2005/8/layout/hierarchy2"/>
    <dgm:cxn modelId="{FAA5F68D-52F7-42D0-897A-C6C8B2DDB600}" type="presOf" srcId="{2058D5B5-FA7E-45B5-BB06-BFB13B7DCA81}" destId="{6ADACE46-2B7E-48B2-A97A-2DE79B15FC8D}" srcOrd="0" destOrd="0" presId="urn:microsoft.com/office/officeart/2005/8/layout/hierarchy2"/>
    <dgm:cxn modelId="{21DC5747-FFDA-4B12-A27F-30BC39AA3084}" type="presOf" srcId="{AEAC496D-466A-48B2-8C44-44D14254209F}" destId="{4E225B0F-070C-4C55-AD1A-BEE0D75A54DC}" srcOrd="0" destOrd="0" presId="urn:microsoft.com/office/officeart/2005/8/layout/hierarchy2"/>
    <dgm:cxn modelId="{DFAD9A82-B0DA-4127-8156-BB0564027FCD}" type="presOf" srcId="{F4CD55A0-8FD4-4B56-BACE-2D3138435EB2}" destId="{B9561C40-744A-4B71-B661-096D2751235F}" srcOrd="0" destOrd="0" presId="urn:microsoft.com/office/officeart/2005/8/layout/hierarchy2"/>
    <dgm:cxn modelId="{1F38C80A-70C4-40B1-899D-36416AAE6A4F}" type="presOf" srcId="{57618D94-9EFA-428D-8820-F390A762EE91}" destId="{7BECAD7C-EA67-494A-98B6-EAA8619BD5DF}" srcOrd="0" destOrd="0" presId="urn:microsoft.com/office/officeart/2005/8/layout/hierarchy2"/>
    <dgm:cxn modelId="{3881A06D-3675-4C35-B189-17ECC1A66FB1}" srcId="{62D720EC-5CCD-4981-96E7-75DFC907C04B}" destId="{2230BEE6-3994-44AA-9CFB-B903357903B7}" srcOrd="4" destOrd="0" parTransId="{C91CCE13-236F-47F2-B45E-E4E1CB652D96}" sibTransId="{1BC17AA5-5D4E-4B99-A498-C31DE0107103}"/>
    <dgm:cxn modelId="{218DD293-142C-42A1-B7DD-354AB47A26CA}" type="presOf" srcId="{43D630B5-A544-41F2-90B5-A0ACFF2926A5}" destId="{7A62D163-EFA9-4FD0-A393-9F4EA7F81F89}" srcOrd="0" destOrd="0" presId="urn:microsoft.com/office/officeart/2005/8/layout/hierarchy2"/>
    <dgm:cxn modelId="{C32D2ACF-67D5-4BF2-A942-8EF375AFB85E}" type="presOf" srcId="{DEC0B70C-57C5-4A99-A3B4-21B1FC3AEC5B}" destId="{954FBF94-E56B-404F-AC8E-C1526E26D2C6}" srcOrd="0" destOrd="0" presId="urn:microsoft.com/office/officeart/2005/8/layout/hierarchy2"/>
    <dgm:cxn modelId="{50340336-242D-4E2C-BF24-146548E7323D}" type="presParOf" srcId="{4C79CD95-2694-4905-B346-EFAC307C512C}" destId="{4A22BA65-C42D-4193-99F3-468BF7B62321}" srcOrd="0" destOrd="0" presId="urn:microsoft.com/office/officeart/2005/8/layout/hierarchy2"/>
    <dgm:cxn modelId="{CB97D82A-9B6E-45E3-81D2-FCD9E941651B}" type="presParOf" srcId="{4A22BA65-C42D-4193-99F3-468BF7B62321}" destId="{0D1669B7-2C9F-421F-8587-AC1972CBB116}" srcOrd="0" destOrd="0" presId="urn:microsoft.com/office/officeart/2005/8/layout/hierarchy2"/>
    <dgm:cxn modelId="{7FEB70F2-ECCF-4560-930B-16C51C6B550C}" type="presParOf" srcId="{4A22BA65-C42D-4193-99F3-468BF7B62321}" destId="{08E6238B-2FB6-4FB3-B016-E047D95EDEA3}" srcOrd="1" destOrd="0" presId="urn:microsoft.com/office/officeart/2005/8/layout/hierarchy2"/>
    <dgm:cxn modelId="{2E96B8EB-39EB-40CF-80B8-962A109455D6}" type="presParOf" srcId="{08E6238B-2FB6-4FB3-B016-E047D95EDEA3}" destId="{A634C4A5-7382-40C9-9657-EDAC15324D2E}" srcOrd="0" destOrd="0" presId="urn:microsoft.com/office/officeart/2005/8/layout/hierarchy2"/>
    <dgm:cxn modelId="{A9061E94-38A6-475E-BB9A-B06DCB1DDD44}" type="presParOf" srcId="{A634C4A5-7382-40C9-9657-EDAC15324D2E}" destId="{EFAC2444-1E2A-411E-8C71-67CFF6618145}" srcOrd="0" destOrd="0" presId="urn:microsoft.com/office/officeart/2005/8/layout/hierarchy2"/>
    <dgm:cxn modelId="{6A809E77-BED5-4A21-98B2-FE0B2FE62CDB}" type="presParOf" srcId="{08E6238B-2FB6-4FB3-B016-E047D95EDEA3}" destId="{ABD195F7-908F-45D7-A93B-6199A421EEBC}" srcOrd="1" destOrd="0" presId="urn:microsoft.com/office/officeart/2005/8/layout/hierarchy2"/>
    <dgm:cxn modelId="{7EAA7BD8-8EC3-47A2-BE4B-DF3E44B69CDC}" type="presParOf" srcId="{ABD195F7-908F-45D7-A93B-6199A421EEBC}" destId="{CD6ACFF7-58D6-44EE-A39F-4968547B5DA7}" srcOrd="0" destOrd="0" presId="urn:microsoft.com/office/officeart/2005/8/layout/hierarchy2"/>
    <dgm:cxn modelId="{2525D259-A34D-4C8B-891D-277FB29EBC1C}" type="presParOf" srcId="{ABD195F7-908F-45D7-A93B-6199A421EEBC}" destId="{873DA7A5-B07E-4779-A1A3-3F6DB878DEC8}" srcOrd="1" destOrd="0" presId="urn:microsoft.com/office/officeart/2005/8/layout/hierarchy2"/>
    <dgm:cxn modelId="{A0741D99-3F3B-4D72-9913-BE0B25238FC7}" type="presParOf" srcId="{873DA7A5-B07E-4779-A1A3-3F6DB878DEC8}" destId="{004CDA09-BA01-4853-9E07-23A5534AB0C9}" srcOrd="0" destOrd="0" presId="urn:microsoft.com/office/officeart/2005/8/layout/hierarchy2"/>
    <dgm:cxn modelId="{0D0976BD-BFD4-4F77-8A47-F5C76A064FB9}" type="presParOf" srcId="{004CDA09-BA01-4853-9E07-23A5534AB0C9}" destId="{5FE56000-2F06-41DC-B872-4BC92C51E1F4}" srcOrd="0" destOrd="0" presId="urn:microsoft.com/office/officeart/2005/8/layout/hierarchy2"/>
    <dgm:cxn modelId="{6AB1E5F7-6CB3-4C19-BDF4-E8C1A1BE7C6F}" type="presParOf" srcId="{873DA7A5-B07E-4779-A1A3-3F6DB878DEC8}" destId="{90B90A0E-3170-46E1-9B09-C78D2F304CEE}" srcOrd="1" destOrd="0" presId="urn:microsoft.com/office/officeart/2005/8/layout/hierarchy2"/>
    <dgm:cxn modelId="{3BBB3C01-0EBB-449C-9344-B2D7C273B315}" type="presParOf" srcId="{90B90A0E-3170-46E1-9B09-C78D2F304CEE}" destId="{7BECAD7C-EA67-494A-98B6-EAA8619BD5DF}" srcOrd="0" destOrd="0" presId="urn:microsoft.com/office/officeart/2005/8/layout/hierarchy2"/>
    <dgm:cxn modelId="{180789F6-3E94-416E-96F3-7820C39A0C5E}" type="presParOf" srcId="{90B90A0E-3170-46E1-9B09-C78D2F304CEE}" destId="{A4F17CB3-1851-4F67-902D-48EA2D72C646}" srcOrd="1" destOrd="0" presId="urn:microsoft.com/office/officeart/2005/8/layout/hierarchy2"/>
    <dgm:cxn modelId="{78547510-2CE6-4027-A7DD-5AB0DA95A9A6}" type="presParOf" srcId="{A4F17CB3-1851-4F67-902D-48EA2D72C646}" destId="{092B5FC0-66D1-40E5-BEE6-1AC209F0C605}" srcOrd="0" destOrd="0" presId="urn:microsoft.com/office/officeart/2005/8/layout/hierarchy2"/>
    <dgm:cxn modelId="{5FE3ECCA-8E26-47C5-9A2B-F48BB2AF07DD}" type="presParOf" srcId="{092B5FC0-66D1-40E5-BEE6-1AC209F0C605}" destId="{8FD66B0A-3DBD-4D16-B4CC-AFBCC0D3837C}" srcOrd="0" destOrd="0" presId="urn:microsoft.com/office/officeart/2005/8/layout/hierarchy2"/>
    <dgm:cxn modelId="{7FDF5043-DC21-4432-9D9B-45388452CCE1}" type="presParOf" srcId="{A4F17CB3-1851-4F67-902D-48EA2D72C646}" destId="{E4A7DC89-CF9F-4F88-B78E-01F1C9737E58}" srcOrd="1" destOrd="0" presId="urn:microsoft.com/office/officeart/2005/8/layout/hierarchy2"/>
    <dgm:cxn modelId="{71E73E1B-C59E-48F1-97AF-BC616948BFBB}" type="presParOf" srcId="{E4A7DC89-CF9F-4F88-B78E-01F1C9737E58}" destId="{F59F3302-BA73-4981-9726-760EC6C54888}" srcOrd="0" destOrd="0" presId="urn:microsoft.com/office/officeart/2005/8/layout/hierarchy2"/>
    <dgm:cxn modelId="{BA796055-C77D-470E-96D1-776EAC6FEA85}" type="presParOf" srcId="{E4A7DC89-CF9F-4F88-B78E-01F1C9737E58}" destId="{F225D2C9-7EE5-4CF3-9B7F-0D337B54FFC1}" srcOrd="1" destOrd="0" presId="urn:microsoft.com/office/officeart/2005/8/layout/hierarchy2"/>
    <dgm:cxn modelId="{129BEBFE-D2D6-4167-8BAA-7224A99A43A4}" type="presParOf" srcId="{A4F17CB3-1851-4F67-902D-48EA2D72C646}" destId="{B2DD2F99-B651-43C5-A221-4D0EC70D8F71}" srcOrd="2" destOrd="0" presId="urn:microsoft.com/office/officeart/2005/8/layout/hierarchy2"/>
    <dgm:cxn modelId="{6B96DC57-10D9-421F-8C50-7EC715489EA6}" type="presParOf" srcId="{B2DD2F99-B651-43C5-A221-4D0EC70D8F71}" destId="{BB3BF3AB-F018-4A86-BEAF-A3BC07598509}" srcOrd="0" destOrd="0" presId="urn:microsoft.com/office/officeart/2005/8/layout/hierarchy2"/>
    <dgm:cxn modelId="{3FAB9780-C792-4868-9ACB-F8904919B922}" type="presParOf" srcId="{A4F17CB3-1851-4F67-902D-48EA2D72C646}" destId="{56A6B441-AC5D-4BD7-AE8B-53BB9B12C7BA}" srcOrd="3" destOrd="0" presId="urn:microsoft.com/office/officeart/2005/8/layout/hierarchy2"/>
    <dgm:cxn modelId="{85F37080-113C-4D81-9EC9-D72EE768A09E}" type="presParOf" srcId="{56A6B441-AC5D-4BD7-AE8B-53BB9B12C7BA}" destId="{7A44A855-B794-444B-849E-840E428D89B1}" srcOrd="0" destOrd="0" presId="urn:microsoft.com/office/officeart/2005/8/layout/hierarchy2"/>
    <dgm:cxn modelId="{C2DFF1B5-5B2A-48E9-BA37-62D6B0374685}" type="presParOf" srcId="{56A6B441-AC5D-4BD7-AE8B-53BB9B12C7BA}" destId="{D750B99D-0F4A-4821-8D6C-DEC107F8BE52}" srcOrd="1" destOrd="0" presId="urn:microsoft.com/office/officeart/2005/8/layout/hierarchy2"/>
    <dgm:cxn modelId="{BD6EE950-98C8-46FE-898A-638EA4F2E9FF}" type="presParOf" srcId="{A4F17CB3-1851-4F67-902D-48EA2D72C646}" destId="{C10633CA-8D35-41D8-A4B1-85F3D93F13A7}" srcOrd="4" destOrd="0" presId="urn:microsoft.com/office/officeart/2005/8/layout/hierarchy2"/>
    <dgm:cxn modelId="{40131F99-BC21-451A-A6B2-671DF843088E}" type="presParOf" srcId="{C10633CA-8D35-41D8-A4B1-85F3D93F13A7}" destId="{7619AA3E-CF1D-443B-A762-A02F2F98B7E4}" srcOrd="0" destOrd="0" presId="urn:microsoft.com/office/officeart/2005/8/layout/hierarchy2"/>
    <dgm:cxn modelId="{601BF432-D843-46BD-AA3B-7456F8B8C8E0}" type="presParOf" srcId="{A4F17CB3-1851-4F67-902D-48EA2D72C646}" destId="{0518535C-3C15-484E-A6C4-AE531A474931}" srcOrd="5" destOrd="0" presId="urn:microsoft.com/office/officeart/2005/8/layout/hierarchy2"/>
    <dgm:cxn modelId="{5C81E4B9-704A-405C-AD3B-59FCB0125501}" type="presParOf" srcId="{0518535C-3C15-484E-A6C4-AE531A474931}" destId="{D367E031-FC05-4EBF-A3AA-835BEAB18C1D}" srcOrd="0" destOrd="0" presId="urn:microsoft.com/office/officeart/2005/8/layout/hierarchy2"/>
    <dgm:cxn modelId="{ED39A7F3-69F4-4CE9-8799-F843EB9ACE38}" type="presParOf" srcId="{0518535C-3C15-484E-A6C4-AE531A474931}" destId="{658A9D6E-4203-4B75-BA9E-3047F9B6D317}" srcOrd="1" destOrd="0" presId="urn:microsoft.com/office/officeart/2005/8/layout/hierarchy2"/>
    <dgm:cxn modelId="{B44B970E-879F-46A8-A7A5-02E6397C9C98}" type="presParOf" srcId="{08E6238B-2FB6-4FB3-B016-E047D95EDEA3}" destId="{16000ED5-3E6D-4032-9D97-CB8C355F38F2}" srcOrd="2" destOrd="0" presId="urn:microsoft.com/office/officeart/2005/8/layout/hierarchy2"/>
    <dgm:cxn modelId="{670406FA-FCB6-418C-B1B3-59D2D89C2F63}" type="presParOf" srcId="{16000ED5-3E6D-4032-9D97-CB8C355F38F2}" destId="{9D8B2006-9D55-4563-9DD3-F99C80246E9E}" srcOrd="0" destOrd="0" presId="urn:microsoft.com/office/officeart/2005/8/layout/hierarchy2"/>
    <dgm:cxn modelId="{B3E5475E-AE12-4958-9948-BFD697E30320}" type="presParOf" srcId="{08E6238B-2FB6-4FB3-B016-E047D95EDEA3}" destId="{382A84D0-D45D-4575-9819-CFE8DA1CDF7F}" srcOrd="3" destOrd="0" presId="urn:microsoft.com/office/officeart/2005/8/layout/hierarchy2"/>
    <dgm:cxn modelId="{5AFC1715-E7D1-4EBD-9976-8ECF8C12E7C0}" type="presParOf" srcId="{382A84D0-D45D-4575-9819-CFE8DA1CDF7F}" destId="{90EEC95C-2A58-44F6-A129-B8E0B17E1A36}" srcOrd="0" destOrd="0" presId="urn:microsoft.com/office/officeart/2005/8/layout/hierarchy2"/>
    <dgm:cxn modelId="{642051D4-A15B-4458-9529-5174CE15EC58}" type="presParOf" srcId="{382A84D0-D45D-4575-9819-CFE8DA1CDF7F}" destId="{0A1FADCD-B04C-4C7E-B29B-07D941A1773A}" srcOrd="1" destOrd="0" presId="urn:microsoft.com/office/officeart/2005/8/layout/hierarchy2"/>
    <dgm:cxn modelId="{0ED0FD64-3DEA-45C2-9BE2-CF85BA7087CF}" type="presParOf" srcId="{0A1FADCD-B04C-4C7E-B29B-07D941A1773A}" destId="{5DD098AD-B25E-4756-BD7B-B113C2A186D8}" srcOrd="0" destOrd="0" presId="urn:microsoft.com/office/officeart/2005/8/layout/hierarchy2"/>
    <dgm:cxn modelId="{DC83482B-F810-4A31-98E1-26E0E60B01CF}" type="presParOf" srcId="{5DD098AD-B25E-4756-BD7B-B113C2A186D8}" destId="{48344C6D-58EC-49D2-AEB9-C9AD70BC65A7}" srcOrd="0" destOrd="0" presId="urn:microsoft.com/office/officeart/2005/8/layout/hierarchy2"/>
    <dgm:cxn modelId="{8C5D4D62-628B-4E6D-BC63-896397221B45}" type="presParOf" srcId="{0A1FADCD-B04C-4C7E-B29B-07D941A1773A}" destId="{0557DD23-BAA9-4885-A4A0-4019298D148D}" srcOrd="1" destOrd="0" presId="urn:microsoft.com/office/officeart/2005/8/layout/hierarchy2"/>
    <dgm:cxn modelId="{2CC110F0-D150-487B-AA41-F524B0C55DC4}" type="presParOf" srcId="{0557DD23-BAA9-4885-A4A0-4019298D148D}" destId="{6DA15D2E-5EC4-4FA7-8E5F-87D43CCB1FB6}" srcOrd="0" destOrd="0" presId="urn:microsoft.com/office/officeart/2005/8/layout/hierarchy2"/>
    <dgm:cxn modelId="{ECFFB00D-42D4-4DCD-8F16-FE9EC18D2A3A}" type="presParOf" srcId="{0557DD23-BAA9-4885-A4A0-4019298D148D}" destId="{276AD2AE-F85A-4979-A128-45300B672479}" srcOrd="1" destOrd="0" presId="urn:microsoft.com/office/officeart/2005/8/layout/hierarchy2"/>
    <dgm:cxn modelId="{2FC98833-4FAF-40D4-85D1-47F2ADCFB87A}" type="presParOf" srcId="{276AD2AE-F85A-4979-A128-45300B672479}" destId="{D70265B4-A0BD-4B18-AFB6-CA0F170D9238}" srcOrd="0" destOrd="0" presId="urn:microsoft.com/office/officeart/2005/8/layout/hierarchy2"/>
    <dgm:cxn modelId="{EE80BFB3-1BB2-43B2-B695-5C49FC50317C}" type="presParOf" srcId="{D70265B4-A0BD-4B18-AFB6-CA0F170D9238}" destId="{91BA4799-E51E-4049-8204-44431BA3A6AC}" srcOrd="0" destOrd="0" presId="urn:microsoft.com/office/officeart/2005/8/layout/hierarchy2"/>
    <dgm:cxn modelId="{8E228962-D126-402F-BCFB-80AAFF2C2793}" type="presParOf" srcId="{276AD2AE-F85A-4979-A128-45300B672479}" destId="{A4C71C0D-8D30-4A58-8298-46262A848799}" srcOrd="1" destOrd="0" presId="urn:microsoft.com/office/officeart/2005/8/layout/hierarchy2"/>
    <dgm:cxn modelId="{40DD43A4-A393-4FFA-B282-3677B3BACE10}" type="presParOf" srcId="{A4C71C0D-8D30-4A58-8298-46262A848799}" destId="{6ADACE46-2B7E-48B2-A97A-2DE79B15FC8D}" srcOrd="0" destOrd="0" presId="urn:microsoft.com/office/officeart/2005/8/layout/hierarchy2"/>
    <dgm:cxn modelId="{290B0A19-BACA-4C4E-AB75-635FF5A01C87}" type="presParOf" srcId="{A4C71C0D-8D30-4A58-8298-46262A848799}" destId="{9627E231-08D2-4BFC-8C7F-386C1F89F28C}" srcOrd="1" destOrd="0" presId="urn:microsoft.com/office/officeart/2005/8/layout/hierarchy2"/>
    <dgm:cxn modelId="{449279A0-813E-4CFE-AE6C-7E19ADFC2627}" type="presParOf" srcId="{276AD2AE-F85A-4979-A128-45300B672479}" destId="{7A62D163-EFA9-4FD0-A393-9F4EA7F81F89}" srcOrd="2" destOrd="0" presId="urn:microsoft.com/office/officeart/2005/8/layout/hierarchy2"/>
    <dgm:cxn modelId="{DE152347-1993-4385-8780-29405778ACA8}" type="presParOf" srcId="{7A62D163-EFA9-4FD0-A393-9F4EA7F81F89}" destId="{73827C2C-ACE1-4765-AD16-D4E635D372B9}" srcOrd="0" destOrd="0" presId="urn:microsoft.com/office/officeart/2005/8/layout/hierarchy2"/>
    <dgm:cxn modelId="{C9AFA0F5-8D6E-40AE-8C58-25508C36D1C7}" type="presParOf" srcId="{276AD2AE-F85A-4979-A128-45300B672479}" destId="{1B772609-1247-45E3-8542-61FC5FBE4C76}" srcOrd="3" destOrd="0" presId="urn:microsoft.com/office/officeart/2005/8/layout/hierarchy2"/>
    <dgm:cxn modelId="{433BBE9A-DCEE-4C23-A13D-EDEB83B570AF}" type="presParOf" srcId="{1B772609-1247-45E3-8542-61FC5FBE4C76}" destId="{B9561C40-744A-4B71-B661-096D2751235F}" srcOrd="0" destOrd="0" presId="urn:microsoft.com/office/officeart/2005/8/layout/hierarchy2"/>
    <dgm:cxn modelId="{E5A29AA7-59A6-4B09-AA16-F9FCC436A6D2}" type="presParOf" srcId="{1B772609-1247-45E3-8542-61FC5FBE4C76}" destId="{3C7A6571-BB26-4425-B5BA-821C0ABD8657}" srcOrd="1" destOrd="0" presId="urn:microsoft.com/office/officeart/2005/8/layout/hierarchy2"/>
    <dgm:cxn modelId="{94A33143-F9B3-4468-A367-F0DA1CD0055B}" type="presParOf" srcId="{276AD2AE-F85A-4979-A128-45300B672479}" destId="{4E225B0F-070C-4C55-AD1A-BEE0D75A54DC}" srcOrd="4" destOrd="0" presId="urn:microsoft.com/office/officeart/2005/8/layout/hierarchy2"/>
    <dgm:cxn modelId="{388219C6-6ECB-459D-B0FE-D6F7E70E6778}" type="presParOf" srcId="{4E225B0F-070C-4C55-AD1A-BEE0D75A54DC}" destId="{BBA31C21-9B27-48C9-8163-B432E036033F}" srcOrd="0" destOrd="0" presId="urn:microsoft.com/office/officeart/2005/8/layout/hierarchy2"/>
    <dgm:cxn modelId="{2E908C0F-6A5F-40B2-9DA8-0AB47A89F3FD}" type="presParOf" srcId="{276AD2AE-F85A-4979-A128-45300B672479}" destId="{33ACD45D-D21A-4C4E-A64E-24C8A2917FDD}" srcOrd="5" destOrd="0" presId="urn:microsoft.com/office/officeart/2005/8/layout/hierarchy2"/>
    <dgm:cxn modelId="{BD54C1E1-5CBD-4B40-9EB1-D7292A797717}" type="presParOf" srcId="{33ACD45D-D21A-4C4E-A64E-24C8A2917FDD}" destId="{6C52A364-9833-44FA-90AC-EE8E2D19B108}" srcOrd="0" destOrd="0" presId="urn:microsoft.com/office/officeart/2005/8/layout/hierarchy2"/>
    <dgm:cxn modelId="{D60E432E-DC95-4948-B6E7-BAD9CEA94A15}" type="presParOf" srcId="{33ACD45D-D21A-4C4E-A64E-24C8A2917FDD}" destId="{6895385B-E7E7-4EBE-BDCC-A653F35B3071}" srcOrd="1" destOrd="0" presId="urn:microsoft.com/office/officeart/2005/8/layout/hierarchy2"/>
    <dgm:cxn modelId="{0D469527-92FE-4823-ADF9-0F70F683767C}" type="presParOf" srcId="{276AD2AE-F85A-4979-A128-45300B672479}" destId="{E6A6A410-876D-4165-8AAD-0330EF795DF0}" srcOrd="6" destOrd="0" presId="urn:microsoft.com/office/officeart/2005/8/layout/hierarchy2"/>
    <dgm:cxn modelId="{075AF84E-6D2F-4213-AEA2-788E6C69D75C}" type="presParOf" srcId="{E6A6A410-876D-4165-8AAD-0330EF795DF0}" destId="{4CBD93E1-5605-4084-89F2-DD7D6A1BB1C3}" srcOrd="0" destOrd="0" presId="urn:microsoft.com/office/officeart/2005/8/layout/hierarchy2"/>
    <dgm:cxn modelId="{20DDF8D2-8BCF-446D-8B1E-96D32CC658F0}" type="presParOf" srcId="{276AD2AE-F85A-4979-A128-45300B672479}" destId="{F15318D9-20EF-48C0-A828-5FC57D8C0D41}" srcOrd="7" destOrd="0" presId="urn:microsoft.com/office/officeart/2005/8/layout/hierarchy2"/>
    <dgm:cxn modelId="{E49E7BBC-173C-4E55-97BF-EAC10A506D73}" type="presParOf" srcId="{F15318D9-20EF-48C0-A828-5FC57D8C0D41}" destId="{954FBF94-E56B-404F-AC8E-C1526E26D2C6}" srcOrd="0" destOrd="0" presId="urn:microsoft.com/office/officeart/2005/8/layout/hierarchy2"/>
    <dgm:cxn modelId="{9A3AAEF1-ED8F-4466-996E-A1AC7BDFCC80}" type="presParOf" srcId="{F15318D9-20EF-48C0-A828-5FC57D8C0D41}" destId="{77214A60-F617-4117-958B-B7729D3F70D2}" srcOrd="1" destOrd="0" presId="urn:microsoft.com/office/officeart/2005/8/layout/hierarchy2"/>
    <dgm:cxn modelId="{781A6E24-767E-42C8-914D-06A022ADDFF6}" type="presParOf" srcId="{276AD2AE-F85A-4979-A128-45300B672479}" destId="{84EB554F-F122-4BA9-8FC4-8A919EB09BE5}" srcOrd="8" destOrd="0" presId="urn:microsoft.com/office/officeart/2005/8/layout/hierarchy2"/>
    <dgm:cxn modelId="{2DED865F-DDAD-45ED-8917-A7D72B6087EA}" type="presParOf" srcId="{84EB554F-F122-4BA9-8FC4-8A919EB09BE5}" destId="{614E47D8-8DE7-425A-B884-C21D35F37253}" srcOrd="0" destOrd="0" presId="urn:microsoft.com/office/officeart/2005/8/layout/hierarchy2"/>
    <dgm:cxn modelId="{96C83C96-AD78-42A1-A21A-455F73EDCE18}" type="presParOf" srcId="{276AD2AE-F85A-4979-A128-45300B672479}" destId="{23191B70-6673-40B9-B364-BEA9ABA18D87}" srcOrd="9" destOrd="0" presId="urn:microsoft.com/office/officeart/2005/8/layout/hierarchy2"/>
    <dgm:cxn modelId="{64432D88-2A2B-45FE-A28E-92AC3FA3C786}" type="presParOf" srcId="{23191B70-6673-40B9-B364-BEA9ABA18D87}" destId="{6AAEC671-D32C-49E6-A205-02B4CE2E8AF9}" srcOrd="0" destOrd="0" presId="urn:microsoft.com/office/officeart/2005/8/layout/hierarchy2"/>
    <dgm:cxn modelId="{3DB0199E-27F9-4C63-891E-2E977096F438}" type="presParOf" srcId="{23191B70-6673-40B9-B364-BEA9ABA18D87}" destId="{57D2B84F-18F3-4098-AE23-8014E573E3FD}" srcOrd="1" destOrd="0" presId="urn:microsoft.com/office/officeart/2005/8/layout/hierarchy2"/>
    <dgm:cxn modelId="{663073A1-39BD-4A7C-8F37-FE909275E37C}" type="presParOf" srcId="{276AD2AE-F85A-4979-A128-45300B672479}" destId="{39E88381-2ED3-46A0-B07F-DB2DA7968A14}" srcOrd="10" destOrd="0" presId="urn:microsoft.com/office/officeart/2005/8/layout/hierarchy2"/>
    <dgm:cxn modelId="{1E26E0C4-BBA3-457D-88A9-FFD7DE324866}" type="presParOf" srcId="{39E88381-2ED3-46A0-B07F-DB2DA7968A14}" destId="{CA6FDFB5-DA05-4A4A-85F1-CD52B24908AC}" srcOrd="0" destOrd="0" presId="urn:microsoft.com/office/officeart/2005/8/layout/hierarchy2"/>
    <dgm:cxn modelId="{9F7B81AE-4B04-454B-BB9B-1357F33F3DAE}" type="presParOf" srcId="{276AD2AE-F85A-4979-A128-45300B672479}" destId="{14109244-4C3F-4742-9DFB-13C9CB092EC5}" srcOrd="11" destOrd="0" presId="urn:microsoft.com/office/officeart/2005/8/layout/hierarchy2"/>
    <dgm:cxn modelId="{82501EAA-6C30-4C56-A1E5-F2173000433D}" type="presParOf" srcId="{14109244-4C3F-4742-9DFB-13C9CB092EC5}" destId="{A130FDC5-FE53-46CE-8C3E-A29504AA8972}" srcOrd="0" destOrd="0" presId="urn:microsoft.com/office/officeart/2005/8/layout/hierarchy2"/>
    <dgm:cxn modelId="{BFEC84DE-7395-4568-B69D-577D4DB0C040}" type="presParOf" srcId="{14109244-4C3F-4742-9DFB-13C9CB092EC5}" destId="{E31C2447-162B-4879-A3C5-8114E73BE28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1F871BA-0A44-41AF-ACF4-07BDDA9F5129}" type="doc">
      <dgm:prSet loTypeId="urn:microsoft.com/office/officeart/2005/8/layout/hierarchy2" loCatId="hierarchy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it-IT"/>
        </a:p>
      </dgm:t>
    </dgm:pt>
    <dgm:pt modelId="{5D3353EE-357C-4572-A1B3-AD67FC07F9FB}">
      <dgm:prSet/>
      <dgm:spPr/>
      <dgm:t>
        <a:bodyPr/>
        <a:lstStyle/>
        <a:p>
          <a:r>
            <a:rPr lang="en-US" smtClean="0"/>
            <a:t>hype</a:t>
          </a:r>
          <a:endParaRPr lang="it-IT"/>
        </a:p>
      </dgm:t>
    </dgm:pt>
    <dgm:pt modelId="{06E8B361-8C19-42B4-9047-8F0BC308DFE0}" type="parTrans" cxnId="{9A11D3EE-0C68-4B7D-B228-F6BD0F078847}">
      <dgm:prSet/>
      <dgm:spPr/>
      <dgm:t>
        <a:bodyPr/>
        <a:lstStyle/>
        <a:p>
          <a:endParaRPr lang="it-IT"/>
        </a:p>
      </dgm:t>
    </dgm:pt>
    <dgm:pt modelId="{8C962F8A-A9C0-466A-A15C-DF0175E5727C}" type="sibTrans" cxnId="{9A11D3EE-0C68-4B7D-B228-F6BD0F078847}">
      <dgm:prSet/>
      <dgm:spPr/>
      <dgm:t>
        <a:bodyPr/>
        <a:lstStyle/>
        <a:p>
          <a:endParaRPr lang="it-IT"/>
        </a:p>
      </dgm:t>
    </dgm:pt>
    <dgm:pt modelId="{030E92DE-76B1-4C81-B398-5CEC8ADA79A6}">
      <dgm:prSet/>
      <dgm:spPr>
        <a:solidFill>
          <a:srgbClr val="0070C0"/>
        </a:solidFill>
      </dgm:spPr>
      <dgm:t>
        <a:bodyPr/>
        <a:lstStyle/>
        <a:p>
          <a:r>
            <a:rPr lang="en-US" smtClean="0">
              <a:solidFill>
                <a:srgbClr val="FFFF99"/>
              </a:solidFill>
            </a:rPr>
            <a:t>framework</a:t>
          </a:r>
          <a:endParaRPr lang="it-IT">
            <a:solidFill>
              <a:srgbClr val="FFFF99"/>
            </a:solidFill>
          </a:endParaRPr>
        </a:p>
      </dgm:t>
    </dgm:pt>
    <dgm:pt modelId="{8E06CC99-AE42-4491-B722-3BE209A9E57E}" type="parTrans" cxnId="{77CAC325-08FF-4AA9-8866-85E98341E3B8}">
      <dgm:prSet/>
      <dgm:spPr/>
      <dgm:t>
        <a:bodyPr/>
        <a:lstStyle/>
        <a:p>
          <a:endParaRPr lang="it-IT"/>
        </a:p>
      </dgm:t>
    </dgm:pt>
    <dgm:pt modelId="{741A0191-7612-4AB4-B2A8-338B480D8578}" type="sibTrans" cxnId="{77CAC325-08FF-4AA9-8866-85E98341E3B8}">
      <dgm:prSet/>
      <dgm:spPr/>
      <dgm:t>
        <a:bodyPr/>
        <a:lstStyle/>
        <a:p>
          <a:endParaRPr lang="it-IT"/>
        </a:p>
      </dgm:t>
    </dgm:pt>
    <dgm:pt modelId="{1DF8BBBC-700A-434E-B50A-FE2C8A507D14}">
      <dgm:prSet/>
      <dgm:spPr>
        <a:solidFill>
          <a:srgbClr val="0070C0"/>
        </a:solidFill>
      </dgm:spPr>
      <dgm:t>
        <a:bodyPr/>
        <a:lstStyle/>
        <a:p>
          <a:r>
            <a:rPr lang="en-US" smtClean="0">
              <a:solidFill>
                <a:srgbClr val="FFFF99"/>
              </a:solidFill>
            </a:rPr>
            <a:t>trigger</a:t>
          </a:r>
          <a:endParaRPr lang="it-IT">
            <a:solidFill>
              <a:srgbClr val="FFFF99"/>
            </a:solidFill>
          </a:endParaRPr>
        </a:p>
      </dgm:t>
    </dgm:pt>
    <dgm:pt modelId="{5DB04A03-4A35-4306-BE3C-F6AD7AD6A2E9}" type="parTrans" cxnId="{79E92BE6-21FC-494F-B6B7-5311DF4E8F90}">
      <dgm:prSet/>
      <dgm:spPr/>
      <dgm:t>
        <a:bodyPr/>
        <a:lstStyle/>
        <a:p>
          <a:endParaRPr lang="it-IT"/>
        </a:p>
      </dgm:t>
    </dgm:pt>
    <dgm:pt modelId="{6AEEB3DC-0C0F-4F86-9A5B-3133BF35A94D}" type="sibTrans" cxnId="{79E92BE6-21FC-494F-B6B7-5311DF4E8F90}">
      <dgm:prSet/>
      <dgm:spPr/>
      <dgm:t>
        <a:bodyPr/>
        <a:lstStyle/>
        <a:p>
          <a:endParaRPr lang="it-IT"/>
        </a:p>
      </dgm:t>
    </dgm:pt>
    <dgm:pt modelId="{77CBADFC-722B-48A4-B1D5-110C99D6AAE5}">
      <dgm:prSet/>
      <dgm:spPr>
        <a:solidFill>
          <a:srgbClr val="0070C0"/>
        </a:solidFill>
      </dgm:spPr>
      <dgm:t>
        <a:bodyPr/>
        <a:lstStyle/>
        <a:p>
          <a:r>
            <a:rPr lang="en-US" smtClean="0">
              <a:solidFill>
                <a:srgbClr val="FFFF99"/>
              </a:solidFill>
            </a:rPr>
            <a:t>ITrigger </a:t>
          </a:r>
          <a:endParaRPr lang="it-IT">
            <a:solidFill>
              <a:srgbClr val="FFFF99"/>
            </a:solidFill>
          </a:endParaRPr>
        </a:p>
      </dgm:t>
    </dgm:pt>
    <dgm:pt modelId="{1531D063-4BD8-46BD-AA43-44E7AEC5A848}" type="parTrans" cxnId="{47C68335-3FF1-4ADB-ACF4-0B047E0D64C4}">
      <dgm:prSet/>
      <dgm:spPr/>
      <dgm:t>
        <a:bodyPr/>
        <a:lstStyle/>
        <a:p>
          <a:endParaRPr lang="it-IT"/>
        </a:p>
      </dgm:t>
    </dgm:pt>
    <dgm:pt modelId="{DFFDD44B-5FED-41F3-8C1E-0853D538BA63}" type="sibTrans" cxnId="{47C68335-3FF1-4ADB-ACF4-0B047E0D64C4}">
      <dgm:prSet/>
      <dgm:spPr/>
      <dgm:t>
        <a:bodyPr/>
        <a:lstStyle/>
        <a:p>
          <a:endParaRPr lang="it-IT"/>
        </a:p>
      </dgm:t>
    </dgm:pt>
    <dgm:pt modelId="{7DEFBF5A-1A47-4380-B31E-27E5C88CD72B}">
      <dgm:prSet/>
      <dgm:spPr>
        <a:solidFill>
          <a:srgbClr val="0070C0"/>
        </a:solidFill>
      </dgm:spPr>
      <dgm:t>
        <a:bodyPr/>
        <a:lstStyle/>
        <a:p>
          <a:r>
            <a:rPr lang="en-US" smtClean="0">
              <a:solidFill>
                <a:srgbClr val="FFFF99"/>
              </a:solidFill>
            </a:rPr>
            <a:t>AbstractTrigger </a:t>
          </a:r>
          <a:endParaRPr lang="it-IT">
            <a:solidFill>
              <a:srgbClr val="FFFF99"/>
            </a:solidFill>
          </a:endParaRPr>
        </a:p>
      </dgm:t>
    </dgm:pt>
    <dgm:pt modelId="{F7C7BF37-AA1D-47BD-893D-D59B7CB7EE1B}" type="parTrans" cxnId="{17DE1C6E-3F44-4F5D-829A-EF26537B4710}">
      <dgm:prSet/>
      <dgm:spPr/>
      <dgm:t>
        <a:bodyPr/>
        <a:lstStyle/>
        <a:p>
          <a:endParaRPr lang="it-IT"/>
        </a:p>
      </dgm:t>
    </dgm:pt>
    <dgm:pt modelId="{EF40CE0B-190E-4BEC-84BA-44E39DF53FC5}" type="sibTrans" cxnId="{17DE1C6E-3F44-4F5D-829A-EF26537B4710}">
      <dgm:prSet/>
      <dgm:spPr/>
      <dgm:t>
        <a:bodyPr/>
        <a:lstStyle/>
        <a:p>
          <a:endParaRPr lang="it-IT"/>
        </a:p>
      </dgm:t>
    </dgm:pt>
    <dgm:pt modelId="{C16068E9-5698-40E7-B5E9-5D6ABF8F9FF6}">
      <dgm:prSet/>
      <dgm:spPr>
        <a:solidFill>
          <a:srgbClr val="0070C0"/>
        </a:solidFill>
      </dgm:spPr>
      <dgm:t>
        <a:bodyPr/>
        <a:lstStyle/>
        <a:p>
          <a:r>
            <a:rPr lang="en-US" smtClean="0">
              <a:solidFill>
                <a:srgbClr val="FFFF99"/>
              </a:solidFill>
            </a:rPr>
            <a:t>SimpleTrigger</a:t>
          </a:r>
          <a:endParaRPr lang="it-IT">
            <a:solidFill>
              <a:srgbClr val="FFFF99"/>
            </a:solidFill>
          </a:endParaRPr>
        </a:p>
      </dgm:t>
    </dgm:pt>
    <dgm:pt modelId="{8CD283A7-30E5-45F6-8722-925EF86B60F2}" type="parTrans" cxnId="{127A33EB-E859-4C09-8267-04EF09E63C64}">
      <dgm:prSet/>
      <dgm:spPr/>
      <dgm:t>
        <a:bodyPr/>
        <a:lstStyle/>
        <a:p>
          <a:endParaRPr lang="it-IT"/>
        </a:p>
      </dgm:t>
    </dgm:pt>
    <dgm:pt modelId="{C852BBDD-CC05-4C57-BB38-A46379E552E9}" type="sibTrans" cxnId="{127A33EB-E859-4C09-8267-04EF09E63C64}">
      <dgm:prSet/>
      <dgm:spPr/>
      <dgm:t>
        <a:bodyPr/>
        <a:lstStyle/>
        <a:p>
          <a:endParaRPr lang="it-IT"/>
        </a:p>
      </dgm:t>
    </dgm:pt>
    <dgm:pt modelId="{B9AFA568-BECD-4A38-90A7-9D59F58BB7E0}">
      <dgm:prSet/>
      <dgm:spPr/>
      <dgm:t>
        <a:bodyPr/>
        <a:lstStyle/>
        <a:p>
          <a:r>
            <a:rPr lang="en-US" smtClean="0"/>
            <a:t>extended</a:t>
          </a:r>
          <a:endParaRPr lang="it-IT"/>
        </a:p>
      </dgm:t>
    </dgm:pt>
    <dgm:pt modelId="{BB002931-ABFF-491C-B499-47FC72515716}" type="parTrans" cxnId="{CBC85497-2874-4976-86FA-453D23ADC703}">
      <dgm:prSet/>
      <dgm:spPr/>
      <dgm:t>
        <a:bodyPr/>
        <a:lstStyle/>
        <a:p>
          <a:endParaRPr lang="it-IT"/>
        </a:p>
      </dgm:t>
    </dgm:pt>
    <dgm:pt modelId="{C0CE911B-536A-45A4-A75F-044F884762A1}" type="sibTrans" cxnId="{CBC85497-2874-4976-86FA-453D23ADC703}">
      <dgm:prSet/>
      <dgm:spPr/>
      <dgm:t>
        <a:bodyPr/>
        <a:lstStyle/>
        <a:p>
          <a:endParaRPr lang="it-IT"/>
        </a:p>
      </dgm:t>
    </dgm:pt>
    <dgm:pt modelId="{2BE6A026-DC66-4EAB-B54A-B3E867493051}">
      <dgm:prSet/>
      <dgm:spPr/>
      <dgm:t>
        <a:bodyPr/>
        <a:lstStyle/>
        <a:p>
          <a:r>
            <a:rPr lang="en-US" smtClean="0"/>
            <a:t>trigger</a:t>
          </a:r>
          <a:endParaRPr lang="it-IT"/>
        </a:p>
      </dgm:t>
    </dgm:pt>
    <dgm:pt modelId="{B7F35F78-3361-4E4F-81A9-96BD644A407D}" type="parTrans" cxnId="{27934AA5-CF5D-4F2F-AC62-860552901E1F}">
      <dgm:prSet/>
      <dgm:spPr/>
      <dgm:t>
        <a:bodyPr/>
        <a:lstStyle/>
        <a:p>
          <a:endParaRPr lang="it-IT"/>
        </a:p>
      </dgm:t>
    </dgm:pt>
    <dgm:pt modelId="{823AAD98-07D6-4708-8C43-33D04F0767C7}" type="sibTrans" cxnId="{27934AA5-CF5D-4F2F-AC62-860552901E1F}">
      <dgm:prSet/>
      <dgm:spPr/>
      <dgm:t>
        <a:bodyPr/>
        <a:lstStyle/>
        <a:p>
          <a:endParaRPr lang="it-IT"/>
        </a:p>
      </dgm:t>
    </dgm:pt>
    <dgm:pt modelId="{01874E0E-73BE-463A-87FB-04FB68328CED}">
      <dgm:prSet/>
      <dgm:spPr/>
      <dgm:t>
        <a:bodyPr/>
        <a:lstStyle/>
        <a:p>
          <a:r>
            <a:rPr lang="en-US" smtClean="0"/>
            <a:t>ExitShapeTrigger </a:t>
          </a:r>
          <a:endParaRPr lang="it-IT"/>
        </a:p>
      </dgm:t>
    </dgm:pt>
    <dgm:pt modelId="{4B032924-6E19-4631-B88A-E0AD94373089}" type="parTrans" cxnId="{69CA2E98-7BE7-46ED-BD07-F6422978D24B}">
      <dgm:prSet/>
      <dgm:spPr/>
      <dgm:t>
        <a:bodyPr/>
        <a:lstStyle/>
        <a:p>
          <a:endParaRPr lang="it-IT"/>
        </a:p>
      </dgm:t>
    </dgm:pt>
    <dgm:pt modelId="{1D2DF021-C8AC-44FF-B4FD-AC16FF413FD2}" type="sibTrans" cxnId="{69CA2E98-7BE7-46ED-BD07-F6422978D24B}">
      <dgm:prSet/>
      <dgm:spPr/>
      <dgm:t>
        <a:bodyPr/>
        <a:lstStyle/>
        <a:p>
          <a:endParaRPr lang="it-IT"/>
        </a:p>
      </dgm:t>
    </dgm:pt>
    <dgm:pt modelId="{9637D048-0697-413C-A3CA-683187882BD4}">
      <dgm:prSet/>
      <dgm:spPr/>
      <dgm:t>
        <a:bodyPr/>
        <a:lstStyle/>
        <a:p>
          <a:r>
            <a:rPr lang="en-US" smtClean="0"/>
            <a:t>RandomTrigger</a:t>
          </a:r>
          <a:endParaRPr lang="it-IT"/>
        </a:p>
      </dgm:t>
    </dgm:pt>
    <dgm:pt modelId="{B0A3A666-6440-4F8A-B054-B2D4015817AD}" type="parTrans" cxnId="{56713E17-C670-4C9C-82A8-D05E50206F8E}">
      <dgm:prSet/>
      <dgm:spPr/>
      <dgm:t>
        <a:bodyPr/>
        <a:lstStyle/>
        <a:p>
          <a:endParaRPr lang="it-IT"/>
        </a:p>
      </dgm:t>
    </dgm:pt>
    <dgm:pt modelId="{1AC49FD7-60B5-4E78-A978-4EB3AF70387E}" type="sibTrans" cxnId="{56713E17-C670-4C9C-82A8-D05E50206F8E}">
      <dgm:prSet/>
      <dgm:spPr/>
      <dgm:t>
        <a:bodyPr/>
        <a:lstStyle/>
        <a:p>
          <a:endParaRPr lang="it-IT"/>
        </a:p>
      </dgm:t>
    </dgm:pt>
    <dgm:pt modelId="{4C79CD95-2694-4905-B346-EFAC307C512C}" type="pres">
      <dgm:prSet presAssocID="{71F871BA-0A44-41AF-ACF4-07BDDA9F512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E6AD817B-F673-4B53-A310-BEB73C1CD24A}" type="pres">
      <dgm:prSet presAssocID="{5D3353EE-357C-4572-A1B3-AD67FC07F9FB}" presName="root1" presStyleCnt="0"/>
      <dgm:spPr/>
    </dgm:pt>
    <dgm:pt modelId="{CD34E870-E70F-4606-B376-2A604A6D7476}" type="pres">
      <dgm:prSet presAssocID="{5D3353EE-357C-4572-A1B3-AD67FC07F9F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975601A9-560F-4912-B29F-08DE0F4C10C5}" type="pres">
      <dgm:prSet presAssocID="{5D3353EE-357C-4572-A1B3-AD67FC07F9FB}" presName="level2hierChild" presStyleCnt="0"/>
      <dgm:spPr/>
    </dgm:pt>
    <dgm:pt modelId="{F3EEB86B-D94D-4229-BE0D-356832654275}" type="pres">
      <dgm:prSet presAssocID="{8E06CC99-AE42-4491-B722-3BE209A9E57E}" presName="conn2-1" presStyleLbl="parChTrans1D2" presStyleIdx="0" presStyleCnt="2"/>
      <dgm:spPr/>
      <dgm:t>
        <a:bodyPr/>
        <a:lstStyle/>
        <a:p>
          <a:endParaRPr lang="it-IT"/>
        </a:p>
      </dgm:t>
    </dgm:pt>
    <dgm:pt modelId="{E1B7E886-EBB6-4121-919A-D0F6911689B0}" type="pres">
      <dgm:prSet presAssocID="{8E06CC99-AE42-4491-B722-3BE209A9E57E}" presName="connTx" presStyleLbl="parChTrans1D2" presStyleIdx="0" presStyleCnt="2"/>
      <dgm:spPr/>
      <dgm:t>
        <a:bodyPr/>
        <a:lstStyle/>
        <a:p>
          <a:endParaRPr lang="it-IT"/>
        </a:p>
      </dgm:t>
    </dgm:pt>
    <dgm:pt modelId="{8F2C394B-8A8E-4A38-8D8A-B0D3CD395783}" type="pres">
      <dgm:prSet presAssocID="{030E92DE-76B1-4C81-B398-5CEC8ADA79A6}" presName="root2" presStyleCnt="0"/>
      <dgm:spPr/>
    </dgm:pt>
    <dgm:pt modelId="{15F1EE89-153B-4103-808B-E91E5206F1AC}" type="pres">
      <dgm:prSet presAssocID="{030E92DE-76B1-4C81-B398-5CEC8ADA79A6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3D415024-18B0-4FE1-AEE6-43F2E219B8AC}" type="pres">
      <dgm:prSet presAssocID="{030E92DE-76B1-4C81-B398-5CEC8ADA79A6}" presName="level3hierChild" presStyleCnt="0"/>
      <dgm:spPr/>
    </dgm:pt>
    <dgm:pt modelId="{2DBE9186-F2CC-46FD-A272-369A87839758}" type="pres">
      <dgm:prSet presAssocID="{5DB04A03-4A35-4306-BE3C-F6AD7AD6A2E9}" presName="conn2-1" presStyleLbl="parChTrans1D3" presStyleIdx="0" presStyleCnt="2"/>
      <dgm:spPr/>
      <dgm:t>
        <a:bodyPr/>
        <a:lstStyle/>
        <a:p>
          <a:endParaRPr lang="it-IT"/>
        </a:p>
      </dgm:t>
    </dgm:pt>
    <dgm:pt modelId="{936EECA5-7002-484D-AAEC-501DBECA7837}" type="pres">
      <dgm:prSet presAssocID="{5DB04A03-4A35-4306-BE3C-F6AD7AD6A2E9}" presName="connTx" presStyleLbl="parChTrans1D3" presStyleIdx="0" presStyleCnt="2"/>
      <dgm:spPr/>
      <dgm:t>
        <a:bodyPr/>
        <a:lstStyle/>
        <a:p>
          <a:endParaRPr lang="it-IT"/>
        </a:p>
      </dgm:t>
    </dgm:pt>
    <dgm:pt modelId="{1922FCFD-3F0E-46BF-AA0D-5A01F2330734}" type="pres">
      <dgm:prSet presAssocID="{1DF8BBBC-700A-434E-B50A-FE2C8A507D14}" presName="root2" presStyleCnt="0"/>
      <dgm:spPr/>
    </dgm:pt>
    <dgm:pt modelId="{29F9E405-F2A8-4427-A427-66CF03582AA0}" type="pres">
      <dgm:prSet presAssocID="{1DF8BBBC-700A-434E-B50A-FE2C8A507D14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042ABA6A-0260-4946-9529-1FB1F129C278}" type="pres">
      <dgm:prSet presAssocID="{1DF8BBBC-700A-434E-B50A-FE2C8A507D14}" presName="level3hierChild" presStyleCnt="0"/>
      <dgm:spPr/>
    </dgm:pt>
    <dgm:pt modelId="{84B72424-1D0C-40D7-AAD0-F55DA9A79F9E}" type="pres">
      <dgm:prSet presAssocID="{1531D063-4BD8-46BD-AA43-44E7AEC5A848}" presName="conn2-1" presStyleLbl="parChTrans1D4" presStyleIdx="0" presStyleCnt="5"/>
      <dgm:spPr/>
      <dgm:t>
        <a:bodyPr/>
        <a:lstStyle/>
        <a:p>
          <a:endParaRPr lang="it-IT"/>
        </a:p>
      </dgm:t>
    </dgm:pt>
    <dgm:pt modelId="{1860C1D7-C886-4076-97BD-B17ED9F2D04C}" type="pres">
      <dgm:prSet presAssocID="{1531D063-4BD8-46BD-AA43-44E7AEC5A848}" presName="connTx" presStyleLbl="parChTrans1D4" presStyleIdx="0" presStyleCnt="5"/>
      <dgm:spPr/>
      <dgm:t>
        <a:bodyPr/>
        <a:lstStyle/>
        <a:p>
          <a:endParaRPr lang="it-IT"/>
        </a:p>
      </dgm:t>
    </dgm:pt>
    <dgm:pt modelId="{5F5AFB3E-6DF0-47CC-9184-22186DBE9D8F}" type="pres">
      <dgm:prSet presAssocID="{77CBADFC-722B-48A4-B1D5-110C99D6AAE5}" presName="root2" presStyleCnt="0"/>
      <dgm:spPr/>
    </dgm:pt>
    <dgm:pt modelId="{2FD82A7E-5516-4340-B418-2C2E516B6B37}" type="pres">
      <dgm:prSet presAssocID="{77CBADFC-722B-48A4-B1D5-110C99D6AAE5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77041D34-2E96-4409-A1A6-56A9E354ABAC}" type="pres">
      <dgm:prSet presAssocID="{77CBADFC-722B-48A4-B1D5-110C99D6AAE5}" presName="level3hierChild" presStyleCnt="0"/>
      <dgm:spPr/>
    </dgm:pt>
    <dgm:pt modelId="{2D4CFBE8-7C96-4D38-A9D4-751A89A9E5C7}" type="pres">
      <dgm:prSet presAssocID="{F7C7BF37-AA1D-47BD-893D-D59B7CB7EE1B}" presName="conn2-1" presStyleLbl="parChTrans1D4" presStyleIdx="1" presStyleCnt="5"/>
      <dgm:spPr/>
      <dgm:t>
        <a:bodyPr/>
        <a:lstStyle/>
        <a:p>
          <a:endParaRPr lang="it-IT"/>
        </a:p>
      </dgm:t>
    </dgm:pt>
    <dgm:pt modelId="{87A75A8F-5991-48F2-92FD-CB75825D528D}" type="pres">
      <dgm:prSet presAssocID="{F7C7BF37-AA1D-47BD-893D-D59B7CB7EE1B}" presName="connTx" presStyleLbl="parChTrans1D4" presStyleIdx="1" presStyleCnt="5"/>
      <dgm:spPr/>
      <dgm:t>
        <a:bodyPr/>
        <a:lstStyle/>
        <a:p>
          <a:endParaRPr lang="it-IT"/>
        </a:p>
      </dgm:t>
    </dgm:pt>
    <dgm:pt modelId="{AC1858FD-C047-4708-A662-CFB225D83991}" type="pres">
      <dgm:prSet presAssocID="{7DEFBF5A-1A47-4380-B31E-27E5C88CD72B}" presName="root2" presStyleCnt="0"/>
      <dgm:spPr/>
    </dgm:pt>
    <dgm:pt modelId="{7F514B51-2A5E-4544-8DA3-270097379DDA}" type="pres">
      <dgm:prSet presAssocID="{7DEFBF5A-1A47-4380-B31E-27E5C88CD72B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1445474B-EA04-40DF-A7D3-145F99F6C8BA}" type="pres">
      <dgm:prSet presAssocID="{7DEFBF5A-1A47-4380-B31E-27E5C88CD72B}" presName="level3hierChild" presStyleCnt="0"/>
      <dgm:spPr/>
    </dgm:pt>
    <dgm:pt modelId="{7FEAC91F-8D85-4114-A33C-F28981441021}" type="pres">
      <dgm:prSet presAssocID="{8CD283A7-30E5-45F6-8722-925EF86B60F2}" presName="conn2-1" presStyleLbl="parChTrans1D4" presStyleIdx="2" presStyleCnt="5"/>
      <dgm:spPr/>
      <dgm:t>
        <a:bodyPr/>
        <a:lstStyle/>
        <a:p>
          <a:endParaRPr lang="it-IT"/>
        </a:p>
      </dgm:t>
    </dgm:pt>
    <dgm:pt modelId="{C198BFF2-2102-49DC-82FD-12923E4B50DB}" type="pres">
      <dgm:prSet presAssocID="{8CD283A7-30E5-45F6-8722-925EF86B60F2}" presName="connTx" presStyleLbl="parChTrans1D4" presStyleIdx="2" presStyleCnt="5"/>
      <dgm:spPr/>
      <dgm:t>
        <a:bodyPr/>
        <a:lstStyle/>
        <a:p>
          <a:endParaRPr lang="it-IT"/>
        </a:p>
      </dgm:t>
    </dgm:pt>
    <dgm:pt modelId="{9A885410-ED6B-4722-9F2E-01BED2865D3F}" type="pres">
      <dgm:prSet presAssocID="{C16068E9-5698-40E7-B5E9-5D6ABF8F9FF6}" presName="root2" presStyleCnt="0"/>
      <dgm:spPr/>
    </dgm:pt>
    <dgm:pt modelId="{8E670552-5BC6-4BF7-AE94-2FBD4B165821}" type="pres">
      <dgm:prSet presAssocID="{C16068E9-5698-40E7-B5E9-5D6ABF8F9FF6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E08141B9-A711-4310-938C-7E711E796C62}" type="pres">
      <dgm:prSet presAssocID="{C16068E9-5698-40E7-B5E9-5D6ABF8F9FF6}" presName="level3hierChild" presStyleCnt="0"/>
      <dgm:spPr/>
    </dgm:pt>
    <dgm:pt modelId="{8D5D62A4-7DFA-4915-A633-4CA98E1B81CD}" type="pres">
      <dgm:prSet presAssocID="{BB002931-ABFF-491C-B499-47FC72515716}" presName="conn2-1" presStyleLbl="parChTrans1D2" presStyleIdx="1" presStyleCnt="2"/>
      <dgm:spPr/>
      <dgm:t>
        <a:bodyPr/>
        <a:lstStyle/>
        <a:p>
          <a:endParaRPr lang="it-IT"/>
        </a:p>
      </dgm:t>
    </dgm:pt>
    <dgm:pt modelId="{B46D9161-384E-4943-93A2-CDA4DA44E25D}" type="pres">
      <dgm:prSet presAssocID="{BB002931-ABFF-491C-B499-47FC72515716}" presName="connTx" presStyleLbl="parChTrans1D2" presStyleIdx="1" presStyleCnt="2"/>
      <dgm:spPr/>
      <dgm:t>
        <a:bodyPr/>
        <a:lstStyle/>
        <a:p>
          <a:endParaRPr lang="it-IT"/>
        </a:p>
      </dgm:t>
    </dgm:pt>
    <dgm:pt modelId="{221B3703-0BD7-46ED-949D-3659BEC90378}" type="pres">
      <dgm:prSet presAssocID="{B9AFA568-BECD-4A38-90A7-9D59F58BB7E0}" presName="root2" presStyleCnt="0"/>
      <dgm:spPr/>
    </dgm:pt>
    <dgm:pt modelId="{BFD82511-D8E6-409C-B712-AFE8AC46E232}" type="pres">
      <dgm:prSet presAssocID="{B9AFA568-BECD-4A38-90A7-9D59F58BB7E0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F1057EBC-7B66-4AFF-9A82-916BC355CC93}" type="pres">
      <dgm:prSet presAssocID="{B9AFA568-BECD-4A38-90A7-9D59F58BB7E0}" presName="level3hierChild" presStyleCnt="0"/>
      <dgm:spPr/>
    </dgm:pt>
    <dgm:pt modelId="{1C35810B-F9EB-43BE-A46F-5FFA5531373A}" type="pres">
      <dgm:prSet presAssocID="{B7F35F78-3361-4E4F-81A9-96BD644A407D}" presName="conn2-1" presStyleLbl="parChTrans1D3" presStyleIdx="1" presStyleCnt="2"/>
      <dgm:spPr/>
      <dgm:t>
        <a:bodyPr/>
        <a:lstStyle/>
        <a:p>
          <a:endParaRPr lang="it-IT"/>
        </a:p>
      </dgm:t>
    </dgm:pt>
    <dgm:pt modelId="{94C2EE4E-5456-45B4-B16D-75973A0840FA}" type="pres">
      <dgm:prSet presAssocID="{B7F35F78-3361-4E4F-81A9-96BD644A407D}" presName="connTx" presStyleLbl="parChTrans1D3" presStyleIdx="1" presStyleCnt="2"/>
      <dgm:spPr/>
      <dgm:t>
        <a:bodyPr/>
        <a:lstStyle/>
        <a:p>
          <a:endParaRPr lang="it-IT"/>
        </a:p>
      </dgm:t>
    </dgm:pt>
    <dgm:pt modelId="{45012F76-BB8A-48F6-9260-64712719409C}" type="pres">
      <dgm:prSet presAssocID="{2BE6A026-DC66-4EAB-B54A-B3E867493051}" presName="root2" presStyleCnt="0"/>
      <dgm:spPr/>
    </dgm:pt>
    <dgm:pt modelId="{AAACF97A-3FB2-4773-A8BD-E38500CAEE42}" type="pres">
      <dgm:prSet presAssocID="{2BE6A026-DC66-4EAB-B54A-B3E867493051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E0ED30D0-3B0A-4A27-970F-2DDA17A8F9D6}" type="pres">
      <dgm:prSet presAssocID="{2BE6A026-DC66-4EAB-B54A-B3E867493051}" presName="level3hierChild" presStyleCnt="0"/>
      <dgm:spPr/>
    </dgm:pt>
    <dgm:pt modelId="{A132D7EA-06B4-41F5-A498-925DCB48E086}" type="pres">
      <dgm:prSet presAssocID="{4B032924-6E19-4631-B88A-E0AD94373089}" presName="conn2-1" presStyleLbl="parChTrans1D4" presStyleIdx="3" presStyleCnt="5"/>
      <dgm:spPr/>
      <dgm:t>
        <a:bodyPr/>
        <a:lstStyle/>
        <a:p>
          <a:endParaRPr lang="it-IT"/>
        </a:p>
      </dgm:t>
    </dgm:pt>
    <dgm:pt modelId="{EAE60D3A-8B4C-4F68-A3E9-F2E05B421E91}" type="pres">
      <dgm:prSet presAssocID="{4B032924-6E19-4631-B88A-E0AD94373089}" presName="connTx" presStyleLbl="parChTrans1D4" presStyleIdx="3" presStyleCnt="5"/>
      <dgm:spPr/>
      <dgm:t>
        <a:bodyPr/>
        <a:lstStyle/>
        <a:p>
          <a:endParaRPr lang="it-IT"/>
        </a:p>
      </dgm:t>
    </dgm:pt>
    <dgm:pt modelId="{167A4555-FC91-4D77-AA59-243B111598D1}" type="pres">
      <dgm:prSet presAssocID="{01874E0E-73BE-463A-87FB-04FB68328CED}" presName="root2" presStyleCnt="0"/>
      <dgm:spPr/>
    </dgm:pt>
    <dgm:pt modelId="{7FE4A68F-13A7-4D82-9671-7C4D4BF1621B}" type="pres">
      <dgm:prSet presAssocID="{01874E0E-73BE-463A-87FB-04FB68328CED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BF88F863-AE21-40DD-AD60-4ECE8E74220D}" type="pres">
      <dgm:prSet presAssocID="{01874E0E-73BE-463A-87FB-04FB68328CED}" presName="level3hierChild" presStyleCnt="0"/>
      <dgm:spPr/>
    </dgm:pt>
    <dgm:pt modelId="{D298D18A-7558-4A54-852C-3C7B780DE1DD}" type="pres">
      <dgm:prSet presAssocID="{B0A3A666-6440-4F8A-B054-B2D4015817AD}" presName="conn2-1" presStyleLbl="parChTrans1D4" presStyleIdx="4" presStyleCnt="5"/>
      <dgm:spPr/>
      <dgm:t>
        <a:bodyPr/>
        <a:lstStyle/>
        <a:p>
          <a:endParaRPr lang="it-IT"/>
        </a:p>
      </dgm:t>
    </dgm:pt>
    <dgm:pt modelId="{13FA3829-D027-4DE3-A9AC-347D5EA2E295}" type="pres">
      <dgm:prSet presAssocID="{B0A3A666-6440-4F8A-B054-B2D4015817AD}" presName="connTx" presStyleLbl="parChTrans1D4" presStyleIdx="4" presStyleCnt="5"/>
      <dgm:spPr/>
      <dgm:t>
        <a:bodyPr/>
        <a:lstStyle/>
        <a:p>
          <a:endParaRPr lang="it-IT"/>
        </a:p>
      </dgm:t>
    </dgm:pt>
    <dgm:pt modelId="{BA89B489-5AEE-4E2C-AC74-8D1CFF25697A}" type="pres">
      <dgm:prSet presAssocID="{9637D048-0697-413C-A3CA-683187882BD4}" presName="root2" presStyleCnt="0"/>
      <dgm:spPr/>
    </dgm:pt>
    <dgm:pt modelId="{2A2DEC5E-7E06-473F-B072-792D3D734BFE}" type="pres">
      <dgm:prSet presAssocID="{9637D048-0697-413C-A3CA-683187882BD4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21ABCE86-5505-4EAD-8512-611076F80648}" type="pres">
      <dgm:prSet presAssocID="{9637D048-0697-413C-A3CA-683187882BD4}" presName="level3hierChild" presStyleCnt="0"/>
      <dgm:spPr/>
    </dgm:pt>
  </dgm:ptLst>
  <dgm:cxnLst>
    <dgm:cxn modelId="{797DBB0E-EA90-442C-8452-41ADAD66F530}" type="presOf" srcId="{2BE6A026-DC66-4EAB-B54A-B3E867493051}" destId="{AAACF97A-3FB2-4773-A8BD-E38500CAEE42}" srcOrd="0" destOrd="0" presId="urn:microsoft.com/office/officeart/2005/8/layout/hierarchy2"/>
    <dgm:cxn modelId="{56713E17-C670-4C9C-82A8-D05E50206F8E}" srcId="{2BE6A026-DC66-4EAB-B54A-B3E867493051}" destId="{9637D048-0697-413C-A3CA-683187882BD4}" srcOrd="1" destOrd="0" parTransId="{B0A3A666-6440-4F8A-B054-B2D4015817AD}" sibTransId="{1AC49FD7-60B5-4E78-A978-4EB3AF70387E}"/>
    <dgm:cxn modelId="{27934AA5-CF5D-4F2F-AC62-860552901E1F}" srcId="{B9AFA568-BECD-4A38-90A7-9D59F58BB7E0}" destId="{2BE6A026-DC66-4EAB-B54A-B3E867493051}" srcOrd="0" destOrd="0" parTransId="{B7F35F78-3361-4E4F-81A9-96BD644A407D}" sibTransId="{823AAD98-07D6-4708-8C43-33D04F0767C7}"/>
    <dgm:cxn modelId="{47C68335-3FF1-4ADB-ACF4-0B047E0D64C4}" srcId="{1DF8BBBC-700A-434E-B50A-FE2C8A507D14}" destId="{77CBADFC-722B-48A4-B1D5-110C99D6AAE5}" srcOrd="0" destOrd="0" parTransId="{1531D063-4BD8-46BD-AA43-44E7AEC5A848}" sibTransId="{DFFDD44B-5FED-41F3-8C1E-0853D538BA63}"/>
    <dgm:cxn modelId="{42F07CFD-34FB-414D-A40A-3BADBEFE39E5}" type="presOf" srcId="{77CBADFC-722B-48A4-B1D5-110C99D6AAE5}" destId="{2FD82A7E-5516-4340-B418-2C2E516B6B37}" srcOrd="0" destOrd="0" presId="urn:microsoft.com/office/officeart/2005/8/layout/hierarchy2"/>
    <dgm:cxn modelId="{5E3448E7-6DC6-4F77-AA6F-104352A4335B}" type="presOf" srcId="{71F871BA-0A44-41AF-ACF4-07BDDA9F5129}" destId="{4C79CD95-2694-4905-B346-EFAC307C512C}" srcOrd="0" destOrd="0" presId="urn:microsoft.com/office/officeart/2005/8/layout/hierarchy2"/>
    <dgm:cxn modelId="{79E92BE6-21FC-494F-B6B7-5311DF4E8F90}" srcId="{030E92DE-76B1-4C81-B398-5CEC8ADA79A6}" destId="{1DF8BBBC-700A-434E-B50A-FE2C8A507D14}" srcOrd="0" destOrd="0" parTransId="{5DB04A03-4A35-4306-BE3C-F6AD7AD6A2E9}" sibTransId="{6AEEB3DC-0C0F-4F86-9A5B-3133BF35A94D}"/>
    <dgm:cxn modelId="{79DC3025-48D6-49FA-A62B-B6FBC41D434C}" type="presOf" srcId="{B7F35F78-3361-4E4F-81A9-96BD644A407D}" destId="{94C2EE4E-5456-45B4-B16D-75973A0840FA}" srcOrd="1" destOrd="0" presId="urn:microsoft.com/office/officeart/2005/8/layout/hierarchy2"/>
    <dgm:cxn modelId="{D0F83167-A77C-46A1-80D1-67071388460C}" type="presOf" srcId="{8CD283A7-30E5-45F6-8722-925EF86B60F2}" destId="{7FEAC91F-8D85-4114-A33C-F28981441021}" srcOrd="0" destOrd="0" presId="urn:microsoft.com/office/officeart/2005/8/layout/hierarchy2"/>
    <dgm:cxn modelId="{786E9565-AB9B-4442-8B9F-0A89B8FFD0CB}" type="presOf" srcId="{030E92DE-76B1-4C81-B398-5CEC8ADA79A6}" destId="{15F1EE89-153B-4103-808B-E91E5206F1AC}" srcOrd="0" destOrd="0" presId="urn:microsoft.com/office/officeart/2005/8/layout/hierarchy2"/>
    <dgm:cxn modelId="{5187E002-6F6C-4E0C-B8B4-3F6618317EF0}" type="presOf" srcId="{F7C7BF37-AA1D-47BD-893D-D59B7CB7EE1B}" destId="{87A75A8F-5991-48F2-92FD-CB75825D528D}" srcOrd="1" destOrd="0" presId="urn:microsoft.com/office/officeart/2005/8/layout/hierarchy2"/>
    <dgm:cxn modelId="{3B3B1BFA-4A77-4E0C-B1A3-1AAEED999C9F}" type="presOf" srcId="{B7F35F78-3361-4E4F-81A9-96BD644A407D}" destId="{1C35810B-F9EB-43BE-A46F-5FFA5531373A}" srcOrd="0" destOrd="0" presId="urn:microsoft.com/office/officeart/2005/8/layout/hierarchy2"/>
    <dgm:cxn modelId="{03089B1B-C01E-47D0-9CEF-FDA86576DE72}" type="presOf" srcId="{7DEFBF5A-1A47-4380-B31E-27E5C88CD72B}" destId="{7F514B51-2A5E-4544-8DA3-270097379DDA}" srcOrd="0" destOrd="0" presId="urn:microsoft.com/office/officeart/2005/8/layout/hierarchy2"/>
    <dgm:cxn modelId="{17DE1C6E-3F44-4F5D-829A-EF26537B4710}" srcId="{1DF8BBBC-700A-434E-B50A-FE2C8A507D14}" destId="{7DEFBF5A-1A47-4380-B31E-27E5C88CD72B}" srcOrd="1" destOrd="0" parTransId="{F7C7BF37-AA1D-47BD-893D-D59B7CB7EE1B}" sibTransId="{EF40CE0B-190E-4BEC-84BA-44E39DF53FC5}"/>
    <dgm:cxn modelId="{9A11D3EE-0C68-4B7D-B228-F6BD0F078847}" srcId="{71F871BA-0A44-41AF-ACF4-07BDDA9F5129}" destId="{5D3353EE-357C-4572-A1B3-AD67FC07F9FB}" srcOrd="0" destOrd="0" parTransId="{06E8B361-8C19-42B4-9047-8F0BC308DFE0}" sibTransId="{8C962F8A-A9C0-466A-A15C-DF0175E5727C}"/>
    <dgm:cxn modelId="{97C90893-10B5-4B6E-B2E1-43E4A2CC0E20}" type="presOf" srcId="{1531D063-4BD8-46BD-AA43-44E7AEC5A848}" destId="{84B72424-1D0C-40D7-AAD0-F55DA9A79F9E}" srcOrd="0" destOrd="0" presId="urn:microsoft.com/office/officeart/2005/8/layout/hierarchy2"/>
    <dgm:cxn modelId="{5C0F45BB-F562-46F7-9CC5-EAD92EFBAF13}" type="presOf" srcId="{F7C7BF37-AA1D-47BD-893D-D59B7CB7EE1B}" destId="{2D4CFBE8-7C96-4D38-A9D4-751A89A9E5C7}" srcOrd="0" destOrd="0" presId="urn:microsoft.com/office/officeart/2005/8/layout/hierarchy2"/>
    <dgm:cxn modelId="{19CABC9A-0436-45B7-8901-8AD80FE1976D}" type="presOf" srcId="{B9AFA568-BECD-4A38-90A7-9D59F58BB7E0}" destId="{BFD82511-D8E6-409C-B712-AFE8AC46E232}" srcOrd="0" destOrd="0" presId="urn:microsoft.com/office/officeart/2005/8/layout/hierarchy2"/>
    <dgm:cxn modelId="{127A33EB-E859-4C09-8267-04EF09E63C64}" srcId="{1DF8BBBC-700A-434E-B50A-FE2C8A507D14}" destId="{C16068E9-5698-40E7-B5E9-5D6ABF8F9FF6}" srcOrd="2" destOrd="0" parTransId="{8CD283A7-30E5-45F6-8722-925EF86B60F2}" sibTransId="{C852BBDD-CC05-4C57-BB38-A46379E552E9}"/>
    <dgm:cxn modelId="{85920378-2F85-4BAD-A626-F1BD26FBD799}" type="presOf" srcId="{5DB04A03-4A35-4306-BE3C-F6AD7AD6A2E9}" destId="{936EECA5-7002-484D-AAEC-501DBECA7837}" srcOrd="1" destOrd="0" presId="urn:microsoft.com/office/officeart/2005/8/layout/hierarchy2"/>
    <dgm:cxn modelId="{BFD9E05D-6423-4391-9138-7193960262F6}" type="presOf" srcId="{8E06CC99-AE42-4491-B722-3BE209A9E57E}" destId="{E1B7E886-EBB6-4121-919A-D0F6911689B0}" srcOrd="1" destOrd="0" presId="urn:microsoft.com/office/officeart/2005/8/layout/hierarchy2"/>
    <dgm:cxn modelId="{1F2D27AD-377E-4A54-9C16-270415466F62}" type="presOf" srcId="{4B032924-6E19-4631-B88A-E0AD94373089}" destId="{A132D7EA-06B4-41F5-A498-925DCB48E086}" srcOrd="0" destOrd="0" presId="urn:microsoft.com/office/officeart/2005/8/layout/hierarchy2"/>
    <dgm:cxn modelId="{46B4E494-E944-41D4-987A-4E6ACA0BF317}" type="presOf" srcId="{01874E0E-73BE-463A-87FB-04FB68328CED}" destId="{7FE4A68F-13A7-4D82-9671-7C4D4BF1621B}" srcOrd="0" destOrd="0" presId="urn:microsoft.com/office/officeart/2005/8/layout/hierarchy2"/>
    <dgm:cxn modelId="{A96D0A97-D9F8-46AC-A9BB-D89516A4D74E}" type="presOf" srcId="{9637D048-0697-413C-A3CA-683187882BD4}" destId="{2A2DEC5E-7E06-473F-B072-792D3D734BFE}" srcOrd="0" destOrd="0" presId="urn:microsoft.com/office/officeart/2005/8/layout/hierarchy2"/>
    <dgm:cxn modelId="{02CB07A1-0247-4831-B838-E3FD42A8E56D}" type="presOf" srcId="{5DB04A03-4A35-4306-BE3C-F6AD7AD6A2E9}" destId="{2DBE9186-F2CC-46FD-A272-369A87839758}" srcOrd="0" destOrd="0" presId="urn:microsoft.com/office/officeart/2005/8/layout/hierarchy2"/>
    <dgm:cxn modelId="{A5ECFADC-D582-4F80-A6DA-E451C1F822AE}" type="presOf" srcId="{5D3353EE-357C-4572-A1B3-AD67FC07F9FB}" destId="{CD34E870-E70F-4606-B376-2A604A6D7476}" srcOrd="0" destOrd="0" presId="urn:microsoft.com/office/officeart/2005/8/layout/hierarchy2"/>
    <dgm:cxn modelId="{2211796A-1D5E-44E7-9CE2-9D2EA55B37BE}" type="presOf" srcId="{B0A3A666-6440-4F8A-B054-B2D4015817AD}" destId="{13FA3829-D027-4DE3-A9AC-347D5EA2E295}" srcOrd="1" destOrd="0" presId="urn:microsoft.com/office/officeart/2005/8/layout/hierarchy2"/>
    <dgm:cxn modelId="{17E6032D-81AF-4EDD-9F20-05CF11380E05}" type="presOf" srcId="{8CD283A7-30E5-45F6-8722-925EF86B60F2}" destId="{C198BFF2-2102-49DC-82FD-12923E4B50DB}" srcOrd="1" destOrd="0" presId="urn:microsoft.com/office/officeart/2005/8/layout/hierarchy2"/>
    <dgm:cxn modelId="{FCA70E8C-C645-4D3A-8903-CD9C1D0496B3}" type="presOf" srcId="{BB002931-ABFF-491C-B499-47FC72515716}" destId="{B46D9161-384E-4943-93A2-CDA4DA44E25D}" srcOrd="1" destOrd="0" presId="urn:microsoft.com/office/officeart/2005/8/layout/hierarchy2"/>
    <dgm:cxn modelId="{77CAC325-08FF-4AA9-8866-85E98341E3B8}" srcId="{5D3353EE-357C-4572-A1B3-AD67FC07F9FB}" destId="{030E92DE-76B1-4C81-B398-5CEC8ADA79A6}" srcOrd="0" destOrd="0" parTransId="{8E06CC99-AE42-4491-B722-3BE209A9E57E}" sibTransId="{741A0191-7612-4AB4-B2A8-338B480D8578}"/>
    <dgm:cxn modelId="{4D8255FB-D619-475B-B239-9A731798DE64}" type="presOf" srcId="{C16068E9-5698-40E7-B5E9-5D6ABF8F9FF6}" destId="{8E670552-5BC6-4BF7-AE94-2FBD4B165821}" srcOrd="0" destOrd="0" presId="urn:microsoft.com/office/officeart/2005/8/layout/hierarchy2"/>
    <dgm:cxn modelId="{A1B44270-EF1A-4B95-B128-832067BC564E}" type="presOf" srcId="{1531D063-4BD8-46BD-AA43-44E7AEC5A848}" destId="{1860C1D7-C886-4076-97BD-B17ED9F2D04C}" srcOrd="1" destOrd="0" presId="urn:microsoft.com/office/officeart/2005/8/layout/hierarchy2"/>
    <dgm:cxn modelId="{69CA2E98-7BE7-46ED-BD07-F6422978D24B}" srcId="{2BE6A026-DC66-4EAB-B54A-B3E867493051}" destId="{01874E0E-73BE-463A-87FB-04FB68328CED}" srcOrd="0" destOrd="0" parTransId="{4B032924-6E19-4631-B88A-E0AD94373089}" sibTransId="{1D2DF021-C8AC-44FF-B4FD-AC16FF413FD2}"/>
    <dgm:cxn modelId="{CBC85497-2874-4976-86FA-453D23ADC703}" srcId="{5D3353EE-357C-4572-A1B3-AD67FC07F9FB}" destId="{B9AFA568-BECD-4A38-90A7-9D59F58BB7E0}" srcOrd="1" destOrd="0" parTransId="{BB002931-ABFF-491C-B499-47FC72515716}" sibTransId="{C0CE911B-536A-45A4-A75F-044F884762A1}"/>
    <dgm:cxn modelId="{24F911B4-9E11-4ED8-A5FA-F8F3808BE08E}" type="presOf" srcId="{1DF8BBBC-700A-434E-B50A-FE2C8A507D14}" destId="{29F9E405-F2A8-4427-A427-66CF03582AA0}" srcOrd="0" destOrd="0" presId="urn:microsoft.com/office/officeart/2005/8/layout/hierarchy2"/>
    <dgm:cxn modelId="{8D7B7CAE-337C-4625-B596-2B121A600A73}" type="presOf" srcId="{8E06CC99-AE42-4491-B722-3BE209A9E57E}" destId="{F3EEB86B-D94D-4229-BE0D-356832654275}" srcOrd="0" destOrd="0" presId="urn:microsoft.com/office/officeart/2005/8/layout/hierarchy2"/>
    <dgm:cxn modelId="{F9ED2249-AB0B-4392-86C9-AA9C67BC50C4}" type="presOf" srcId="{B0A3A666-6440-4F8A-B054-B2D4015817AD}" destId="{D298D18A-7558-4A54-852C-3C7B780DE1DD}" srcOrd="0" destOrd="0" presId="urn:microsoft.com/office/officeart/2005/8/layout/hierarchy2"/>
    <dgm:cxn modelId="{D4E2E96B-AA3F-4988-A1BA-D32B9049ABA3}" type="presOf" srcId="{4B032924-6E19-4631-B88A-E0AD94373089}" destId="{EAE60D3A-8B4C-4F68-A3E9-F2E05B421E91}" srcOrd="1" destOrd="0" presId="urn:microsoft.com/office/officeart/2005/8/layout/hierarchy2"/>
    <dgm:cxn modelId="{235C37E2-2624-461D-AED0-0C7C82C56A48}" type="presOf" srcId="{BB002931-ABFF-491C-B499-47FC72515716}" destId="{8D5D62A4-7DFA-4915-A633-4CA98E1B81CD}" srcOrd="0" destOrd="0" presId="urn:microsoft.com/office/officeart/2005/8/layout/hierarchy2"/>
    <dgm:cxn modelId="{E701237C-1F72-4723-AE29-2E37B6FC4A9A}" type="presParOf" srcId="{4C79CD95-2694-4905-B346-EFAC307C512C}" destId="{E6AD817B-F673-4B53-A310-BEB73C1CD24A}" srcOrd="0" destOrd="0" presId="urn:microsoft.com/office/officeart/2005/8/layout/hierarchy2"/>
    <dgm:cxn modelId="{543E6641-496C-42A5-9871-D47E37C1252C}" type="presParOf" srcId="{E6AD817B-F673-4B53-A310-BEB73C1CD24A}" destId="{CD34E870-E70F-4606-B376-2A604A6D7476}" srcOrd="0" destOrd="0" presId="urn:microsoft.com/office/officeart/2005/8/layout/hierarchy2"/>
    <dgm:cxn modelId="{28683F15-D9BE-4E66-B819-CCA836BA6650}" type="presParOf" srcId="{E6AD817B-F673-4B53-A310-BEB73C1CD24A}" destId="{975601A9-560F-4912-B29F-08DE0F4C10C5}" srcOrd="1" destOrd="0" presId="urn:microsoft.com/office/officeart/2005/8/layout/hierarchy2"/>
    <dgm:cxn modelId="{AE1B5DB7-CF97-4296-892F-176C1ABDE429}" type="presParOf" srcId="{975601A9-560F-4912-B29F-08DE0F4C10C5}" destId="{F3EEB86B-D94D-4229-BE0D-356832654275}" srcOrd="0" destOrd="0" presId="urn:microsoft.com/office/officeart/2005/8/layout/hierarchy2"/>
    <dgm:cxn modelId="{489D8AE0-779F-449D-8753-8892D27C2BEF}" type="presParOf" srcId="{F3EEB86B-D94D-4229-BE0D-356832654275}" destId="{E1B7E886-EBB6-4121-919A-D0F6911689B0}" srcOrd="0" destOrd="0" presId="urn:microsoft.com/office/officeart/2005/8/layout/hierarchy2"/>
    <dgm:cxn modelId="{935481AF-4811-4A9E-AAE5-F643B50B2BB7}" type="presParOf" srcId="{975601A9-560F-4912-B29F-08DE0F4C10C5}" destId="{8F2C394B-8A8E-4A38-8D8A-B0D3CD395783}" srcOrd="1" destOrd="0" presId="urn:microsoft.com/office/officeart/2005/8/layout/hierarchy2"/>
    <dgm:cxn modelId="{60D9E9F5-BCB4-4360-A77C-43ACB6623EF3}" type="presParOf" srcId="{8F2C394B-8A8E-4A38-8D8A-B0D3CD395783}" destId="{15F1EE89-153B-4103-808B-E91E5206F1AC}" srcOrd="0" destOrd="0" presId="urn:microsoft.com/office/officeart/2005/8/layout/hierarchy2"/>
    <dgm:cxn modelId="{2A542D03-14CB-4645-906D-921C08BEA900}" type="presParOf" srcId="{8F2C394B-8A8E-4A38-8D8A-B0D3CD395783}" destId="{3D415024-18B0-4FE1-AEE6-43F2E219B8AC}" srcOrd="1" destOrd="0" presId="urn:microsoft.com/office/officeart/2005/8/layout/hierarchy2"/>
    <dgm:cxn modelId="{5E6C6242-1B3C-4342-9D31-1E95A5D97CE5}" type="presParOf" srcId="{3D415024-18B0-4FE1-AEE6-43F2E219B8AC}" destId="{2DBE9186-F2CC-46FD-A272-369A87839758}" srcOrd="0" destOrd="0" presId="urn:microsoft.com/office/officeart/2005/8/layout/hierarchy2"/>
    <dgm:cxn modelId="{58D8F927-1366-49F0-A368-2218FB3C1C30}" type="presParOf" srcId="{2DBE9186-F2CC-46FD-A272-369A87839758}" destId="{936EECA5-7002-484D-AAEC-501DBECA7837}" srcOrd="0" destOrd="0" presId="urn:microsoft.com/office/officeart/2005/8/layout/hierarchy2"/>
    <dgm:cxn modelId="{C47051F0-5C63-4D88-A969-8BF8F67860A0}" type="presParOf" srcId="{3D415024-18B0-4FE1-AEE6-43F2E219B8AC}" destId="{1922FCFD-3F0E-46BF-AA0D-5A01F2330734}" srcOrd="1" destOrd="0" presId="urn:microsoft.com/office/officeart/2005/8/layout/hierarchy2"/>
    <dgm:cxn modelId="{50017B92-9618-4E83-A7EC-0CEE5DDFB9A3}" type="presParOf" srcId="{1922FCFD-3F0E-46BF-AA0D-5A01F2330734}" destId="{29F9E405-F2A8-4427-A427-66CF03582AA0}" srcOrd="0" destOrd="0" presId="urn:microsoft.com/office/officeart/2005/8/layout/hierarchy2"/>
    <dgm:cxn modelId="{91A8D271-F112-4AA1-857F-A43B229DF206}" type="presParOf" srcId="{1922FCFD-3F0E-46BF-AA0D-5A01F2330734}" destId="{042ABA6A-0260-4946-9529-1FB1F129C278}" srcOrd="1" destOrd="0" presId="urn:microsoft.com/office/officeart/2005/8/layout/hierarchy2"/>
    <dgm:cxn modelId="{38E49B01-B025-40A2-AF94-301F0440ABE1}" type="presParOf" srcId="{042ABA6A-0260-4946-9529-1FB1F129C278}" destId="{84B72424-1D0C-40D7-AAD0-F55DA9A79F9E}" srcOrd="0" destOrd="0" presId="urn:microsoft.com/office/officeart/2005/8/layout/hierarchy2"/>
    <dgm:cxn modelId="{0DDB4E05-BEE4-4DEC-9418-7222E54FB8BE}" type="presParOf" srcId="{84B72424-1D0C-40D7-AAD0-F55DA9A79F9E}" destId="{1860C1D7-C886-4076-97BD-B17ED9F2D04C}" srcOrd="0" destOrd="0" presId="urn:microsoft.com/office/officeart/2005/8/layout/hierarchy2"/>
    <dgm:cxn modelId="{F1AFC48E-6E3D-4C47-8ECD-609EBD16215B}" type="presParOf" srcId="{042ABA6A-0260-4946-9529-1FB1F129C278}" destId="{5F5AFB3E-6DF0-47CC-9184-22186DBE9D8F}" srcOrd="1" destOrd="0" presId="urn:microsoft.com/office/officeart/2005/8/layout/hierarchy2"/>
    <dgm:cxn modelId="{D201BBEF-FE80-4230-B2A1-9558205ADE5C}" type="presParOf" srcId="{5F5AFB3E-6DF0-47CC-9184-22186DBE9D8F}" destId="{2FD82A7E-5516-4340-B418-2C2E516B6B37}" srcOrd="0" destOrd="0" presId="urn:microsoft.com/office/officeart/2005/8/layout/hierarchy2"/>
    <dgm:cxn modelId="{98460418-AD4E-4AF9-A970-96B6A1C23D9D}" type="presParOf" srcId="{5F5AFB3E-6DF0-47CC-9184-22186DBE9D8F}" destId="{77041D34-2E96-4409-A1A6-56A9E354ABAC}" srcOrd="1" destOrd="0" presId="urn:microsoft.com/office/officeart/2005/8/layout/hierarchy2"/>
    <dgm:cxn modelId="{5B63F753-DA7F-4FBD-A989-09D243CCB5D6}" type="presParOf" srcId="{042ABA6A-0260-4946-9529-1FB1F129C278}" destId="{2D4CFBE8-7C96-4D38-A9D4-751A89A9E5C7}" srcOrd="2" destOrd="0" presId="urn:microsoft.com/office/officeart/2005/8/layout/hierarchy2"/>
    <dgm:cxn modelId="{D186B559-5B8F-489B-B766-493113B769EF}" type="presParOf" srcId="{2D4CFBE8-7C96-4D38-A9D4-751A89A9E5C7}" destId="{87A75A8F-5991-48F2-92FD-CB75825D528D}" srcOrd="0" destOrd="0" presId="urn:microsoft.com/office/officeart/2005/8/layout/hierarchy2"/>
    <dgm:cxn modelId="{029F5940-D91A-4DFD-BAAC-7811BAB8C088}" type="presParOf" srcId="{042ABA6A-0260-4946-9529-1FB1F129C278}" destId="{AC1858FD-C047-4708-A662-CFB225D83991}" srcOrd="3" destOrd="0" presId="urn:microsoft.com/office/officeart/2005/8/layout/hierarchy2"/>
    <dgm:cxn modelId="{C3AC6022-7C5A-4E39-BFCE-E84C9318DEEC}" type="presParOf" srcId="{AC1858FD-C047-4708-A662-CFB225D83991}" destId="{7F514B51-2A5E-4544-8DA3-270097379DDA}" srcOrd="0" destOrd="0" presId="urn:microsoft.com/office/officeart/2005/8/layout/hierarchy2"/>
    <dgm:cxn modelId="{D8C87122-5628-4487-A176-6E31414BC6AA}" type="presParOf" srcId="{AC1858FD-C047-4708-A662-CFB225D83991}" destId="{1445474B-EA04-40DF-A7D3-145F99F6C8BA}" srcOrd="1" destOrd="0" presId="urn:microsoft.com/office/officeart/2005/8/layout/hierarchy2"/>
    <dgm:cxn modelId="{82C5459F-4D0F-4E1B-85DC-7A69CECB8793}" type="presParOf" srcId="{042ABA6A-0260-4946-9529-1FB1F129C278}" destId="{7FEAC91F-8D85-4114-A33C-F28981441021}" srcOrd="4" destOrd="0" presId="urn:microsoft.com/office/officeart/2005/8/layout/hierarchy2"/>
    <dgm:cxn modelId="{41092861-D9CC-4BAE-9592-21DE9DFE3BB2}" type="presParOf" srcId="{7FEAC91F-8D85-4114-A33C-F28981441021}" destId="{C198BFF2-2102-49DC-82FD-12923E4B50DB}" srcOrd="0" destOrd="0" presId="urn:microsoft.com/office/officeart/2005/8/layout/hierarchy2"/>
    <dgm:cxn modelId="{06D14DE8-38F9-4B37-A70D-B7F1B35CB10A}" type="presParOf" srcId="{042ABA6A-0260-4946-9529-1FB1F129C278}" destId="{9A885410-ED6B-4722-9F2E-01BED2865D3F}" srcOrd="5" destOrd="0" presId="urn:microsoft.com/office/officeart/2005/8/layout/hierarchy2"/>
    <dgm:cxn modelId="{E9649804-0F93-41B9-9505-16FD74AF46F9}" type="presParOf" srcId="{9A885410-ED6B-4722-9F2E-01BED2865D3F}" destId="{8E670552-5BC6-4BF7-AE94-2FBD4B165821}" srcOrd="0" destOrd="0" presId="urn:microsoft.com/office/officeart/2005/8/layout/hierarchy2"/>
    <dgm:cxn modelId="{17CFFF4F-D9FF-45FB-AD28-FF7D4983BC08}" type="presParOf" srcId="{9A885410-ED6B-4722-9F2E-01BED2865D3F}" destId="{E08141B9-A711-4310-938C-7E711E796C62}" srcOrd="1" destOrd="0" presId="urn:microsoft.com/office/officeart/2005/8/layout/hierarchy2"/>
    <dgm:cxn modelId="{E2FA4AE6-9CA0-4C8B-9458-551372EA51BD}" type="presParOf" srcId="{975601A9-560F-4912-B29F-08DE0F4C10C5}" destId="{8D5D62A4-7DFA-4915-A633-4CA98E1B81CD}" srcOrd="2" destOrd="0" presId="urn:microsoft.com/office/officeart/2005/8/layout/hierarchy2"/>
    <dgm:cxn modelId="{16E0A47B-862D-4E57-878C-53B041225C28}" type="presParOf" srcId="{8D5D62A4-7DFA-4915-A633-4CA98E1B81CD}" destId="{B46D9161-384E-4943-93A2-CDA4DA44E25D}" srcOrd="0" destOrd="0" presId="urn:microsoft.com/office/officeart/2005/8/layout/hierarchy2"/>
    <dgm:cxn modelId="{EAB97A6E-676C-40C1-A8AD-5BE7BF4618C8}" type="presParOf" srcId="{975601A9-560F-4912-B29F-08DE0F4C10C5}" destId="{221B3703-0BD7-46ED-949D-3659BEC90378}" srcOrd="3" destOrd="0" presId="urn:microsoft.com/office/officeart/2005/8/layout/hierarchy2"/>
    <dgm:cxn modelId="{1CDEE82D-473A-4330-84F2-D2D988E87545}" type="presParOf" srcId="{221B3703-0BD7-46ED-949D-3659BEC90378}" destId="{BFD82511-D8E6-409C-B712-AFE8AC46E232}" srcOrd="0" destOrd="0" presId="urn:microsoft.com/office/officeart/2005/8/layout/hierarchy2"/>
    <dgm:cxn modelId="{6E93BEDA-D4E8-4F15-B62D-5F620B1AC181}" type="presParOf" srcId="{221B3703-0BD7-46ED-949D-3659BEC90378}" destId="{F1057EBC-7B66-4AFF-9A82-916BC355CC93}" srcOrd="1" destOrd="0" presId="urn:microsoft.com/office/officeart/2005/8/layout/hierarchy2"/>
    <dgm:cxn modelId="{31CD145C-A815-417D-8D22-B63618F0EA37}" type="presParOf" srcId="{F1057EBC-7B66-4AFF-9A82-916BC355CC93}" destId="{1C35810B-F9EB-43BE-A46F-5FFA5531373A}" srcOrd="0" destOrd="0" presId="urn:microsoft.com/office/officeart/2005/8/layout/hierarchy2"/>
    <dgm:cxn modelId="{D3F76E8C-1415-4F4A-A77A-71AA65AA1F45}" type="presParOf" srcId="{1C35810B-F9EB-43BE-A46F-5FFA5531373A}" destId="{94C2EE4E-5456-45B4-B16D-75973A0840FA}" srcOrd="0" destOrd="0" presId="urn:microsoft.com/office/officeart/2005/8/layout/hierarchy2"/>
    <dgm:cxn modelId="{0722B008-B7EE-47B4-9782-9D8AC7909C34}" type="presParOf" srcId="{F1057EBC-7B66-4AFF-9A82-916BC355CC93}" destId="{45012F76-BB8A-48F6-9260-64712719409C}" srcOrd="1" destOrd="0" presId="urn:microsoft.com/office/officeart/2005/8/layout/hierarchy2"/>
    <dgm:cxn modelId="{A3D3F0ED-52EF-4D4E-93D0-A7C75CDB4E30}" type="presParOf" srcId="{45012F76-BB8A-48F6-9260-64712719409C}" destId="{AAACF97A-3FB2-4773-A8BD-E38500CAEE42}" srcOrd="0" destOrd="0" presId="urn:microsoft.com/office/officeart/2005/8/layout/hierarchy2"/>
    <dgm:cxn modelId="{F6C2C39C-D7E6-4B7F-A7EF-C8C3630501BE}" type="presParOf" srcId="{45012F76-BB8A-48F6-9260-64712719409C}" destId="{E0ED30D0-3B0A-4A27-970F-2DDA17A8F9D6}" srcOrd="1" destOrd="0" presId="urn:microsoft.com/office/officeart/2005/8/layout/hierarchy2"/>
    <dgm:cxn modelId="{CAC7CA9B-D9A7-4FFE-A93E-0C76B719C0F2}" type="presParOf" srcId="{E0ED30D0-3B0A-4A27-970F-2DDA17A8F9D6}" destId="{A132D7EA-06B4-41F5-A498-925DCB48E086}" srcOrd="0" destOrd="0" presId="urn:microsoft.com/office/officeart/2005/8/layout/hierarchy2"/>
    <dgm:cxn modelId="{EFA1B005-CF44-4757-8F96-1ED012DA85EA}" type="presParOf" srcId="{A132D7EA-06B4-41F5-A498-925DCB48E086}" destId="{EAE60D3A-8B4C-4F68-A3E9-F2E05B421E91}" srcOrd="0" destOrd="0" presId="urn:microsoft.com/office/officeart/2005/8/layout/hierarchy2"/>
    <dgm:cxn modelId="{0EE4DCBE-1783-4292-AFB8-1485A9CB8EE6}" type="presParOf" srcId="{E0ED30D0-3B0A-4A27-970F-2DDA17A8F9D6}" destId="{167A4555-FC91-4D77-AA59-243B111598D1}" srcOrd="1" destOrd="0" presId="urn:microsoft.com/office/officeart/2005/8/layout/hierarchy2"/>
    <dgm:cxn modelId="{B179DE8F-A885-4CFA-84AF-4E684244DB32}" type="presParOf" srcId="{167A4555-FC91-4D77-AA59-243B111598D1}" destId="{7FE4A68F-13A7-4D82-9671-7C4D4BF1621B}" srcOrd="0" destOrd="0" presId="urn:microsoft.com/office/officeart/2005/8/layout/hierarchy2"/>
    <dgm:cxn modelId="{9A77F5DC-262B-44D3-953B-5246DF13A401}" type="presParOf" srcId="{167A4555-FC91-4D77-AA59-243B111598D1}" destId="{BF88F863-AE21-40DD-AD60-4ECE8E74220D}" srcOrd="1" destOrd="0" presId="urn:microsoft.com/office/officeart/2005/8/layout/hierarchy2"/>
    <dgm:cxn modelId="{1F84C8C8-2461-4F2E-AABE-D275B6B5486B}" type="presParOf" srcId="{E0ED30D0-3B0A-4A27-970F-2DDA17A8F9D6}" destId="{D298D18A-7558-4A54-852C-3C7B780DE1DD}" srcOrd="2" destOrd="0" presId="urn:microsoft.com/office/officeart/2005/8/layout/hierarchy2"/>
    <dgm:cxn modelId="{18589A23-F286-4B8E-9B76-D77495B625BC}" type="presParOf" srcId="{D298D18A-7558-4A54-852C-3C7B780DE1DD}" destId="{13FA3829-D027-4DE3-A9AC-347D5EA2E295}" srcOrd="0" destOrd="0" presId="urn:microsoft.com/office/officeart/2005/8/layout/hierarchy2"/>
    <dgm:cxn modelId="{C7E43E9B-D419-45CC-9707-37C8913B193A}" type="presParOf" srcId="{E0ED30D0-3B0A-4A27-970F-2DDA17A8F9D6}" destId="{BA89B489-5AEE-4E2C-AC74-8D1CFF25697A}" srcOrd="3" destOrd="0" presId="urn:microsoft.com/office/officeart/2005/8/layout/hierarchy2"/>
    <dgm:cxn modelId="{FCF78CBB-A8A8-4275-85C3-B42BF150CA86}" type="presParOf" srcId="{BA89B489-5AEE-4E2C-AC74-8D1CFF25697A}" destId="{2A2DEC5E-7E06-473F-B072-792D3D734BFE}" srcOrd="0" destOrd="0" presId="urn:microsoft.com/office/officeart/2005/8/layout/hierarchy2"/>
    <dgm:cxn modelId="{51D4F566-948D-482B-93C2-10225D072EDF}" type="presParOf" srcId="{BA89B489-5AEE-4E2C-AC74-8D1CFF25697A}" destId="{21ABCE86-5505-4EAD-8512-611076F8064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C54ECE-5995-4343-90F4-13A9F3A63304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EEF2992-0460-4911-9726-91B44C648239}">
      <dgm:prSet custT="1"/>
      <dgm:spPr/>
      <dgm:t>
        <a:bodyPr/>
        <a:lstStyle/>
        <a:p>
          <a:r>
            <a:rPr lang="it-IT" sz="1100" smtClean="0"/>
            <a:t>flash.media</a:t>
          </a:r>
          <a:endParaRPr lang="it-IT" sz="1100" dirty="0"/>
        </a:p>
      </dgm:t>
    </dgm:pt>
    <dgm:pt modelId="{730BDDFB-5107-444B-999C-839FCC77CA8C}" type="parTrans" cxnId="{6675D2BB-79DB-4579-B921-D09C995B59FF}">
      <dgm:prSet/>
      <dgm:spPr/>
      <dgm:t>
        <a:bodyPr/>
        <a:lstStyle/>
        <a:p>
          <a:endParaRPr lang="it-IT"/>
        </a:p>
      </dgm:t>
    </dgm:pt>
    <dgm:pt modelId="{04A153A7-EDBB-4E48-8685-06AC0F3C7E38}" type="sibTrans" cxnId="{6675D2BB-79DB-4579-B921-D09C995B59FF}">
      <dgm:prSet/>
      <dgm:spPr/>
      <dgm:t>
        <a:bodyPr/>
        <a:lstStyle/>
        <a:p>
          <a:endParaRPr lang="it-IT"/>
        </a:p>
      </dgm:t>
    </dgm:pt>
    <dgm:pt modelId="{7636E8D7-33FE-497B-9204-3F4053483DF3}">
      <dgm:prSet custT="1"/>
      <dgm:spPr/>
      <dgm:t>
        <a:bodyPr/>
        <a:lstStyle/>
        <a:p>
          <a:r>
            <a:rPr lang="it-IT" sz="1100" smtClean="0"/>
            <a:t>Sound </a:t>
          </a:r>
          <a:endParaRPr lang="it-IT" sz="1100"/>
        </a:p>
      </dgm:t>
    </dgm:pt>
    <dgm:pt modelId="{487FE112-2834-4676-B66D-66094F4128C4}" type="parTrans" cxnId="{DE1CCC18-E6E7-42C6-AF8B-790A40E39154}">
      <dgm:prSet/>
      <dgm:spPr/>
      <dgm:t>
        <a:bodyPr/>
        <a:lstStyle/>
        <a:p>
          <a:endParaRPr lang="it-IT"/>
        </a:p>
      </dgm:t>
    </dgm:pt>
    <dgm:pt modelId="{6D564EE9-028A-4CE8-AA34-F84072517221}" type="sibTrans" cxnId="{DE1CCC18-E6E7-42C6-AF8B-790A40E39154}">
      <dgm:prSet/>
      <dgm:spPr/>
      <dgm:t>
        <a:bodyPr/>
        <a:lstStyle/>
        <a:p>
          <a:endParaRPr lang="it-IT"/>
        </a:p>
      </dgm:t>
    </dgm:pt>
    <dgm:pt modelId="{D0E3CEF9-1342-47CF-9B27-98051ED2D7CD}">
      <dgm:prSet custT="1"/>
      <dgm:spPr/>
      <dgm:t>
        <a:bodyPr/>
        <a:lstStyle/>
        <a:p>
          <a:pPr algn="l"/>
          <a:r>
            <a:rPr lang="en-US" sz="1200" b="1" dirty="0" err="1" smtClean="0"/>
            <a:t>Proprietà</a:t>
          </a:r>
          <a:r>
            <a:rPr lang="en-US" sz="1200" dirty="0" smtClean="0"/>
            <a:t>:</a:t>
          </a:r>
          <a:br>
            <a:rPr lang="en-US" sz="1200" dirty="0" smtClean="0"/>
          </a:br>
          <a:r>
            <a:rPr lang="en-US" sz="1200" dirty="0" err="1" smtClean="0"/>
            <a:t>bytesLoaded</a:t>
          </a:r>
          <a:r>
            <a:rPr lang="en-US" sz="1200" dirty="0" smtClean="0"/>
            <a:t> </a:t>
          </a:r>
          <a:br>
            <a:rPr lang="en-US" sz="1200" dirty="0" smtClean="0"/>
          </a:br>
          <a:r>
            <a:rPr lang="en-US" sz="1200" dirty="0" err="1" smtClean="0"/>
            <a:t>bytesTotal</a:t>
          </a:r>
          <a:r>
            <a:rPr lang="en-US" sz="1200" dirty="0" smtClean="0"/>
            <a:t> </a:t>
          </a:r>
          <a:br>
            <a:rPr lang="en-US" sz="1200" dirty="0" smtClean="0"/>
          </a:br>
          <a:r>
            <a:rPr lang="en-US" sz="1200" dirty="0" smtClean="0"/>
            <a:t>id3</a:t>
          </a:r>
          <a:br>
            <a:rPr lang="en-US" sz="1200" dirty="0" smtClean="0"/>
          </a:br>
          <a:r>
            <a:rPr lang="en-US" sz="1200" dirty="0" err="1" smtClean="0"/>
            <a:t>isBuffering</a:t>
          </a:r>
          <a:r>
            <a:rPr lang="en-US" sz="1200" dirty="0" smtClean="0"/>
            <a:t> </a:t>
          </a:r>
          <a:br>
            <a:rPr lang="en-US" sz="1200" dirty="0" smtClean="0"/>
          </a:br>
          <a:r>
            <a:rPr lang="en-US" sz="1200" dirty="0" smtClean="0"/>
            <a:t>length </a:t>
          </a:r>
          <a:br>
            <a:rPr lang="en-US" sz="1200" dirty="0" smtClean="0"/>
          </a:br>
          <a:r>
            <a:rPr lang="en-US" sz="1200" dirty="0" err="1" smtClean="0"/>
            <a:t>url</a:t>
          </a:r>
          <a:endParaRPr lang="it-IT" sz="1200" dirty="0"/>
        </a:p>
      </dgm:t>
    </dgm:pt>
    <dgm:pt modelId="{B2642745-B2D8-4031-821D-F77F03D8B318}" type="parTrans" cxnId="{6C54F72D-D76E-4220-97D0-E935D34E48EB}">
      <dgm:prSet/>
      <dgm:spPr/>
      <dgm:t>
        <a:bodyPr/>
        <a:lstStyle/>
        <a:p>
          <a:endParaRPr lang="it-IT"/>
        </a:p>
      </dgm:t>
    </dgm:pt>
    <dgm:pt modelId="{2E295220-41C7-4451-AAD4-E9B4B2943C40}" type="sibTrans" cxnId="{6C54F72D-D76E-4220-97D0-E935D34E48EB}">
      <dgm:prSet/>
      <dgm:spPr/>
      <dgm:t>
        <a:bodyPr/>
        <a:lstStyle/>
        <a:p>
          <a:endParaRPr lang="it-IT"/>
        </a:p>
      </dgm:t>
    </dgm:pt>
    <dgm:pt modelId="{549ED69B-F842-4DC5-8148-5A04CD9B2C56}">
      <dgm:prSet custT="1"/>
      <dgm:spPr/>
      <dgm:t>
        <a:bodyPr/>
        <a:lstStyle/>
        <a:p>
          <a:pPr algn="l"/>
          <a:r>
            <a:rPr lang="en-US" sz="1200" b="1" dirty="0" err="1" smtClean="0"/>
            <a:t>Metodi</a:t>
          </a:r>
          <a:r>
            <a:rPr lang="en-US" sz="1200" dirty="0" smtClean="0"/>
            <a:t>:</a:t>
          </a:r>
          <a:br>
            <a:rPr lang="en-US" sz="1200" dirty="0" smtClean="0"/>
          </a:br>
          <a:r>
            <a:rPr lang="en-US" sz="1200" dirty="0" smtClean="0"/>
            <a:t>close()</a:t>
          </a:r>
          <a:br>
            <a:rPr lang="en-US" sz="1200" dirty="0" smtClean="0"/>
          </a:br>
          <a:r>
            <a:rPr lang="en-US" sz="1200" dirty="0" smtClean="0"/>
            <a:t>load(…)</a:t>
          </a:r>
          <a:br>
            <a:rPr lang="en-US" sz="1200" dirty="0" smtClean="0"/>
          </a:br>
          <a:r>
            <a:rPr lang="en-US" sz="1200" dirty="0" smtClean="0"/>
            <a:t>play(…)</a:t>
          </a:r>
          <a:endParaRPr lang="it-IT" sz="1200" dirty="0"/>
        </a:p>
      </dgm:t>
    </dgm:pt>
    <dgm:pt modelId="{190556AF-69FC-44F7-8AA2-4814630C0DB5}" type="parTrans" cxnId="{04B25FEE-E7E6-4B53-A1A4-B1981D70FF3E}">
      <dgm:prSet/>
      <dgm:spPr/>
      <dgm:t>
        <a:bodyPr/>
        <a:lstStyle/>
        <a:p>
          <a:endParaRPr lang="it-IT"/>
        </a:p>
      </dgm:t>
    </dgm:pt>
    <dgm:pt modelId="{E0233A8C-20E7-4877-B8E3-945E18FA4D3E}" type="sibTrans" cxnId="{04B25FEE-E7E6-4B53-A1A4-B1981D70FF3E}">
      <dgm:prSet/>
      <dgm:spPr/>
      <dgm:t>
        <a:bodyPr/>
        <a:lstStyle/>
        <a:p>
          <a:endParaRPr lang="it-IT"/>
        </a:p>
      </dgm:t>
    </dgm:pt>
    <dgm:pt modelId="{DD891E3E-2FFB-47D2-A46C-C85990443D0C}">
      <dgm:prSet custT="1"/>
      <dgm:spPr/>
      <dgm:t>
        <a:bodyPr/>
        <a:lstStyle/>
        <a:p>
          <a:pPr algn="l"/>
          <a:r>
            <a:rPr lang="en-US" sz="1200" b="1" dirty="0" err="1" smtClean="0"/>
            <a:t>Eventi</a:t>
          </a:r>
          <a:r>
            <a:rPr lang="en-US" sz="1200" dirty="0" smtClean="0"/>
            <a:t>:</a:t>
          </a:r>
          <a:br>
            <a:rPr lang="en-US" sz="1200" dirty="0" smtClean="0"/>
          </a:br>
          <a:r>
            <a:rPr lang="en-US" sz="1200" dirty="0" smtClean="0"/>
            <a:t>complete  </a:t>
          </a:r>
          <a:br>
            <a:rPr lang="en-US" sz="1200" dirty="0" smtClean="0"/>
          </a:br>
          <a:r>
            <a:rPr lang="en-US" sz="1200" dirty="0" smtClean="0"/>
            <a:t>id3 </a:t>
          </a:r>
          <a:br>
            <a:rPr lang="en-US" sz="1200" dirty="0" smtClean="0"/>
          </a:br>
          <a:r>
            <a:rPr lang="en-US" sz="1200" dirty="0" err="1" smtClean="0"/>
            <a:t>ioError</a:t>
          </a:r>
          <a:r>
            <a:rPr lang="en-US" sz="1200" dirty="0" smtClean="0"/>
            <a:t> </a:t>
          </a:r>
          <a:br>
            <a:rPr lang="en-US" sz="1200" dirty="0" smtClean="0"/>
          </a:br>
          <a:r>
            <a:rPr lang="en-US" sz="1200" dirty="0" smtClean="0"/>
            <a:t>open </a:t>
          </a:r>
          <a:br>
            <a:rPr lang="en-US" sz="1200" dirty="0" smtClean="0"/>
          </a:br>
          <a:r>
            <a:rPr lang="en-US" sz="1200" dirty="0" smtClean="0"/>
            <a:t>progress</a:t>
          </a:r>
          <a:br>
            <a:rPr lang="en-US" sz="1200" dirty="0" smtClean="0"/>
          </a:br>
          <a:r>
            <a:rPr lang="en-US" sz="1200" dirty="0" err="1" smtClean="0"/>
            <a:t>sampleData</a:t>
          </a:r>
          <a:endParaRPr lang="it-IT" sz="1200" dirty="0"/>
        </a:p>
      </dgm:t>
    </dgm:pt>
    <dgm:pt modelId="{803B7A79-81AF-4842-88B4-5F5248647B1E}" type="parTrans" cxnId="{6F5C157F-D653-4D8A-965F-AF6B790D9584}">
      <dgm:prSet/>
      <dgm:spPr/>
      <dgm:t>
        <a:bodyPr/>
        <a:lstStyle/>
        <a:p>
          <a:endParaRPr lang="it-IT"/>
        </a:p>
      </dgm:t>
    </dgm:pt>
    <dgm:pt modelId="{A2F12185-EC3C-48C5-A494-ADCF10866F6D}" type="sibTrans" cxnId="{6F5C157F-D653-4D8A-965F-AF6B790D9584}">
      <dgm:prSet/>
      <dgm:spPr/>
      <dgm:t>
        <a:bodyPr/>
        <a:lstStyle/>
        <a:p>
          <a:endParaRPr lang="it-IT"/>
        </a:p>
      </dgm:t>
    </dgm:pt>
    <dgm:pt modelId="{7AB9566C-BBC7-4753-ACEA-A03C94325E25}">
      <dgm:prSet custT="1"/>
      <dgm:spPr/>
      <dgm:t>
        <a:bodyPr/>
        <a:lstStyle/>
        <a:p>
          <a:r>
            <a:rPr lang="en-US" sz="1100" dirty="0" err="1" smtClean="0"/>
            <a:t>SoundChannel</a:t>
          </a:r>
          <a:r>
            <a:rPr lang="en-US" sz="1100" dirty="0" smtClean="0"/>
            <a:t>  </a:t>
          </a:r>
          <a:endParaRPr lang="it-IT" sz="1100" dirty="0"/>
        </a:p>
      </dgm:t>
    </dgm:pt>
    <dgm:pt modelId="{B5F3CE5F-24B3-47A5-8401-1975825CED69}" type="parTrans" cxnId="{69517C77-0FE1-4910-891F-EE9AE36428D3}">
      <dgm:prSet/>
      <dgm:spPr/>
      <dgm:t>
        <a:bodyPr/>
        <a:lstStyle/>
        <a:p>
          <a:endParaRPr lang="it-IT"/>
        </a:p>
      </dgm:t>
    </dgm:pt>
    <dgm:pt modelId="{3248F800-5687-4B44-B321-7E6DBAE0D405}" type="sibTrans" cxnId="{69517C77-0FE1-4910-891F-EE9AE36428D3}">
      <dgm:prSet/>
      <dgm:spPr/>
      <dgm:t>
        <a:bodyPr/>
        <a:lstStyle/>
        <a:p>
          <a:endParaRPr lang="it-IT"/>
        </a:p>
      </dgm:t>
    </dgm:pt>
    <dgm:pt modelId="{22CFC164-5BBA-44E0-A02E-C14A055F9136}">
      <dgm:prSet custT="1"/>
      <dgm:spPr/>
      <dgm:t>
        <a:bodyPr/>
        <a:lstStyle/>
        <a:p>
          <a:pPr algn="l"/>
          <a:r>
            <a:rPr lang="en-US" sz="1200" b="1" dirty="0" err="1" smtClean="0"/>
            <a:t>Proprietà</a:t>
          </a:r>
          <a:r>
            <a:rPr lang="en-US" sz="1200" dirty="0" smtClean="0"/>
            <a:t/>
          </a:r>
          <a:br>
            <a:rPr lang="en-US" sz="1200" dirty="0" smtClean="0"/>
          </a:br>
          <a:r>
            <a:rPr lang="en-US" sz="1200" dirty="0" err="1" smtClean="0"/>
            <a:t>leftPeak</a:t>
          </a:r>
          <a:r>
            <a:rPr lang="en-US" sz="1200" dirty="0" smtClean="0"/>
            <a:t> </a:t>
          </a:r>
          <a:br>
            <a:rPr lang="en-US" sz="1200" dirty="0" smtClean="0"/>
          </a:br>
          <a:r>
            <a:rPr lang="en-US" sz="1200" dirty="0" err="1" smtClean="0"/>
            <a:t>rightPeak</a:t>
          </a:r>
          <a:r>
            <a:rPr lang="en-US" sz="1200" dirty="0" smtClean="0"/>
            <a:t> </a:t>
          </a:r>
          <a:br>
            <a:rPr lang="en-US" sz="1200" dirty="0" smtClean="0"/>
          </a:br>
          <a:r>
            <a:rPr lang="en-US" sz="1200" dirty="0" smtClean="0"/>
            <a:t>position </a:t>
          </a:r>
          <a:br>
            <a:rPr lang="en-US" sz="1200" dirty="0" smtClean="0"/>
          </a:br>
          <a:r>
            <a:rPr lang="en-US" sz="1200" dirty="0" err="1" smtClean="0"/>
            <a:t>soundTransform</a:t>
          </a:r>
          <a:r>
            <a:rPr lang="en-US" sz="1200" dirty="0" smtClean="0"/>
            <a:t> </a:t>
          </a:r>
          <a:endParaRPr lang="it-IT" sz="1200" dirty="0"/>
        </a:p>
      </dgm:t>
    </dgm:pt>
    <dgm:pt modelId="{29A24267-B3E5-496E-B043-45479ABFAEE8}" type="parTrans" cxnId="{AE5A81E4-FF95-404F-B870-231AE15362DD}">
      <dgm:prSet/>
      <dgm:spPr/>
      <dgm:t>
        <a:bodyPr/>
        <a:lstStyle/>
        <a:p>
          <a:endParaRPr lang="it-IT"/>
        </a:p>
      </dgm:t>
    </dgm:pt>
    <dgm:pt modelId="{DEAAD772-BFDD-4032-BDAA-24DF84846B46}" type="sibTrans" cxnId="{AE5A81E4-FF95-404F-B870-231AE15362DD}">
      <dgm:prSet/>
      <dgm:spPr/>
      <dgm:t>
        <a:bodyPr/>
        <a:lstStyle/>
        <a:p>
          <a:endParaRPr lang="it-IT"/>
        </a:p>
      </dgm:t>
    </dgm:pt>
    <dgm:pt modelId="{29098DF6-61E0-49B8-AE13-D8DD043A211E}">
      <dgm:prSet custT="1"/>
      <dgm:spPr/>
      <dgm:t>
        <a:bodyPr/>
        <a:lstStyle/>
        <a:p>
          <a:r>
            <a:rPr lang="en-US" sz="1200" b="1" dirty="0" err="1" smtClean="0"/>
            <a:t>Metodi</a:t>
          </a:r>
          <a:r>
            <a:rPr lang="en-US" sz="1200" dirty="0" smtClean="0"/>
            <a:t>:</a:t>
          </a:r>
          <a:br>
            <a:rPr lang="en-US" sz="1200" dirty="0" smtClean="0"/>
          </a:br>
          <a:r>
            <a:rPr lang="en-US" sz="1200" dirty="0" smtClean="0"/>
            <a:t>stop()</a:t>
          </a:r>
          <a:endParaRPr lang="it-IT" sz="1200" dirty="0"/>
        </a:p>
      </dgm:t>
    </dgm:pt>
    <dgm:pt modelId="{0F9E4A09-8A06-4C25-8D02-0947C51072B7}" type="parTrans" cxnId="{6FC45384-5F76-499E-AD9B-B1ACD5B0A94F}">
      <dgm:prSet/>
      <dgm:spPr/>
      <dgm:t>
        <a:bodyPr/>
        <a:lstStyle/>
        <a:p>
          <a:endParaRPr lang="it-IT"/>
        </a:p>
      </dgm:t>
    </dgm:pt>
    <dgm:pt modelId="{E9C86803-6381-42C8-A019-27EF466BD2BA}" type="sibTrans" cxnId="{6FC45384-5F76-499E-AD9B-B1ACD5B0A94F}">
      <dgm:prSet/>
      <dgm:spPr/>
      <dgm:t>
        <a:bodyPr/>
        <a:lstStyle/>
        <a:p>
          <a:endParaRPr lang="it-IT"/>
        </a:p>
      </dgm:t>
    </dgm:pt>
    <dgm:pt modelId="{08FC9E3A-C30D-4C0D-88A7-9A2DCFC17239}">
      <dgm:prSet custT="1"/>
      <dgm:spPr/>
      <dgm:t>
        <a:bodyPr/>
        <a:lstStyle/>
        <a:p>
          <a:r>
            <a:rPr lang="en-US" sz="1200" b="1" dirty="0" err="1" smtClean="0"/>
            <a:t>Eventi</a:t>
          </a:r>
          <a:r>
            <a:rPr lang="en-US" sz="1200" dirty="0" smtClean="0"/>
            <a:t>:</a:t>
          </a:r>
          <a:br>
            <a:rPr lang="en-US" sz="1200" dirty="0" smtClean="0"/>
          </a:br>
          <a:r>
            <a:rPr lang="en-US" sz="1200" dirty="0" err="1" smtClean="0"/>
            <a:t>soundComplete</a:t>
          </a:r>
          <a:endParaRPr lang="it-IT" sz="1200" dirty="0"/>
        </a:p>
      </dgm:t>
    </dgm:pt>
    <dgm:pt modelId="{F9829194-F909-4725-93F0-5522FCF658C8}" type="parTrans" cxnId="{A8C6FE68-90CF-424D-AC6A-EE55545CD37F}">
      <dgm:prSet/>
      <dgm:spPr/>
      <dgm:t>
        <a:bodyPr/>
        <a:lstStyle/>
        <a:p>
          <a:endParaRPr lang="it-IT"/>
        </a:p>
      </dgm:t>
    </dgm:pt>
    <dgm:pt modelId="{C30EE182-900E-42F5-87A6-EF343C92A838}" type="sibTrans" cxnId="{A8C6FE68-90CF-424D-AC6A-EE55545CD37F}">
      <dgm:prSet/>
      <dgm:spPr/>
      <dgm:t>
        <a:bodyPr/>
        <a:lstStyle/>
        <a:p>
          <a:endParaRPr lang="it-IT"/>
        </a:p>
      </dgm:t>
    </dgm:pt>
    <dgm:pt modelId="{A557E3EB-D467-4C0B-8B5C-00AD95B2069B}" type="pres">
      <dgm:prSet presAssocID="{7EC54ECE-5995-4343-90F4-13A9F3A6330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E959F6FF-ED57-4FCE-99E8-39338D35FD01}" type="pres">
      <dgm:prSet presAssocID="{7EC54ECE-5995-4343-90F4-13A9F3A63304}" presName="hierFlow" presStyleCnt="0"/>
      <dgm:spPr/>
    </dgm:pt>
    <dgm:pt modelId="{952312E3-8E0B-4317-9036-BC1F03B86C2F}" type="pres">
      <dgm:prSet presAssocID="{7EC54ECE-5995-4343-90F4-13A9F3A6330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6FA3451-DD02-4C67-99D3-B05B22144108}" type="pres">
      <dgm:prSet presAssocID="{1EEF2992-0460-4911-9726-91B44C648239}" presName="Name14" presStyleCnt="0"/>
      <dgm:spPr/>
    </dgm:pt>
    <dgm:pt modelId="{C572684A-37EC-4F94-A61E-40CAA222734C}" type="pres">
      <dgm:prSet presAssocID="{1EEF2992-0460-4911-9726-91B44C64823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B77ADE63-AFF3-45C9-8E3E-2E409CC76796}" type="pres">
      <dgm:prSet presAssocID="{1EEF2992-0460-4911-9726-91B44C648239}" presName="hierChild2" presStyleCnt="0"/>
      <dgm:spPr/>
    </dgm:pt>
    <dgm:pt modelId="{2C660BE6-7FE6-4F3C-9D69-CA3142E77650}" type="pres">
      <dgm:prSet presAssocID="{487FE112-2834-4676-B66D-66094F4128C4}" presName="Name19" presStyleLbl="parChTrans1D2" presStyleIdx="0" presStyleCnt="2"/>
      <dgm:spPr/>
      <dgm:t>
        <a:bodyPr/>
        <a:lstStyle/>
        <a:p>
          <a:endParaRPr lang="it-IT"/>
        </a:p>
      </dgm:t>
    </dgm:pt>
    <dgm:pt modelId="{3C3F0F17-5BD1-4C07-9A33-3AFC241A7F9A}" type="pres">
      <dgm:prSet presAssocID="{7636E8D7-33FE-497B-9204-3F4053483DF3}" presName="Name21" presStyleCnt="0"/>
      <dgm:spPr/>
    </dgm:pt>
    <dgm:pt modelId="{782BE2B0-B4EA-47BC-B21D-CAA0117F3312}" type="pres">
      <dgm:prSet presAssocID="{7636E8D7-33FE-497B-9204-3F4053483DF3}" presName="level2Shape" presStyleLbl="node2" presStyleIdx="0" presStyleCnt="2"/>
      <dgm:spPr/>
      <dgm:t>
        <a:bodyPr/>
        <a:lstStyle/>
        <a:p>
          <a:endParaRPr lang="it-IT"/>
        </a:p>
      </dgm:t>
    </dgm:pt>
    <dgm:pt modelId="{3687609B-1E67-4928-B215-BE8DC88C88B2}" type="pres">
      <dgm:prSet presAssocID="{7636E8D7-33FE-497B-9204-3F4053483DF3}" presName="hierChild3" presStyleCnt="0"/>
      <dgm:spPr/>
    </dgm:pt>
    <dgm:pt modelId="{77DC3D50-D9C7-48CD-B467-215190CA24AA}" type="pres">
      <dgm:prSet presAssocID="{B2642745-B2D8-4031-821D-F77F03D8B318}" presName="Name19" presStyleLbl="parChTrans1D3" presStyleIdx="0" presStyleCnt="6"/>
      <dgm:spPr/>
      <dgm:t>
        <a:bodyPr/>
        <a:lstStyle/>
        <a:p>
          <a:endParaRPr lang="it-IT"/>
        </a:p>
      </dgm:t>
    </dgm:pt>
    <dgm:pt modelId="{59CE29D2-0CF8-456A-BF4B-3A6B37080989}" type="pres">
      <dgm:prSet presAssocID="{D0E3CEF9-1342-47CF-9B27-98051ED2D7CD}" presName="Name21" presStyleCnt="0"/>
      <dgm:spPr/>
    </dgm:pt>
    <dgm:pt modelId="{DCDB765E-B3C0-446E-A321-14B064B42C77}" type="pres">
      <dgm:prSet presAssocID="{D0E3CEF9-1342-47CF-9B27-98051ED2D7CD}" presName="level2Shape" presStyleLbl="node3" presStyleIdx="0" presStyleCnt="6" custScaleX="119065" custScaleY="191773"/>
      <dgm:spPr/>
      <dgm:t>
        <a:bodyPr/>
        <a:lstStyle/>
        <a:p>
          <a:endParaRPr lang="it-IT"/>
        </a:p>
      </dgm:t>
    </dgm:pt>
    <dgm:pt modelId="{D26C1862-BB1C-4A3E-A8C5-D64F7DB4DE65}" type="pres">
      <dgm:prSet presAssocID="{D0E3CEF9-1342-47CF-9B27-98051ED2D7CD}" presName="hierChild3" presStyleCnt="0"/>
      <dgm:spPr/>
    </dgm:pt>
    <dgm:pt modelId="{64E5CD5A-D54D-4D39-B221-63252C1E7C4B}" type="pres">
      <dgm:prSet presAssocID="{190556AF-69FC-44F7-8AA2-4814630C0DB5}" presName="Name19" presStyleLbl="parChTrans1D3" presStyleIdx="1" presStyleCnt="6"/>
      <dgm:spPr/>
      <dgm:t>
        <a:bodyPr/>
        <a:lstStyle/>
        <a:p>
          <a:endParaRPr lang="it-IT"/>
        </a:p>
      </dgm:t>
    </dgm:pt>
    <dgm:pt modelId="{37EF1BA9-B575-4147-9899-62F239130C18}" type="pres">
      <dgm:prSet presAssocID="{549ED69B-F842-4DC5-8148-5A04CD9B2C56}" presName="Name21" presStyleCnt="0"/>
      <dgm:spPr/>
    </dgm:pt>
    <dgm:pt modelId="{D72A08A0-6640-46CE-A511-5D93E7FF2D09}" type="pres">
      <dgm:prSet presAssocID="{549ED69B-F842-4DC5-8148-5A04CD9B2C56}" presName="level2Shape" presStyleLbl="node3" presStyleIdx="1" presStyleCnt="6" custScaleX="86513" custScaleY="128741"/>
      <dgm:spPr/>
      <dgm:t>
        <a:bodyPr/>
        <a:lstStyle/>
        <a:p>
          <a:endParaRPr lang="it-IT"/>
        </a:p>
      </dgm:t>
    </dgm:pt>
    <dgm:pt modelId="{8FE17FE7-BA96-4D26-BE01-2F0F4269897F}" type="pres">
      <dgm:prSet presAssocID="{549ED69B-F842-4DC5-8148-5A04CD9B2C56}" presName="hierChild3" presStyleCnt="0"/>
      <dgm:spPr/>
    </dgm:pt>
    <dgm:pt modelId="{117DDBA1-6A4E-492B-B94D-F2F7857B9819}" type="pres">
      <dgm:prSet presAssocID="{803B7A79-81AF-4842-88B4-5F5248647B1E}" presName="Name19" presStyleLbl="parChTrans1D3" presStyleIdx="2" presStyleCnt="6"/>
      <dgm:spPr/>
      <dgm:t>
        <a:bodyPr/>
        <a:lstStyle/>
        <a:p>
          <a:endParaRPr lang="it-IT"/>
        </a:p>
      </dgm:t>
    </dgm:pt>
    <dgm:pt modelId="{EF5D016D-14B7-442E-91DF-F781FEEF29CA}" type="pres">
      <dgm:prSet presAssocID="{DD891E3E-2FFB-47D2-A46C-C85990443D0C}" presName="Name21" presStyleCnt="0"/>
      <dgm:spPr/>
    </dgm:pt>
    <dgm:pt modelId="{FAA7B3D2-A98D-4C91-8321-E753C6E55DBF}" type="pres">
      <dgm:prSet presAssocID="{DD891E3E-2FFB-47D2-A46C-C85990443D0C}" presName="level2Shape" presStyleLbl="node3" presStyleIdx="2" presStyleCnt="6" custScaleY="196297"/>
      <dgm:spPr/>
      <dgm:t>
        <a:bodyPr/>
        <a:lstStyle/>
        <a:p>
          <a:endParaRPr lang="it-IT"/>
        </a:p>
      </dgm:t>
    </dgm:pt>
    <dgm:pt modelId="{13BF5D46-B40D-456C-9EB3-B45EAC954DAF}" type="pres">
      <dgm:prSet presAssocID="{DD891E3E-2FFB-47D2-A46C-C85990443D0C}" presName="hierChild3" presStyleCnt="0"/>
      <dgm:spPr/>
    </dgm:pt>
    <dgm:pt modelId="{C23DF45C-CADA-495D-B784-EF28DEA540A3}" type="pres">
      <dgm:prSet presAssocID="{B5F3CE5F-24B3-47A5-8401-1975825CED69}" presName="Name19" presStyleLbl="parChTrans1D2" presStyleIdx="1" presStyleCnt="2"/>
      <dgm:spPr/>
      <dgm:t>
        <a:bodyPr/>
        <a:lstStyle/>
        <a:p>
          <a:endParaRPr lang="it-IT"/>
        </a:p>
      </dgm:t>
    </dgm:pt>
    <dgm:pt modelId="{0BAE5974-D5BD-4C8F-802D-45AA98A26B12}" type="pres">
      <dgm:prSet presAssocID="{7AB9566C-BBC7-4753-ACEA-A03C94325E25}" presName="Name21" presStyleCnt="0"/>
      <dgm:spPr/>
    </dgm:pt>
    <dgm:pt modelId="{2E01107A-F76E-47DC-B9FA-6903BAEF32F5}" type="pres">
      <dgm:prSet presAssocID="{7AB9566C-BBC7-4753-ACEA-A03C94325E25}" presName="level2Shape" presStyleLbl="node2" presStyleIdx="1" presStyleCnt="2" custScaleX="112362"/>
      <dgm:spPr/>
      <dgm:t>
        <a:bodyPr/>
        <a:lstStyle/>
        <a:p>
          <a:endParaRPr lang="it-IT"/>
        </a:p>
      </dgm:t>
    </dgm:pt>
    <dgm:pt modelId="{F089C9CC-6EA3-4E73-879A-99BFD833A81E}" type="pres">
      <dgm:prSet presAssocID="{7AB9566C-BBC7-4753-ACEA-A03C94325E25}" presName="hierChild3" presStyleCnt="0"/>
      <dgm:spPr/>
    </dgm:pt>
    <dgm:pt modelId="{BE451549-C95F-4FD1-A3D8-21E6BFA67486}" type="pres">
      <dgm:prSet presAssocID="{29A24267-B3E5-496E-B043-45479ABFAEE8}" presName="Name19" presStyleLbl="parChTrans1D3" presStyleIdx="3" presStyleCnt="6"/>
      <dgm:spPr/>
      <dgm:t>
        <a:bodyPr/>
        <a:lstStyle/>
        <a:p>
          <a:endParaRPr lang="it-IT"/>
        </a:p>
      </dgm:t>
    </dgm:pt>
    <dgm:pt modelId="{878728C0-C54E-4C4E-B1D3-CFF358C5F3CA}" type="pres">
      <dgm:prSet presAssocID="{22CFC164-5BBA-44E0-A02E-C14A055F9136}" presName="Name21" presStyleCnt="0"/>
      <dgm:spPr/>
    </dgm:pt>
    <dgm:pt modelId="{17BAF209-7D75-4011-943A-DF72E14AEB47}" type="pres">
      <dgm:prSet presAssocID="{22CFC164-5BBA-44E0-A02E-C14A055F9136}" presName="level2Shape" presStyleLbl="node3" presStyleIdx="3" presStyleCnt="6" custScaleX="136107" custScaleY="161999"/>
      <dgm:spPr/>
      <dgm:t>
        <a:bodyPr/>
        <a:lstStyle/>
        <a:p>
          <a:endParaRPr lang="it-IT"/>
        </a:p>
      </dgm:t>
    </dgm:pt>
    <dgm:pt modelId="{33F09140-F3E8-4B8D-9121-AEF2678CDD79}" type="pres">
      <dgm:prSet presAssocID="{22CFC164-5BBA-44E0-A02E-C14A055F9136}" presName="hierChild3" presStyleCnt="0"/>
      <dgm:spPr/>
    </dgm:pt>
    <dgm:pt modelId="{7DFC7A43-6A70-4198-963C-70679165ACF7}" type="pres">
      <dgm:prSet presAssocID="{0F9E4A09-8A06-4C25-8D02-0947C51072B7}" presName="Name19" presStyleLbl="parChTrans1D3" presStyleIdx="4" presStyleCnt="6"/>
      <dgm:spPr/>
      <dgm:t>
        <a:bodyPr/>
        <a:lstStyle/>
        <a:p>
          <a:endParaRPr lang="it-IT"/>
        </a:p>
      </dgm:t>
    </dgm:pt>
    <dgm:pt modelId="{BE437EFA-BD32-4607-A240-A172279A6DF3}" type="pres">
      <dgm:prSet presAssocID="{29098DF6-61E0-49B8-AE13-D8DD043A211E}" presName="Name21" presStyleCnt="0"/>
      <dgm:spPr/>
    </dgm:pt>
    <dgm:pt modelId="{3BD252C6-1D69-40BE-A13D-B0DE15737EAD}" type="pres">
      <dgm:prSet presAssocID="{29098DF6-61E0-49B8-AE13-D8DD043A211E}" presName="level2Shape" presStyleLbl="node3" presStyleIdx="4" presStyleCnt="6" custScaleX="74779" custScaleY="78000"/>
      <dgm:spPr/>
      <dgm:t>
        <a:bodyPr/>
        <a:lstStyle/>
        <a:p>
          <a:endParaRPr lang="it-IT"/>
        </a:p>
      </dgm:t>
    </dgm:pt>
    <dgm:pt modelId="{A7BFBD9F-3451-4228-9D70-194F98103C1E}" type="pres">
      <dgm:prSet presAssocID="{29098DF6-61E0-49B8-AE13-D8DD043A211E}" presName="hierChild3" presStyleCnt="0"/>
      <dgm:spPr/>
    </dgm:pt>
    <dgm:pt modelId="{54CFE504-0BAB-457A-85CC-1AA78E305914}" type="pres">
      <dgm:prSet presAssocID="{F9829194-F909-4725-93F0-5522FCF658C8}" presName="Name19" presStyleLbl="parChTrans1D3" presStyleIdx="5" presStyleCnt="6"/>
      <dgm:spPr/>
      <dgm:t>
        <a:bodyPr/>
        <a:lstStyle/>
        <a:p>
          <a:endParaRPr lang="it-IT"/>
        </a:p>
      </dgm:t>
    </dgm:pt>
    <dgm:pt modelId="{B268CD15-0BA5-4A7C-B2B3-9F21BFD86CB2}" type="pres">
      <dgm:prSet presAssocID="{08FC9E3A-C30D-4C0D-88A7-9A2DCFC17239}" presName="Name21" presStyleCnt="0"/>
      <dgm:spPr/>
    </dgm:pt>
    <dgm:pt modelId="{773F38F8-4EFD-4E5E-A84F-BCF3B21A23D7}" type="pres">
      <dgm:prSet presAssocID="{08FC9E3A-C30D-4C0D-88A7-9A2DCFC17239}" presName="level2Shape" presStyleLbl="node3" presStyleIdx="5" presStyleCnt="6" custScaleX="124197" custScaleY="109651"/>
      <dgm:spPr/>
      <dgm:t>
        <a:bodyPr/>
        <a:lstStyle/>
        <a:p>
          <a:endParaRPr lang="it-IT"/>
        </a:p>
      </dgm:t>
    </dgm:pt>
    <dgm:pt modelId="{DBECB376-F879-4B8A-9325-662CE1BE10A6}" type="pres">
      <dgm:prSet presAssocID="{08FC9E3A-C30D-4C0D-88A7-9A2DCFC17239}" presName="hierChild3" presStyleCnt="0"/>
      <dgm:spPr/>
    </dgm:pt>
    <dgm:pt modelId="{A195797A-0737-41BC-A226-22BC79647435}" type="pres">
      <dgm:prSet presAssocID="{7EC54ECE-5995-4343-90F4-13A9F3A63304}" presName="bgShapesFlow" presStyleCnt="0"/>
      <dgm:spPr/>
    </dgm:pt>
  </dgm:ptLst>
  <dgm:cxnLst>
    <dgm:cxn modelId="{6E114E04-8ED6-43C1-9A53-DE51ACBA59CA}" type="presOf" srcId="{549ED69B-F842-4DC5-8148-5A04CD9B2C56}" destId="{D72A08A0-6640-46CE-A511-5D93E7FF2D09}" srcOrd="0" destOrd="0" presId="urn:microsoft.com/office/officeart/2005/8/layout/hierarchy6"/>
    <dgm:cxn modelId="{E9DC9FE3-AD43-45EF-8645-F4EC3D76AE39}" type="presOf" srcId="{7EC54ECE-5995-4343-90F4-13A9F3A63304}" destId="{A557E3EB-D467-4C0B-8B5C-00AD95B2069B}" srcOrd="0" destOrd="0" presId="urn:microsoft.com/office/officeart/2005/8/layout/hierarchy6"/>
    <dgm:cxn modelId="{99D984E7-EDF7-484D-9E5E-D40B31A52A89}" type="presOf" srcId="{B2642745-B2D8-4031-821D-F77F03D8B318}" destId="{77DC3D50-D9C7-48CD-B467-215190CA24AA}" srcOrd="0" destOrd="0" presId="urn:microsoft.com/office/officeart/2005/8/layout/hierarchy6"/>
    <dgm:cxn modelId="{85C0FAB4-81B4-45E7-AEEC-867EC9ED79CE}" type="presOf" srcId="{7636E8D7-33FE-497B-9204-3F4053483DF3}" destId="{782BE2B0-B4EA-47BC-B21D-CAA0117F3312}" srcOrd="0" destOrd="0" presId="urn:microsoft.com/office/officeart/2005/8/layout/hierarchy6"/>
    <dgm:cxn modelId="{8E8683CA-5BD0-470B-923C-8CADE9DF4C34}" type="presOf" srcId="{1EEF2992-0460-4911-9726-91B44C648239}" destId="{C572684A-37EC-4F94-A61E-40CAA222734C}" srcOrd="0" destOrd="0" presId="urn:microsoft.com/office/officeart/2005/8/layout/hierarchy6"/>
    <dgm:cxn modelId="{39B5737D-59B5-4AC4-B0C4-DCF5C46B4E4E}" type="presOf" srcId="{D0E3CEF9-1342-47CF-9B27-98051ED2D7CD}" destId="{DCDB765E-B3C0-446E-A321-14B064B42C77}" srcOrd="0" destOrd="0" presId="urn:microsoft.com/office/officeart/2005/8/layout/hierarchy6"/>
    <dgm:cxn modelId="{A5BC3DD7-FDCD-4DA1-854C-E5AEBBF5CE8C}" type="presOf" srcId="{29A24267-B3E5-496E-B043-45479ABFAEE8}" destId="{BE451549-C95F-4FD1-A3D8-21E6BFA67486}" srcOrd="0" destOrd="0" presId="urn:microsoft.com/office/officeart/2005/8/layout/hierarchy6"/>
    <dgm:cxn modelId="{575AABB9-A67E-493B-AB94-0A6BF5BC48CC}" type="presOf" srcId="{803B7A79-81AF-4842-88B4-5F5248647B1E}" destId="{117DDBA1-6A4E-492B-B94D-F2F7857B9819}" srcOrd="0" destOrd="0" presId="urn:microsoft.com/office/officeart/2005/8/layout/hierarchy6"/>
    <dgm:cxn modelId="{AE5A81E4-FF95-404F-B870-231AE15362DD}" srcId="{7AB9566C-BBC7-4753-ACEA-A03C94325E25}" destId="{22CFC164-5BBA-44E0-A02E-C14A055F9136}" srcOrd="0" destOrd="0" parTransId="{29A24267-B3E5-496E-B043-45479ABFAEE8}" sibTransId="{DEAAD772-BFDD-4032-BDAA-24DF84846B46}"/>
    <dgm:cxn modelId="{4CE172B4-7FBA-4865-9CF8-C1EDD2143544}" type="presOf" srcId="{08FC9E3A-C30D-4C0D-88A7-9A2DCFC17239}" destId="{773F38F8-4EFD-4E5E-A84F-BCF3B21A23D7}" srcOrd="0" destOrd="0" presId="urn:microsoft.com/office/officeart/2005/8/layout/hierarchy6"/>
    <dgm:cxn modelId="{6F5C157F-D653-4D8A-965F-AF6B790D9584}" srcId="{7636E8D7-33FE-497B-9204-3F4053483DF3}" destId="{DD891E3E-2FFB-47D2-A46C-C85990443D0C}" srcOrd="2" destOrd="0" parTransId="{803B7A79-81AF-4842-88B4-5F5248647B1E}" sibTransId="{A2F12185-EC3C-48C5-A494-ADCF10866F6D}"/>
    <dgm:cxn modelId="{A8C6FE68-90CF-424D-AC6A-EE55545CD37F}" srcId="{7AB9566C-BBC7-4753-ACEA-A03C94325E25}" destId="{08FC9E3A-C30D-4C0D-88A7-9A2DCFC17239}" srcOrd="2" destOrd="0" parTransId="{F9829194-F909-4725-93F0-5522FCF658C8}" sibTransId="{C30EE182-900E-42F5-87A6-EF343C92A838}"/>
    <dgm:cxn modelId="{691199C9-7568-46DD-9420-8061CC7AA655}" type="presOf" srcId="{F9829194-F909-4725-93F0-5522FCF658C8}" destId="{54CFE504-0BAB-457A-85CC-1AA78E305914}" srcOrd="0" destOrd="0" presId="urn:microsoft.com/office/officeart/2005/8/layout/hierarchy6"/>
    <dgm:cxn modelId="{9BBBA3FB-C0AF-4815-AA16-412F8363AFFA}" type="presOf" srcId="{487FE112-2834-4676-B66D-66094F4128C4}" destId="{2C660BE6-7FE6-4F3C-9D69-CA3142E77650}" srcOrd="0" destOrd="0" presId="urn:microsoft.com/office/officeart/2005/8/layout/hierarchy6"/>
    <dgm:cxn modelId="{37B665AF-F1FE-418D-BFB7-01B8BBDDE336}" type="presOf" srcId="{0F9E4A09-8A06-4C25-8D02-0947C51072B7}" destId="{7DFC7A43-6A70-4198-963C-70679165ACF7}" srcOrd="0" destOrd="0" presId="urn:microsoft.com/office/officeart/2005/8/layout/hierarchy6"/>
    <dgm:cxn modelId="{6675D2BB-79DB-4579-B921-D09C995B59FF}" srcId="{7EC54ECE-5995-4343-90F4-13A9F3A63304}" destId="{1EEF2992-0460-4911-9726-91B44C648239}" srcOrd="0" destOrd="0" parTransId="{730BDDFB-5107-444B-999C-839FCC77CA8C}" sibTransId="{04A153A7-EDBB-4E48-8685-06AC0F3C7E38}"/>
    <dgm:cxn modelId="{04B25FEE-E7E6-4B53-A1A4-B1981D70FF3E}" srcId="{7636E8D7-33FE-497B-9204-3F4053483DF3}" destId="{549ED69B-F842-4DC5-8148-5A04CD9B2C56}" srcOrd="1" destOrd="0" parTransId="{190556AF-69FC-44F7-8AA2-4814630C0DB5}" sibTransId="{E0233A8C-20E7-4877-B8E3-945E18FA4D3E}"/>
    <dgm:cxn modelId="{884B268F-B6BA-4518-9F42-EC4AB0A4014C}" type="presOf" srcId="{29098DF6-61E0-49B8-AE13-D8DD043A211E}" destId="{3BD252C6-1D69-40BE-A13D-B0DE15737EAD}" srcOrd="0" destOrd="0" presId="urn:microsoft.com/office/officeart/2005/8/layout/hierarchy6"/>
    <dgm:cxn modelId="{6FC45384-5F76-499E-AD9B-B1ACD5B0A94F}" srcId="{7AB9566C-BBC7-4753-ACEA-A03C94325E25}" destId="{29098DF6-61E0-49B8-AE13-D8DD043A211E}" srcOrd="1" destOrd="0" parTransId="{0F9E4A09-8A06-4C25-8D02-0947C51072B7}" sibTransId="{E9C86803-6381-42C8-A019-27EF466BD2BA}"/>
    <dgm:cxn modelId="{6C54F72D-D76E-4220-97D0-E935D34E48EB}" srcId="{7636E8D7-33FE-497B-9204-3F4053483DF3}" destId="{D0E3CEF9-1342-47CF-9B27-98051ED2D7CD}" srcOrd="0" destOrd="0" parTransId="{B2642745-B2D8-4031-821D-F77F03D8B318}" sibTransId="{2E295220-41C7-4451-AAD4-E9B4B2943C40}"/>
    <dgm:cxn modelId="{4B600EE8-FDED-434D-B796-CC10FF356489}" type="presOf" srcId="{190556AF-69FC-44F7-8AA2-4814630C0DB5}" destId="{64E5CD5A-D54D-4D39-B221-63252C1E7C4B}" srcOrd="0" destOrd="0" presId="urn:microsoft.com/office/officeart/2005/8/layout/hierarchy6"/>
    <dgm:cxn modelId="{BFC1E7F3-86CA-4D7C-BCCD-B249F1A34851}" type="presOf" srcId="{B5F3CE5F-24B3-47A5-8401-1975825CED69}" destId="{C23DF45C-CADA-495D-B784-EF28DEA540A3}" srcOrd="0" destOrd="0" presId="urn:microsoft.com/office/officeart/2005/8/layout/hierarchy6"/>
    <dgm:cxn modelId="{58BB7135-877F-4B8E-AF38-0D06E9324C2D}" type="presOf" srcId="{DD891E3E-2FFB-47D2-A46C-C85990443D0C}" destId="{FAA7B3D2-A98D-4C91-8321-E753C6E55DBF}" srcOrd="0" destOrd="0" presId="urn:microsoft.com/office/officeart/2005/8/layout/hierarchy6"/>
    <dgm:cxn modelId="{1155E02A-2283-4048-9040-D673451A3AF4}" type="presOf" srcId="{22CFC164-5BBA-44E0-A02E-C14A055F9136}" destId="{17BAF209-7D75-4011-943A-DF72E14AEB47}" srcOrd="0" destOrd="0" presId="urn:microsoft.com/office/officeart/2005/8/layout/hierarchy6"/>
    <dgm:cxn modelId="{69517C77-0FE1-4910-891F-EE9AE36428D3}" srcId="{1EEF2992-0460-4911-9726-91B44C648239}" destId="{7AB9566C-BBC7-4753-ACEA-A03C94325E25}" srcOrd="1" destOrd="0" parTransId="{B5F3CE5F-24B3-47A5-8401-1975825CED69}" sibTransId="{3248F800-5687-4B44-B321-7E6DBAE0D405}"/>
    <dgm:cxn modelId="{7391E0DC-E90A-4D57-A32E-487D69B7D3BB}" type="presOf" srcId="{7AB9566C-BBC7-4753-ACEA-A03C94325E25}" destId="{2E01107A-F76E-47DC-B9FA-6903BAEF32F5}" srcOrd="0" destOrd="0" presId="urn:microsoft.com/office/officeart/2005/8/layout/hierarchy6"/>
    <dgm:cxn modelId="{DE1CCC18-E6E7-42C6-AF8B-790A40E39154}" srcId="{1EEF2992-0460-4911-9726-91B44C648239}" destId="{7636E8D7-33FE-497B-9204-3F4053483DF3}" srcOrd="0" destOrd="0" parTransId="{487FE112-2834-4676-B66D-66094F4128C4}" sibTransId="{6D564EE9-028A-4CE8-AA34-F84072517221}"/>
    <dgm:cxn modelId="{3C932297-B35F-43B4-8972-8095171F9AC1}" type="presParOf" srcId="{A557E3EB-D467-4C0B-8B5C-00AD95B2069B}" destId="{E959F6FF-ED57-4FCE-99E8-39338D35FD01}" srcOrd="0" destOrd="0" presId="urn:microsoft.com/office/officeart/2005/8/layout/hierarchy6"/>
    <dgm:cxn modelId="{652C22AA-20FE-49B6-AA9C-283F5189A3C1}" type="presParOf" srcId="{E959F6FF-ED57-4FCE-99E8-39338D35FD01}" destId="{952312E3-8E0B-4317-9036-BC1F03B86C2F}" srcOrd="0" destOrd="0" presId="urn:microsoft.com/office/officeart/2005/8/layout/hierarchy6"/>
    <dgm:cxn modelId="{71492E54-D455-4037-9C55-3C8CC66E6679}" type="presParOf" srcId="{952312E3-8E0B-4317-9036-BC1F03B86C2F}" destId="{C6FA3451-DD02-4C67-99D3-B05B22144108}" srcOrd="0" destOrd="0" presId="urn:microsoft.com/office/officeart/2005/8/layout/hierarchy6"/>
    <dgm:cxn modelId="{80A27BE9-E1AF-4208-A2DD-F41168D99E3F}" type="presParOf" srcId="{C6FA3451-DD02-4C67-99D3-B05B22144108}" destId="{C572684A-37EC-4F94-A61E-40CAA222734C}" srcOrd="0" destOrd="0" presId="urn:microsoft.com/office/officeart/2005/8/layout/hierarchy6"/>
    <dgm:cxn modelId="{59415F77-DD83-43D8-B1FF-1B2B9C91708A}" type="presParOf" srcId="{C6FA3451-DD02-4C67-99D3-B05B22144108}" destId="{B77ADE63-AFF3-45C9-8E3E-2E409CC76796}" srcOrd="1" destOrd="0" presId="urn:microsoft.com/office/officeart/2005/8/layout/hierarchy6"/>
    <dgm:cxn modelId="{F4D84C5E-9949-4CEB-8884-1BF6A107D6F3}" type="presParOf" srcId="{B77ADE63-AFF3-45C9-8E3E-2E409CC76796}" destId="{2C660BE6-7FE6-4F3C-9D69-CA3142E77650}" srcOrd="0" destOrd="0" presId="urn:microsoft.com/office/officeart/2005/8/layout/hierarchy6"/>
    <dgm:cxn modelId="{419B3B78-2430-4396-A7E8-E2D6B5D4314D}" type="presParOf" srcId="{B77ADE63-AFF3-45C9-8E3E-2E409CC76796}" destId="{3C3F0F17-5BD1-4C07-9A33-3AFC241A7F9A}" srcOrd="1" destOrd="0" presId="urn:microsoft.com/office/officeart/2005/8/layout/hierarchy6"/>
    <dgm:cxn modelId="{1A2FB1B2-0392-4217-8EB9-13336AD48753}" type="presParOf" srcId="{3C3F0F17-5BD1-4C07-9A33-3AFC241A7F9A}" destId="{782BE2B0-B4EA-47BC-B21D-CAA0117F3312}" srcOrd="0" destOrd="0" presId="urn:microsoft.com/office/officeart/2005/8/layout/hierarchy6"/>
    <dgm:cxn modelId="{59FFF2CA-6E59-457F-B7E7-A21D0878E5EF}" type="presParOf" srcId="{3C3F0F17-5BD1-4C07-9A33-3AFC241A7F9A}" destId="{3687609B-1E67-4928-B215-BE8DC88C88B2}" srcOrd="1" destOrd="0" presId="urn:microsoft.com/office/officeart/2005/8/layout/hierarchy6"/>
    <dgm:cxn modelId="{0208EB75-8C42-4B5B-898F-C2696E64403A}" type="presParOf" srcId="{3687609B-1E67-4928-B215-BE8DC88C88B2}" destId="{77DC3D50-D9C7-48CD-B467-215190CA24AA}" srcOrd="0" destOrd="0" presId="urn:microsoft.com/office/officeart/2005/8/layout/hierarchy6"/>
    <dgm:cxn modelId="{0B2BF497-1B9C-4CFC-A50F-545AF70E8B33}" type="presParOf" srcId="{3687609B-1E67-4928-B215-BE8DC88C88B2}" destId="{59CE29D2-0CF8-456A-BF4B-3A6B37080989}" srcOrd="1" destOrd="0" presId="urn:microsoft.com/office/officeart/2005/8/layout/hierarchy6"/>
    <dgm:cxn modelId="{9C398174-A0DC-4A97-9608-E4D45BBA3CCA}" type="presParOf" srcId="{59CE29D2-0CF8-456A-BF4B-3A6B37080989}" destId="{DCDB765E-B3C0-446E-A321-14B064B42C77}" srcOrd="0" destOrd="0" presId="urn:microsoft.com/office/officeart/2005/8/layout/hierarchy6"/>
    <dgm:cxn modelId="{3D3E6D57-AB25-4C98-8C6F-D10CC16972E8}" type="presParOf" srcId="{59CE29D2-0CF8-456A-BF4B-3A6B37080989}" destId="{D26C1862-BB1C-4A3E-A8C5-D64F7DB4DE65}" srcOrd="1" destOrd="0" presId="urn:microsoft.com/office/officeart/2005/8/layout/hierarchy6"/>
    <dgm:cxn modelId="{4A81A113-481B-4D2A-82C5-B18F001DACCA}" type="presParOf" srcId="{3687609B-1E67-4928-B215-BE8DC88C88B2}" destId="{64E5CD5A-D54D-4D39-B221-63252C1E7C4B}" srcOrd="2" destOrd="0" presId="urn:microsoft.com/office/officeart/2005/8/layout/hierarchy6"/>
    <dgm:cxn modelId="{60381EDF-D42B-4AAA-83E4-1E100585EB8E}" type="presParOf" srcId="{3687609B-1E67-4928-B215-BE8DC88C88B2}" destId="{37EF1BA9-B575-4147-9899-62F239130C18}" srcOrd="3" destOrd="0" presId="urn:microsoft.com/office/officeart/2005/8/layout/hierarchy6"/>
    <dgm:cxn modelId="{2E348A43-7BEA-41BC-AFDC-5B0DA8444A2A}" type="presParOf" srcId="{37EF1BA9-B575-4147-9899-62F239130C18}" destId="{D72A08A0-6640-46CE-A511-5D93E7FF2D09}" srcOrd="0" destOrd="0" presId="urn:microsoft.com/office/officeart/2005/8/layout/hierarchy6"/>
    <dgm:cxn modelId="{965501B6-1C2A-4058-A437-4F4623626291}" type="presParOf" srcId="{37EF1BA9-B575-4147-9899-62F239130C18}" destId="{8FE17FE7-BA96-4D26-BE01-2F0F4269897F}" srcOrd="1" destOrd="0" presId="urn:microsoft.com/office/officeart/2005/8/layout/hierarchy6"/>
    <dgm:cxn modelId="{BD9DA608-17F6-40B6-9F39-7B4D24FFFFF7}" type="presParOf" srcId="{3687609B-1E67-4928-B215-BE8DC88C88B2}" destId="{117DDBA1-6A4E-492B-B94D-F2F7857B9819}" srcOrd="4" destOrd="0" presId="urn:microsoft.com/office/officeart/2005/8/layout/hierarchy6"/>
    <dgm:cxn modelId="{F74351BE-17C5-444C-A19F-F9E7A262C98C}" type="presParOf" srcId="{3687609B-1E67-4928-B215-BE8DC88C88B2}" destId="{EF5D016D-14B7-442E-91DF-F781FEEF29CA}" srcOrd="5" destOrd="0" presId="urn:microsoft.com/office/officeart/2005/8/layout/hierarchy6"/>
    <dgm:cxn modelId="{A2CEF120-C315-4373-88D4-FD51CB4B2ACA}" type="presParOf" srcId="{EF5D016D-14B7-442E-91DF-F781FEEF29CA}" destId="{FAA7B3D2-A98D-4C91-8321-E753C6E55DBF}" srcOrd="0" destOrd="0" presId="urn:microsoft.com/office/officeart/2005/8/layout/hierarchy6"/>
    <dgm:cxn modelId="{7A8C551E-F388-4058-A945-2B98B5875D77}" type="presParOf" srcId="{EF5D016D-14B7-442E-91DF-F781FEEF29CA}" destId="{13BF5D46-B40D-456C-9EB3-B45EAC954DAF}" srcOrd="1" destOrd="0" presId="urn:microsoft.com/office/officeart/2005/8/layout/hierarchy6"/>
    <dgm:cxn modelId="{65D1E7D1-15E9-4F8B-9F80-AAE4F9C6D745}" type="presParOf" srcId="{B77ADE63-AFF3-45C9-8E3E-2E409CC76796}" destId="{C23DF45C-CADA-495D-B784-EF28DEA540A3}" srcOrd="2" destOrd="0" presId="urn:microsoft.com/office/officeart/2005/8/layout/hierarchy6"/>
    <dgm:cxn modelId="{56BB74BA-46A4-4C4D-B6B0-35B98FC0F759}" type="presParOf" srcId="{B77ADE63-AFF3-45C9-8E3E-2E409CC76796}" destId="{0BAE5974-D5BD-4C8F-802D-45AA98A26B12}" srcOrd="3" destOrd="0" presId="urn:microsoft.com/office/officeart/2005/8/layout/hierarchy6"/>
    <dgm:cxn modelId="{DE2E8EDB-0EBD-4460-A968-7A9E471A1BE9}" type="presParOf" srcId="{0BAE5974-D5BD-4C8F-802D-45AA98A26B12}" destId="{2E01107A-F76E-47DC-B9FA-6903BAEF32F5}" srcOrd="0" destOrd="0" presId="urn:microsoft.com/office/officeart/2005/8/layout/hierarchy6"/>
    <dgm:cxn modelId="{DD47E21A-E95B-4F0B-A50D-F62135071506}" type="presParOf" srcId="{0BAE5974-D5BD-4C8F-802D-45AA98A26B12}" destId="{F089C9CC-6EA3-4E73-879A-99BFD833A81E}" srcOrd="1" destOrd="0" presId="urn:microsoft.com/office/officeart/2005/8/layout/hierarchy6"/>
    <dgm:cxn modelId="{0FC95159-E7A7-40AD-8F98-6CE006195080}" type="presParOf" srcId="{F089C9CC-6EA3-4E73-879A-99BFD833A81E}" destId="{BE451549-C95F-4FD1-A3D8-21E6BFA67486}" srcOrd="0" destOrd="0" presId="urn:microsoft.com/office/officeart/2005/8/layout/hierarchy6"/>
    <dgm:cxn modelId="{23DE2F8C-8787-43AB-A595-80D9507A0106}" type="presParOf" srcId="{F089C9CC-6EA3-4E73-879A-99BFD833A81E}" destId="{878728C0-C54E-4C4E-B1D3-CFF358C5F3CA}" srcOrd="1" destOrd="0" presId="urn:microsoft.com/office/officeart/2005/8/layout/hierarchy6"/>
    <dgm:cxn modelId="{5FCBC475-B2BE-4B9F-A655-7077478E086F}" type="presParOf" srcId="{878728C0-C54E-4C4E-B1D3-CFF358C5F3CA}" destId="{17BAF209-7D75-4011-943A-DF72E14AEB47}" srcOrd="0" destOrd="0" presId="urn:microsoft.com/office/officeart/2005/8/layout/hierarchy6"/>
    <dgm:cxn modelId="{1CC188FA-80A5-4BC9-BD80-32E2F8BFA707}" type="presParOf" srcId="{878728C0-C54E-4C4E-B1D3-CFF358C5F3CA}" destId="{33F09140-F3E8-4B8D-9121-AEF2678CDD79}" srcOrd="1" destOrd="0" presId="urn:microsoft.com/office/officeart/2005/8/layout/hierarchy6"/>
    <dgm:cxn modelId="{B1284867-E421-44C7-8E52-B764247EAF64}" type="presParOf" srcId="{F089C9CC-6EA3-4E73-879A-99BFD833A81E}" destId="{7DFC7A43-6A70-4198-963C-70679165ACF7}" srcOrd="2" destOrd="0" presId="urn:microsoft.com/office/officeart/2005/8/layout/hierarchy6"/>
    <dgm:cxn modelId="{69F9994A-565E-4BFB-8460-F6172220E941}" type="presParOf" srcId="{F089C9CC-6EA3-4E73-879A-99BFD833A81E}" destId="{BE437EFA-BD32-4607-A240-A172279A6DF3}" srcOrd="3" destOrd="0" presId="urn:microsoft.com/office/officeart/2005/8/layout/hierarchy6"/>
    <dgm:cxn modelId="{C6CA9B1D-415C-4FDC-A274-91235B074485}" type="presParOf" srcId="{BE437EFA-BD32-4607-A240-A172279A6DF3}" destId="{3BD252C6-1D69-40BE-A13D-B0DE15737EAD}" srcOrd="0" destOrd="0" presId="urn:microsoft.com/office/officeart/2005/8/layout/hierarchy6"/>
    <dgm:cxn modelId="{0C756198-D3A1-4B9F-9BD4-E81A94A5DF1C}" type="presParOf" srcId="{BE437EFA-BD32-4607-A240-A172279A6DF3}" destId="{A7BFBD9F-3451-4228-9D70-194F98103C1E}" srcOrd="1" destOrd="0" presId="urn:microsoft.com/office/officeart/2005/8/layout/hierarchy6"/>
    <dgm:cxn modelId="{C114695A-26C0-41DD-B249-04E97033DF54}" type="presParOf" srcId="{F089C9CC-6EA3-4E73-879A-99BFD833A81E}" destId="{54CFE504-0BAB-457A-85CC-1AA78E305914}" srcOrd="4" destOrd="0" presId="urn:microsoft.com/office/officeart/2005/8/layout/hierarchy6"/>
    <dgm:cxn modelId="{C0A7C450-E6DF-448D-BC1B-E7B8964A9D4C}" type="presParOf" srcId="{F089C9CC-6EA3-4E73-879A-99BFD833A81E}" destId="{B268CD15-0BA5-4A7C-B2B3-9F21BFD86CB2}" srcOrd="5" destOrd="0" presId="urn:microsoft.com/office/officeart/2005/8/layout/hierarchy6"/>
    <dgm:cxn modelId="{FD20049F-1E9C-469B-BE9A-C6AB613364D4}" type="presParOf" srcId="{B268CD15-0BA5-4A7C-B2B3-9F21BFD86CB2}" destId="{773F38F8-4EFD-4E5E-A84F-BCF3B21A23D7}" srcOrd="0" destOrd="0" presId="urn:microsoft.com/office/officeart/2005/8/layout/hierarchy6"/>
    <dgm:cxn modelId="{E63F56DA-1179-4807-93FD-BC67E643BDDB}" type="presParOf" srcId="{B268CD15-0BA5-4A7C-B2B3-9F21BFD86CB2}" destId="{DBECB376-F879-4B8A-9325-662CE1BE10A6}" srcOrd="1" destOrd="0" presId="urn:microsoft.com/office/officeart/2005/8/layout/hierarchy6"/>
    <dgm:cxn modelId="{1127A727-4F68-401E-8F00-9EF8B2AF551C}" type="presParOf" srcId="{A557E3EB-D467-4C0B-8B5C-00AD95B2069B}" destId="{A195797A-0737-41BC-A226-22BC7964743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C54ECE-5995-4343-90F4-13A9F3A63304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EEF2992-0460-4911-9726-91B44C648239}">
      <dgm:prSet custT="1"/>
      <dgm:spPr/>
      <dgm:t>
        <a:bodyPr/>
        <a:lstStyle/>
        <a:p>
          <a:r>
            <a:rPr lang="it-IT" sz="1700" smtClean="0"/>
            <a:t>flash.media</a:t>
          </a:r>
          <a:endParaRPr lang="it-IT" sz="1700" dirty="0"/>
        </a:p>
      </dgm:t>
    </dgm:pt>
    <dgm:pt modelId="{730BDDFB-5107-444B-999C-839FCC77CA8C}" type="parTrans" cxnId="{6675D2BB-79DB-4579-B921-D09C995B59FF}">
      <dgm:prSet/>
      <dgm:spPr/>
      <dgm:t>
        <a:bodyPr/>
        <a:lstStyle/>
        <a:p>
          <a:endParaRPr lang="it-IT"/>
        </a:p>
      </dgm:t>
    </dgm:pt>
    <dgm:pt modelId="{04A153A7-EDBB-4E48-8685-06AC0F3C7E38}" type="sibTrans" cxnId="{6675D2BB-79DB-4579-B921-D09C995B59FF}">
      <dgm:prSet/>
      <dgm:spPr/>
      <dgm:t>
        <a:bodyPr/>
        <a:lstStyle/>
        <a:p>
          <a:endParaRPr lang="it-IT"/>
        </a:p>
      </dgm:t>
    </dgm:pt>
    <dgm:pt modelId="{8D2F5357-9D36-43C6-B871-C0A01536F600}">
      <dgm:prSet/>
      <dgm:spPr/>
      <dgm:t>
        <a:bodyPr/>
        <a:lstStyle/>
        <a:p>
          <a:r>
            <a:rPr lang="it-IT" smtClean="0"/>
            <a:t>SoundMixer</a:t>
          </a:r>
          <a:endParaRPr lang="it-IT"/>
        </a:p>
      </dgm:t>
    </dgm:pt>
    <dgm:pt modelId="{CDBFB80E-3A2E-4B8E-BB56-52543770DB9E}" type="parTrans" cxnId="{B6DA6F5E-5594-4D97-AADE-E76F399B563B}">
      <dgm:prSet/>
      <dgm:spPr/>
      <dgm:t>
        <a:bodyPr/>
        <a:lstStyle/>
        <a:p>
          <a:endParaRPr lang="it-IT"/>
        </a:p>
      </dgm:t>
    </dgm:pt>
    <dgm:pt modelId="{BCA14B63-B4D7-4D28-A674-B56E67228695}" type="sibTrans" cxnId="{B6DA6F5E-5594-4D97-AADE-E76F399B563B}">
      <dgm:prSet/>
      <dgm:spPr/>
      <dgm:t>
        <a:bodyPr/>
        <a:lstStyle/>
        <a:p>
          <a:endParaRPr lang="it-IT"/>
        </a:p>
      </dgm:t>
    </dgm:pt>
    <dgm:pt modelId="{833431E4-CAFF-4666-BA31-CFF63427F508}">
      <dgm:prSet/>
      <dgm:spPr/>
      <dgm:t>
        <a:bodyPr/>
        <a:lstStyle/>
        <a:p>
          <a:pPr algn="l"/>
          <a:r>
            <a:rPr lang="en-US" b="1" dirty="0" err="1" smtClean="0"/>
            <a:t>Proprietà</a:t>
          </a:r>
          <a:r>
            <a:rPr lang="en-US" dirty="0" smtClean="0"/>
            <a:t>:</a:t>
          </a:r>
          <a:br>
            <a:rPr lang="en-US" dirty="0" smtClean="0"/>
          </a:br>
          <a:r>
            <a:rPr lang="en-US" dirty="0" err="1" smtClean="0"/>
            <a:t>bufferTime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err="1" smtClean="0"/>
            <a:t>soundTrasform</a:t>
          </a:r>
          <a:endParaRPr lang="it-IT" dirty="0"/>
        </a:p>
      </dgm:t>
    </dgm:pt>
    <dgm:pt modelId="{83362BE8-E49D-4027-9686-5A9AE545B676}" type="parTrans" cxnId="{6A7C7FED-0696-4768-B208-E0BCA055AD35}">
      <dgm:prSet/>
      <dgm:spPr/>
      <dgm:t>
        <a:bodyPr/>
        <a:lstStyle/>
        <a:p>
          <a:endParaRPr lang="it-IT"/>
        </a:p>
      </dgm:t>
    </dgm:pt>
    <dgm:pt modelId="{248A3603-B4B1-4502-8DB2-FD76EF2DD387}" type="sibTrans" cxnId="{6A7C7FED-0696-4768-B208-E0BCA055AD35}">
      <dgm:prSet/>
      <dgm:spPr/>
      <dgm:t>
        <a:bodyPr/>
        <a:lstStyle/>
        <a:p>
          <a:endParaRPr lang="it-IT"/>
        </a:p>
      </dgm:t>
    </dgm:pt>
    <dgm:pt modelId="{7ECEF874-9338-4A33-9911-C581A7B81E45}">
      <dgm:prSet/>
      <dgm:spPr/>
      <dgm:t>
        <a:bodyPr/>
        <a:lstStyle/>
        <a:p>
          <a:pPr algn="l"/>
          <a:r>
            <a:rPr lang="en-US" b="1" dirty="0" err="1" smtClean="0"/>
            <a:t>Metodi</a:t>
          </a:r>
          <a:r>
            <a:rPr lang="en-US" dirty="0" smtClean="0"/>
            <a:t>:</a:t>
          </a:r>
          <a:br>
            <a:rPr lang="en-US" dirty="0" smtClean="0"/>
          </a:br>
          <a:r>
            <a:rPr lang="en-US" dirty="0" err="1" smtClean="0"/>
            <a:t>areSoundsInaccessibes</a:t>
          </a:r>
          <a:r>
            <a:rPr lang="en-US" dirty="0" smtClean="0"/>
            <a:t> ()</a:t>
          </a:r>
          <a:br>
            <a:rPr lang="en-US" dirty="0" smtClean="0"/>
          </a:br>
          <a:r>
            <a:rPr lang="en-US" dirty="0" err="1" smtClean="0"/>
            <a:t>computeSpectrum</a:t>
          </a:r>
          <a:r>
            <a:rPr lang="en-US" dirty="0" smtClean="0"/>
            <a:t>()</a:t>
          </a:r>
          <a:endParaRPr lang="it-IT" dirty="0"/>
        </a:p>
      </dgm:t>
    </dgm:pt>
    <dgm:pt modelId="{0AB4D375-2C0F-4E30-AE8A-B0717C1D9C49}" type="parTrans" cxnId="{990A641F-5745-42F1-B781-6EBFE8A482C1}">
      <dgm:prSet/>
      <dgm:spPr/>
      <dgm:t>
        <a:bodyPr/>
        <a:lstStyle/>
        <a:p>
          <a:endParaRPr lang="it-IT"/>
        </a:p>
      </dgm:t>
    </dgm:pt>
    <dgm:pt modelId="{1C2BD60B-BF4F-46EF-953F-201B53DE8A6D}" type="sibTrans" cxnId="{990A641F-5745-42F1-B781-6EBFE8A482C1}">
      <dgm:prSet/>
      <dgm:spPr/>
      <dgm:t>
        <a:bodyPr/>
        <a:lstStyle/>
        <a:p>
          <a:endParaRPr lang="it-IT"/>
        </a:p>
      </dgm:t>
    </dgm:pt>
    <dgm:pt modelId="{A557E3EB-D467-4C0B-8B5C-00AD95B2069B}" type="pres">
      <dgm:prSet presAssocID="{7EC54ECE-5995-4343-90F4-13A9F3A6330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E959F6FF-ED57-4FCE-99E8-39338D35FD01}" type="pres">
      <dgm:prSet presAssocID="{7EC54ECE-5995-4343-90F4-13A9F3A63304}" presName="hierFlow" presStyleCnt="0"/>
      <dgm:spPr/>
    </dgm:pt>
    <dgm:pt modelId="{952312E3-8E0B-4317-9036-BC1F03B86C2F}" type="pres">
      <dgm:prSet presAssocID="{7EC54ECE-5995-4343-90F4-13A9F3A6330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6FA3451-DD02-4C67-99D3-B05B22144108}" type="pres">
      <dgm:prSet presAssocID="{1EEF2992-0460-4911-9726-91B44C648239}" presName="Name14" presStyleCnt="0"/>
      <dgm:spPr/>
    </dgm:pt>
    <dgm:pt modelId="{C572684A-37EC-4F94-A61E-40CAA222734C}" type="pres">
      <dgm:prSet presAssocID="{1EEF2992-0460-4911-9726-91B44C64823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B77ADE63-AFF3-45C9-8E3E-2E409CC76796}" type="pres">
      <dgm:prSet presAssocID="{1EEF2992-0460-4911-9726-91B44C648239}" presName="hierChild2" presStyleCnt="0"/>
      <dgm:spPr/>
    </dgm:pt>
    <dgm:pt modelId="{F2A60186-14DF-4B2E-81E3-496A2D1AE9EE}" type="pres">
      <dgm:prSet presAssocID="{CDBFB80E-3A2E-4B8E-BB56-52543770DB9E}" presName="Name19" presStyleLbl="parChTrans1D2" presStyleIdx="0" presStyleCnt="1"/>
      <dgm:spPr/>
      <dgm:t>
        <a:bodyPr/>
        <a:lstStyle/>
        <a:p>
          <a:endParaRPr lang="it-IT"/>
        </a:p>
      </dgm:t>
    </dgm:pt>
    <dgm:pt modelId="{A8C313B5-4EDE-48E0-9F21-1D0DE7366CF6}" type="pres">
      <dgm:prSet presAssocID="{8D2F5357-9D36-43C6-B871-C0A01536F600}" presName="Name21" presStyleCnt="0"/>
      <dgm:spPr/>
    </dgm:pt>
    <dgm:pt modelId="{15966096-1BFE-43C4-A72A-8AFE58F843DC}" type="pres">
      <dgm:prSet presAssocID="{8D2F5357-9D36-43C6-B871-C0A01536F600}" presName="level2Shape" presStyleLbl="node2" presStyleIdx="0" presStyleCnt="1"/>
      <dgm:spPr/>
      <dgm:t>
        <a:bodyPr/>
        <a:lstStyle/>
        <a:p>
          <a:endParaRPr lang="it-IT"/>
        </a:p>
      </dgm:t>
    </dgm:pt>
    <dgm:pt modelId="{5F956757-4203-4BF8-92F6-EF72074F46F5}" type="pres">
      <dgm:prSet presAssocID="{8D2F5357-9D36-43C6-B871-C0A01536F600}" presName="hierChild3" presStyleCnt="0"/>
      <dgm:spPr/>
    </dgm:pt>
    <dgm:pt modelId="{975205FA-C783-4929-BFD3-21C0A079A03E}" type="pres">
      <dgm:prSet presAssocID="{83362BE8-E49D-4027-9686-5A9AE545B676}" presName="Name19" presStyleLbl="parChTrans1D3" presStyleIdx="0" presStyleCnt="2"/>
      <dgm:spPr/>
      <dgm:t>
        <a:bodyPr/>
        <a:lstStyle/>
        <a:p>
          <a:endParaRPr lang="it-IT"/>
        </a:p>
      </dgm:t>
    </dgm:pt>
    <dgm:pt modelId="{1BB16BAC-2750-466D-994E-E9A3D0A59E29}" type="pres">
      <dgm:prSet presAssocID="{833431E4-CAFF-4666-BA31-CFF63427F508}" presName="Name21" presStyleCnt="0"/>
      <dgm:spPr/>
    </dgm:pt>
    <dgm:pt modelId="{3EE9C982-781B-4519-AE7C-302721693E02}" type="pres">
      <dgm:prSet presAssocID="{833431E4-CAFF-4666-BA31-CFF63427F508}" presName="level2Shape" presStyleLbl="node3" presStyleIdx="0" presStyleCnt="2"/>
      <dgm:spPr/>
      <dgm:t>
        <a:bodyPr/>
        <a:lstStyle/>
        <a:p>
          <a:endParaRPr lang="it-IT"/>
        </a:p>
      </dgm:t>
    </dgm:pt>
    <dgm:pt modelId="{462425BC-235C-4115-BDE5-3EB7CC624D56}" type="pres">
      <dgm:prSet presAssocID="{833431E4-CAFF-4666-BA31-CFF63427F508}" presName="hierChild3" presStyleCnt="0"/>
      <dgm:spPr/>
    </dgm:pt>
    <dgm:pt modelId="{55479BBF-F953-47EF-8B8B-B30DE8E4ED8C}" type="pres">
      <dgm:prSet presAssocID="{0AB4D375-2C0F-4E30-AE8A-B0717C1D9C49}" presName="Name19" presStyleLbl="parChTrans1D3" presStyleIdx="1" presStyleCnt="2"/>
      <dgm:spPr/>
      <dgm:t>
        <a:bodyPr/>
        <a:lstStyle/>
        <a:p>
          <a:endParaRPr lang="it-IT"/>
        </a:p>
      </dgm:t>
    </dgm:pt>
    <dgm:pt modelId="{E0A1611E-C361-42BB-A24B-B5326A06EA06}" type="pres">
      <dgm:prSet presAssocID="{7ECEF874-9338-4A33-9911-C581A7B81E45}" presName="Name21" presStyleCnt="0"/>
      <dgm:spPr/>
    </dgm:pt>
    <dgm:pt modelId="{591399D7-68F9-4E4B-A707-3EEF4FEF003F}" type="pres">
      <dgm:prSet presAssocID="{7ECEF874-9338-4A33-9911-C581A7B81E45}" presName="level2Shape" presStyleLbl="node3" presStyleIdx="1" presStyleCnt="2" custScaleX="172052"/>
      <dgm:spPr/>
      <dgm:t>
        <a:bodyPr/>
        <a:lstStyle/>
        <a:p>
          <a:endParaRPr lang="it-IT"/>
        </a:p>
      </dgm:t>
    </dgm:pt>
    <dgm:pt modelId="{96EA7B1B-F57E-4E63-9C5C-CA21FFB63021}" type="pres">
      <dgm:prSet presAssocID="{7ECEF874-9338-4A33-9911-C581A7B81E45}" presName="hierChild3" presStyleCnt="0"/>
      <dgm:spPr/>
    </dgm:pt>
    <dgm:pt modelId="{A195797A-0737-41BC-A226-22BC79647435}" type="pres">
      <dgm:prSet presAssocID="{7EC54ECE-5995-4343-90F4-13A9F3A63304}" presName="bgShapesFlow" presStyleCnt="0"/>
      <dgm:spPr/>
    </dgm:pt>
  </dgm:ptLst>
  <dgm:cxnLst>
    <dgm:cxn modelId="{B6DA6F5E-5594-4D97-AADE-E76F399B563B}" srcId="{1EEF2992-0460-4911-9726-91B44C648239}" destId="{8D2F5357-9D36-43C6-B871-C0A01536F600}" srcOrd="0" destOrd="0" parTransId="{CDBFB80E-3A2E-4B8E-BB56-52543770DB9E}" sibTransId="{BCA14B63-B4D7-4D28-A674-B56E67228695}"/>
    <dgm:cxn modelId="{B815CE4C-48D9-4A0A-A6D6-3017FBF05F10}" type="presOf" srcId="{0AB4D375-2C0F-4E30-AE8A-B0717C1D9C49}" destId="{55479BBF-F953-47EF-8B8B-B30DE8E4ED8C}" srcOrd="0" destOrd="0" presId="urn:microsoft.com/office/officeart/2005/8/layout/hierarchy6"/>
    <dgm:cxn modelId="{ABEA967F-8885-4684-BEF7-834DC992DB38}" type="presOf" srcId="{8D2F5357-9D36-43C6-B871-C0A01536F600}" destId="{15966096-1BFE-43C4-A72A-8AFE58F843DC}" srcOrd="0" destOrd="0" presId="urn:microsoft.com/office/officeart/2005/8/layout/hierarchy6"/>
    <dgm:cxn modelId="{990A641F-5745-42F1-B781-6EBFE8A482C1}" srcId="{8D2F5357-9D36-43C6-B871-C0A01536F600}" destId="{7ECEF874-9338-4A33-9911-C581A7B81E45}" srcOrd="1" destOrd="0" parTransId="{0AB4D375-2C0F-4E30-AE8A-B0717C1D9C49}" sibTransId="{1C2BD60B-BF4F-46EF-953F-201B53DE8A6D}"/>
    <dgm:cxn modelId="{3BE972AA-3243-4219-AD7E-6BE5224B4146}" type="presOf" srcId="{CDBFB80E-3A2E-4B8E-BB56-52543770DB9E}" destId="{F2A60186-14DF-4B2E-81E3-496A2D1AE9EE}" srcOrd="0" destOrd="0" presId="urn:microsoft.com/office/officeart/2005/8/layout/hierarchy6"/>
    <dgm:cxn modelId="{9E388DC4-3533-4B37-BBD7-6A065949FEE1}" type="presOf" srcId="{83362BE8-E49D-4027-9686-5A9AE545B676}" destId="{975205FA-C783-4929-BFD3-21C0A079A03E}" srcOrd="0" destOrd="0" presId="urn:microsoft.com/office/officeart/2005/8/layout/hierarchy6"/>
    <dgm:cxn modelId="{9F4C4F70-4C16-4275-B79E-99B8531711AB}" type="presOf" srcId="{7EC54ECE-5995-4343-90F4-13A9F3A63304}" destId="{A557E3EB-D467-4C0B-8B5C-00AD95B2069B}" srcOrd="0" destOrd="0" presId="urn:microsoft.com/office/officeart/2005/8/layout/hierarchy6"/>
    <dgm:cxn modelId="{321D7C50-8866-49D1-B8C2-2BCB913EE311}" type="presOf" srcId="{833431E4-CAFF-4666-BA31-CFF63427F508}" destId="{3EE9C982-781B-4519-AE7C-302721693E02}" srcOrd="0" destOrd="0" presId="urn:microsoft.com/office/officeart/2005/8/layout/hierarchy6"/>
    <dgm:cxn modelId="{6A7C7FED-0696-4768-B208-E0BCA055AD35}" srcId="{8D2F5357-9D36-43C6-B871-C0A01536F600}" destId="{833431E4-CAFF-4666-BA31-CFF63427F508}" srcOrd="0" destOrd="0" parTransId="{83362BE8-E49D-4027-9686-5A9AE545B676}" sibTransId="{248A3603-B4B1-4502-8DB2-FD76EF2DD387}"/>
    <dgm:cxn modelId="{9719D7DF-C35E-4A62-9590-E954F97B5FFF}" type="presOf" srcId="{7ECEF874-9338-4A33-9911-C581A7B81E45}" destId="{591399D7-68F9-4E4B-A707-3EEF4FEF003F}" srcOrd="0" destOrd="0" presId="urn:microsoft.com/office/officeart/2005/8/layout/hierarchy6"/>
    <dgm:cxn modelId="{D3160F09-D743-467E-85AD-1FDADA7148F7}" type="presOf" srcId="{1EEF2992-0460-4911-9726-91B44C648239}" destId="{C572684A-37EC-4F94-A61E-40CAA222734C}" srcOrd="0" destOrd="0" presId="urn:microsoft.com/office/officeart/2005/8/layout/hierarchy6"/>
    <dgm:cxn modelId="{6675D2BB-79DB-4579-B921-D09C995B59FF}" srcId="{7EC54ECE-5995-4343-90F4-13A9F3A63304}" destId="{1EEF2992-0460-4911-9726-91B44C648239}" srcOrd="0" destOrd="0" parTransId="{730BDDFB-5107-444B-999C-839FCC77CA8C}" sibTransId="{04A153A7-EDBB-4E48-8685-06AC0F3C7E38}"/>
    <dgm:cxn modelId="{FF4CA65F-9794-42FF-A403-E9563CFE991E}" type="presParOf" srcId="{A557E3EB-D467-4C0B-8B5C-00AD95B2069B}" destId="{E959F6FF-ED57-4FCE-99E8-39338D35FD01}" srcOrd="0" destOrd="0" presId="urn:microsoft.com/office/officeart/2005/8/layout/hierarchy6"/>
    <dgm:cxn modelId="{D64F9225-3EC9-4BD1-B8BC-52083BD6C52E}" type="presParOf" srcId="{E959F6FF-ED57-4FCE-99E8-39338D35FD01}" destId="{952312E3-8E0B-4317-9036-BC1F03B86C2F}" srcOrd="0" destOrd="0" presId="urn:microsoft.com/office/officeart/2005/8/layout/hierarchy6"/>
    <dgm:cxn modelId="{6719501F-20F3-4BF0-82D3-0F4C26BEC3F6}" type="presParOf" srcId="{952312E3-8E0B-4317-9036-BC1F03B86C2F}" destId="{C6FA3451-DD02-4C67-99D3-B05B22144108}" srcOrd="0" destOrd="0" presId="urn:microsoft.com/office/officeart/2005/8/layout/hierarchy6"/>
    <dgm:cxn modelId="{CC4D9091-23D6-404A-8B50-73A9C72D0AED}" type="presParOf" srcId="{C6FA3451-DD02-4C67-99D3-B05B22144108}" destId="{C572684A-37EC-4F94-A61E-40CAA222734C}" srcOrd="0" destOrd="0" presId="urn:microsoft.com/office/officeart/2005/8/layout/hierarchy6"/>
    <dgm:cxn modelId="{8810DCB5-5D24-4940-ADCA-1FFB557D8EA4}" type="presParOf" srcId="{C6FA3451-DD02-4C67-99D3-B05B22144108}" destId="{B77ADE63-AFF3-45C9-8E3E-2E409CC76796}" srcOrd="1" destOrd="0" presId="urn:microsoft.com/office/officeart/2005/8/layout/hierarchy6"/>
    <dgm:cxn modelId="{4754AD71-4BE1-41E3-9055-3E22088DC148}" type="presParOf" srcId="{B77ADE63-AFF3-45C9-8E3E-2E409CC76796}" destId="{F2A60186-14DF-4B2E-81E3-496A2D1AE9EE}" srcOrd="0" destOrd="0" presId="urn:microsoft.com/office/officeart/2005/8/layout/hierarchy6"/>
    <dgm:cxn modelId="{C1476E18-2730-40AC-9567-DCFBDD4C1DA3}" type="presParOf" srcId="{B77ADE63-AFF3-45C9-8E3E-2E409CC76796}" destId="{A8C313B5-4EDE-48E0-9F21-1D0DE7366CF6}" srcOrd="1" destOrd="0" presId="urn:microsoft.com/office/officeart/2005/8/layout/hierarchy6"/>
    <dgm:cxn modelId="{F8895A78-2FD2-425F-A0F6-C85D3C83CA50}" type="presParOf" srcId="{A8C313B5-4EDE-48E0-9F21-1D0DE7366CF6}" destId="{15966096-1BFE-43C4-A72A-8AFE58F843DC}" srcOrd="0" destOrd="0" presId="urn:microsoft.com/office/officeart/2005/8/layout/hierarchy6"/>
    <dgm:cxn modelId="{465D6735-0699-42F5-821A-4650451EA08D}" type="presParOf" srcId="{A8C313B5-4EDE-48E0-9F21-1D0DE7366CF6}" destId="{5F956757-4203-4BF8-92F6-EF72074F46F5}" srcOrd="1" destOrd="0" presId="urn:microsoft.com/office/officeart/2005/8/layout/hierarchy6"/>
    <dgm:cxn modelId="{AA2AA958-F9DB-4F47-91E3-45785493596F}" type="presParOf" srcId="{5F956757-4203-4BF8-92F6-EF72074F46F5}" destId="{975205FA-C783-4929-BFD3-21C0A079A03E}" srcOrd="0" destOrd="0" presId="urn:microsoft.com/office/officeart/2005/8/layout/hierarchy6"/>
    <dgm:cxn modelId="{8279761A-6888-47BB-A6E6-29B16EDB1B3D}" type="presParOf" srcId="{5F956757-4203-4BF8-92F6-EF72074F46F5}" destId="{1BB16BAC-2750-466D-994E-E9A3D0A59E29}" srcOrd="1" destOrd="0" presId="urn:microsoft.com/office/officeart/2005/8/layout/hierarchy6"/>
    <dgm:cxn modelId="{D7340D4C-3D51-4F43-B583-1112C496D1D9}" type="presParOf" srcId="{1BB16BAC-2750-466D-994E-E9A3D0A59E29}" destId="{3EE9C982-781B-4519-AE7C-302721693E02}" srcOrd="0" destOrd="0" presId="urn:microsoft.com/office/officeart/2005/8/layout/hierarchy6"/>
    <dgm:cxn modelId="{EA3DAE2F-5BD5-43A2-9744-096E73D23C3F}" type="presParOf" srcId="{1BB16BAC-2750-466D-994E-E9A3D0A59E29}" destId="{462425BC-235C-4115-BDE5-3EB7CC624D56}" srcOrd="1" destOrd="0" presId="urn:microsoft.com/office/officeart/2005/8/layout/hierarchy6"/>
    <dgm:cxn modelId="{4DC1430A-91B1-445E-A2AB-4AFBA75A0BE4}" type="presParOf" srcId="{5F956757-4203-4BF8-92F6-EF72074F46F5}" destId="{55479BBF-F953-47EF-8B8B-B30DE8E4ED8C}" srcOrd="2" destOrd="0" presId="urn:microsoft.com/office/officeart/2005/8/layout/hierarchy6"/>
    <dgm:cxn modelId="{B30D3B1C-50C5-43E9-87E2-19F2918B10F7}" type="presParOf" srcId="{5F956757-4203-4BF8-92F6-EF72074F46F5}" destId="{E0A1611E-C361-42BB-A24B-B5326A06EA06}" srcOrd="3" destOrd="0" presId="urn:microsoft.com/office/officeart/2005/8/layout/hierarchy6"/>
    <dgm:cxn modelId="{C615F9E2-1CF8-466E-B78F-B14D603A8B42}" type="presParOf" srcId="{E0A1611E-C361-42BB-A24B-B5326A06EA06}" destId="{591399D7-68F9-4E4B-A707-3EEF4FEF003F}" srcOrd="0" destOrd="0" presId="urn:microsoft.com/office/officeart/2005/8/layout/hierarchy6"/>
    <dgm:cxn modelId="{A3EC9971-6F85-4D73-BCFA-AA52CE2F5C70}" type="presParOf" srcId="{E0A1611E-C361-42BB-A24B-B5326A06EA06}" destId="{96EA7B1B-F57E-4E63-9C5C-CA21FFB63021}" srcOrd="1" destOrd="0" presId="urn:microsoft.com/office/officeart/2005/8/layout/hierarchy6"/>
    <dgm:cxn modelId="{DA06FCEF-1643-4064-A315-287AAFA9D766}" type="presParOf" srcId="{A557E3EB-D467-4C0B-8B5C-00AD95B2069B}" destId="{A195797A-0737-41BC-A226-22BC7964743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EDC530-A11A-4227-92F7-78AB8CD65643}" type="doc">
      <dgm:prSet loTypeId="urn:microsoft.com/office/officeart/2005/8/layout/chevron2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57B46FE-58A7-4BF7-8738-0327695C74E6}">
      <dgm:prSet phldrT="[Testo]" custT="1"/>
      <dgm:spPr/>
      <dgm:t>
        <a:bodyPr/>
        <a:lstStyle/>
        <a:p>
          <a:r>
            <a:rPr lang="it-IT" sz="4000" dirty="0" smtClean="0"/>
            <a:t>1</a:t>
          </a:r>
          <a:endParaRPr lang="it-IT" sz="4000" dirty="0"/>
        </a:p>
      </dgm:t>
    </dgm:pt>
    <dgm:pt modelId="{8EDB1F89-554A-497B-8049-CA8FC51D486E}" type="parTrans" cxnId="{1FE3B510-2455-42D5-8683-617FCCF237C4}">
      <dgm:prSet/>
      <dgm:spPr/>
      <dgm:t>
        <a:bodyPr/>
        <a:lstStyle/>
        <a:p>
          <a:endParaRPr lang="it-IT" sz="2400"/>
        </a:p>
      </dgm:t>
    </dgm:pt>
    <dgm:pt modelId="{5DCC890F-4F74-41F2-A5F7-C02795A600CA}" type="sibTrans" cxnId="{1FE3B510-2455-42D5-8683-617FCCF237C4}">
      <dgm:prSet/>
      <dgm:spPr/>
      <dgm:t>
        <a:bodyPr/>
        <a:lstStyle/>
        <a:p>
          <a:endParaRPr lang="it-IT" sz="2400"/>
        </a:p>
      </dgm:t>
    </dgm:pt>
    <dgm:pt modelId="{0189D9BD-E870-4CED-9D51-0D6DD934B539}">
      <dgm:prSet phldrT="[Testo]" custT="1"/>
      <dgm:spPr/>
      <dgm:t>
        <a:bodyPr/>
        <a:lstStyle/>
        <a:p>
          <a:r>
            <a:rPr lang="it-IT" sz="2400" dirty="0" smtClean="0"/>
            <a:t>Creo un’istanza della classe sound:</a:t>
          </a:r>
          <a:br>
            <a:rPr lang="it-IT" sz="2400" dirty="0" smtClean="0"/>
          </a:br>
          <a:r>
            <a:rPr lang="it-IT" sz="2400" b="1" dirty="0" err="1" smtClean="0">
              <a:solidFill>
                <a:srgbClr val="FC2818"/>
              </a:solidFill>
              <a:latin typeface="Courier New" pitchFamily="49" charset="0"/>
              <a:cs typeface="Courier New" pitchFamily="49" charset="0"/>
            </a:rPr>
            <a:t>var</a:t>
          </a:r>
          <a:r>
            <a:rPr lang="it-IT" sz="2400" b="1" dirty="0" smtClean="0">
              <a:latin typeface="Courier New" pitchFamily="49" charset="0"/>
              <a:cs typeface="Courier New" pitchFamily="49" charset="0"/>
            </a:rPr>
            <a:t> suono:</a:t>
          </a:r>
          <a:r>
            <a:rPr lang="it-IT" sz="2400" b="1" dirty="0" smtClean="0">
              <a:solidFill>
                <a:srgbClr val="006699"/>
              </a:solidFill>
              <a:latin typeface="Courier New" pitchFamily="49" charset="0"/>
              <a:cs typeface="Courier New" pitchFamily="49" charset="0"/>
            </a:rPr>
            <a:t>Sound</a:t>
          </a:r>
          <a:r>
            <a:rPr lang="it-IT" sz="2400" b="1" dirty="0" smtClean="0">
              <a:latin typeface="Courier New" pitchFamily="49" charset="0"/>
              <a:cs typeface="Courier New" pitchFamily="49" charset="0"/>
            </a:rPr>
            <a:t> = </a:t>
          </a:r>
          <a:r>
            <a:rPr lang="it-IT" sz="2400" b="1" dirty="0" err="1" smtClean="0">
              <a:solidFill>
                <a:srgbClr val="FC2818"/>
              </a:solidFill>
              <a:latin typeface="Courier New" pitchFamily="49" charset="0"/>
              <a:cs typeface="Courier New" pitchFamily="49" charset="0"/>
            </a:rPr>
            <a:t>new</a:t>
          </a:r>
          <a:r>
            <a:rPr lang="it-IT" sz="2400" b="1" dirty="0" smtClean="0">
              <a:latin typeface="Courier New" pitchFamily="49" charset="0"/>
              <a:cs typeface="Courier New" pitchFamily="49" charset="0"/>
            </a:rPr>
            <a:t> </a:t>
          </a:r>
          <a:r>
            <a:rPr lang="it-IT" sz="2400" b="1" dirty="0" smtClean="0">
              <a:solidFill>
                <a:srgbClr val="006699"/>
              </a:solidFill>
              <a:latin typeface="Courier New" pitchFamily="49" charset="0"/>
              <a:cs typeface="Courier New" pitchFamily="49" charset="0"/>
            </a:rPr>
            <a:t>Sound</a:t>
          </a:r>
          <a:r>
            <a:rPr lang="it-IT" sz="2400" b="1" dirty="0" smtClean="0">
              <a:latin typeface="Courier New" pitchFamily="49" charset="0"/>
              <a:cs typeface="Courier New" pitchFamily="49" charset="0"/>
            </a:rPr>
            <a:t>();</a:t>
          </a:r>
          <a:endParaRPr lang="it-IT" sz="2400" b="1" dirty="0">
            <a:latin typeface="Courier New" pitchFamily="49" charset="0"/>
            <a:cs typeface="Courier New" pitchFamily="49" charset="0"/>
          </a:endParaRPr>
        </a:p>
      </dgm:t>
    </dgm:pt>
    <dgm:pt modelId="{60885FF7-3519-4F0B-A9BF-D2B9E0C26411}" type="parTrans" cxnId="{4861EF6F-92BE-413A-A617-1E1DAD1B94F1}">
      <dgm:prSet/>
      <dgm:spPr/>
      <dgm:t>
        <a:bodyPr/>
        <a:lstStyle/>
        <a:p>
          <a:endParaRPr lang="it-IT" sz="2400"/>
        </a:p>
      </dgm:t>
    </dgm:pt>
    <dgm:pt modelId="{1C5E0D43-6406-4C98-9D1D-F98EFBC04AFA}" type="sibTrans" cxnId="{4861EF6F-92BE-413A-A617-1E1DAD1B94F1}">
      <dgm:prSet/>
      <dgm:spPr/>
      <dgm:t>
        <a:bodyPr/>
        <a:lstStyle/>
        <a:p>
          <a:endParaRPr lang="it-IT" sz="2400"/>
        </a:p>
      </dgm:t>
    </dgm:pt>
    <dgm:pt modelId="{6BE0206C-B7D3-4CB5-94BE-426539F9EDF0}">
      <dgm:prSet phldrT="[Testo]" custT="1"/>
      <dgm:spPr/>
      <dgm:t>
        <a:bodyPr/>
        <a:lstStyle/>
        <a:p>
          <a:r>
            <a:rPr lang="it-IT" sz="4000" dirty="0" smtClean="0"/>
            <a:t>2</a:t>
          </a:r>
          <a:endParaRPr lang="it-IT" sz="4000" dirty="0"/>
        </a:p>
      </dgm:t>
    </dgm:pt>
    <dgm:pt modelId="{09D08C63-FF86-4411-A754-240B59831677}" type="parTrans" cxnId="{28A0597D-2B53-4373-88B2-12C34C7EDA3F}">
      <dgm:prSet/>
      <dgm:spPr/>
      <dgm:t>
        <a:bodyPr/>
        <a:lstStyle/>
        <a:p>
          <a:endParaRPr lang="it-IT" sz="2400"/>
        </a:p>
      </dgm:t>
    </dgm:pt>
    <dgm:pt modelId="{A7E31525-B01E-40E9-9880-E7DAA881D75F}" type="sibTrans" cxnId="{28A0597D-2B53-4373-88B2-12C34C7EDA3F}">
      <dgm:prSet/>
      <dgm:spPr/>
      <dgm:t>
        <a:bodyPr/>
        <a:lstStyle/>
        <a:p>
          <a:endParaRPr lang="it-IT" sz="2400"/>
        </a:p>
      </dgm:t>
    </dgm:pt>
    <dgm:pt modelId="{5948E8A0-E16A-4AF0-9B35-56CE8F6096F4}">
      <dgm:prSet phldrT="[Testo]" custT="1"/>
      <dgm:spPr/>
      <dgm:t>
        <a:bodyPr/>
        <a:lstStyle/>
        <a:p>
          <a:r>
            <a:rPr lang="it-IT" sz="2400" dirty="0" smtClean="0"/>
            <a:t>Carico il suono:</a:t>
          </a:r>
          <a:br>
            <a:rPr lang="it-IT" sz="2400" dirty="0" smtClean="0"/>
          </a:br>
          <a:r>
            <a:rPr lang="it-IT" sz="2400" b="1" dirty="0" err="1" smtClean="0">
              <a:latin typeface="Courier New" pitchFamily="49" charset="0"/>
              <a:cs typeface="Courier New" pitchFamily="49" charset="0"/>
            </a:rPr>
            <a:t>suono.</a:t>
          </a:r>
          <a:r>
            <a:rPr lang="it-IT" sz="2400" b="1" dirty="0" err="1" smtClean="0">
              <a:solidFill>
                <a:srgbClr val="006699"/>
              </a:solidFill>
              <a:latin typeface="Courier New" pitchFamily="49" charset="0"/>
              <a:cs typeface="Courier New" pitchFamily="49" charset="0"/>
            </a:rPr>
            <a:t>load</a:t>
          </a:r>
          <a:r>
            <a:rPr lang="it-IT" sz="2400" b="1" dirty="0" smtClean="0">
              <a:latin typeface="Courier New" pitchFamily="49" charset="0"/>
              <a:cs typeface="Courier New" pitchFamily="49" charset="0"/>
            </a:rPr>
            <a:t>(</a:t>
          </a:r>
          <a:r>
            <a:rPr lang="it-IT" sz="2400" b="1" dirty="0" err="1" smtClean="0">
              <a:solidFill>
                <a:srgbClr val="FC2818"/>
              </a:solidFill>
              <a:latin typeface="Courier New" pitchFamily="49" charset="0"/>
              <a:cs typeface="Courier New" pitchFamily="49" charset="0"/>
            </a:rPr>
            <a:t>new</a:t>
          </a:r>
          <a:r>
            <a:rPr lang="it-IT" sz="2400" b="1" dirty="0" smtClean="0">
              <a:latin typeface="Courier New" pitchFamily="49" charset="0"/>
              <a:cs typeface="Courier New" pitchFamily="49" charset="0"/>
            </a:rPr>
            <a:t> </a:t>
          </a:r>
          <a:r>
            <a:rPr lang="it-IT" sz="2400" b="1" dirty="0" err="1" smtClean="0">
              <a:solidFill>
                <a:srgbClr val="006699"/>
              </a:solidFill>
              <a:latin typeface="Courier New" pitchFamily="49" charset="0"/>
              <a:cs typeface="Courier New" pitchFamily="49" charset="0"/>
            </a:rPr>
            <a:t>URLRequest</a:t>
          </a:r>
          <a:r>
            <a:rPr lang="it-IT" sz="2400" b="1" dirty="0" smtClean="0">
              <a:latin typeface="Courier New" pitchFamily="49" charset="0"/>
              <a:cs typeface="Courier New" pitchFamily="49" charset="0"/>
            </a:rPr>
            <a:t>(</a:t>
          </a:r>
          <a:r>
            <a:rPr lang="it-IT" sz="2400" b="1" dirty="0" err="1" smtClean="0">
              <a:latin typeface="Courier New" pitchFamily="49" charset="0"/>
              <a:cs typeface="Courier New" pitchFamily="49" charset="0"/>
            </a:rPr>
            <a:t>mioFile</a:t>
          </a:r>
          <a:r>
            <a:rPr lang="it-IT" sz="2400" b="1" dirty="0" smtClean="0">
              <a:latin typeface="Courier New" pitchFamily="49" charset="0"/>
              <a:cs typeface="Courier New" pitchFamily="49" charset="0"/>
            </a:rPr>
            <a:t>));</a:t>
          </a:r>
          <a:endParaRPr lang="it-IT" sz="2400" b="1" dirty="0">
            <a:latin typeface="Courier New" pitchFamily="49" charset="0"/>
            <a:cs typeface="Courier New" pitchFamily="49" charset="0"/>
          </a:endParaRPr>
        </a:p>
      </dgm:t>
    </dgm:pt>
    <dgm:pt modelId="{35EDE342-2490-4CB3-946B-E6785039470E}" type="parTrans" cxnId="{5B3FBA76-7351-412F-A884-49AC3307FF54}">
      <dgm:prSet/>
      <dgm:spPr/>
      <dgm:t>
        <a:bodyPr/>
        <a:lstStyle/>
        <a:p>
          <a:endParaRPr lang="it-IT" sz="2400"/>
        </a:p>
      </dgm:t>
    </dgm:pt>
    <dgm:pt modelId="{D51308CB-532A-4927-89E5-02E7EF499534}" type="sibTrans" cxnId="{5B3FBA76-7351-412F-A884-49AC3307FF54}">
      <dgm:prSet/>
      <dgm:spPr/>
      <dgm:t>
        <a:bodyPr/>
        <a:lstStyle/>
        <a:p>
          <a:endParaRPr lang="it-IT" sz="2400"/>
        </a:p>
      </dgm:t>
    </dgm:pt>
    <dgm:pt modelId="{37015E13-D15C-4F35-8DB9-C413AFA6A43A}">
      <dgm:prSet phldrT="[Testo]" custT="1"/>
      <dgm:spPr/>
      <dgm:t>
        <a:bodyPr/>
        <a:lstStyle/>
        <a:p>
          <a:r>
            <a:rPr lang="it-IT" sz="4000" dirty="0" smtClean="0"/>
            <a:t>3</a:t>
          </a:r>
          <a:endParaRPr lang="it-IT" sz="4000" dirty="0"/>
        </a:p>
      </dgm:t>
    </dgm:pt>
    <dgm:pt modelId="{94249C8A-1111-4099-8AAC-0EFA149B44FE}" type="parTrans" cxnId="{7DB11824-EEB0-4F79-B64A-342821D4A290}">
      <dgm:prSet/>
      <dgm:spPr/>
      <dgm:t>
        <a:bodyPr/>
        <a:lstStyle/>
        <a:p>
          <a:endParaRPr lang="it-IT" sz="2400"/>
        </a:p>
      </dgm:t>
    </dgm:pt>
    <dgm:pt modelId="{EE357ED7-9C7E-4D59-AF9E-87372F8715A5}" type="sibTrans" cxnId="{7DB11824-EEB0-4F79-B64A-342821D4A290}">
      <dgm:prSet/>
      <dgm:spPr/>
      <dgm:t>
        <a:bodyPr/>
        <a:lstStyle/>
        <a:p>
          <a:endParaRPr lang="it-IT" sz="2400"/>
        </a:p>
      </dgm:t>
    </dgm:pt>
    <dgm:pt modelId="{8E6D5543-F297-4D18-95BE-837087A9C246}">
      <dgm:prSet phldrT="[Testo]" custT="1"/>
      <dgm:spPr/>
      <dgm:t>
        <a:bodyPr/>
        <a:lstStyle/>
        <a:p>
          <a:r>
            <a:rPr lang="it-IT" sz="2400" b="0" dirty="0" smtClean="0"/>
            <a:t>Assegno l’esecuzione del suono ad un canale</a:t>
          </a:r>
          <a:r>
            <a:rPr lang="it-IT" sz="2400" dirty="0" smtClean="0"/>
            <a:t>:</a:t>
          </a:r>
          <a:br>
            <a:rPr lang="it-IT" sz="2400" dirty="0" smtClean="0"/>
          </a:br>
          <a:r>
            <a:rPr lang="it-IT" sz="2400" b="1" dirty="0" err="1" smtClean="0">
              <a:solidFill>
                <a:srgbClr val="FC2818"/>
              </a:solidFill>
              <a:latin typeface="Courier New" pitchFamily="49" charset="0"/>
              <a:cs typeface="Courier New" pitchFamily="49" charset="0"/>
            </a:rPr>
            <a:t>var</a:t>
          </a:r>
          <a:r>
            <a:rPr lang="it-IT" sz="2400" b="1" dirty="0" smtClean="0">
              <a:latin typeface="Courier New" pitchFamily="49" charset="0"/>
              <a:cs typeface="Courier New" pitchFamily="49" charset="0"/>
            </a:rPr>
            <a:t> ch:</a:t>
          </a:r>
          <a:r>
            <a:rPr lang="it-IT" sz="2400" b="1" dirty="0" err="1" smtClean="0">
              <a:solidFill>
                <a:srgbClr val="006699"/>
              </a:solidFill>
              <a:latin typeface="Courier New" pitchFamily="49" charset="0"/>
              <a:cs typeface="Courier New" pitchFamily="49" charset="0"/>
            </a:rPr>
            <a:t>SoundChannel</a:t>
          </a:r>
          <a:r>
            <a:rPr lang="it-IT" sz="2400" b="1" dirty="0" err="1" smtClean="0">
              <a:latin typeface="Courier New" pitchFamily="49" charset="0"/>
              <a:cs typeface="Courier New" pitchFamily="49" charset="0"/>
            </a:rPr>
            <a:t>=</a:t>
          </a:r>
          <a:r>
            <a:rPr lang="it-IT" sz="2400" b="1" dirty="0" smtClean="0">
              <a:latin typeface="Courier New" pitchFamily="49" charset="0"/>
              <a:cs typeface="Courier New" pitchFamily="49" charset="0"/>
            </a:rPr>
            <a:t> </a:t>
          </a:r>
          <a:r>
            <a:rPr lang="it-IT" sz="2400" b="1" dirty="0" err="1" smtClean="0">
              <a:latin typeface="Courier New" pitchFamily="49" charset="0"/>
              <a:cs typeface="Courier New" pitchFamily="49" charset="0"/>
            </a:rPr>
            <a:t>mioSuono.</a:t>
          </a:r>
          <a:r>
            <a:rPr lang="it-IT" sz="2400" b="1" dirty="0" err="1" smtClean="0">
              <a:solidFill>
                <a:srgbClr val="006699"/>
              </a:solidFill>
              <a:latin typeface="Courier New" pitchFamily="49" charset="0"/>
              <a:cs typeface="Courier New" pitchFamily="49" charset="0"/>
            </a:rPr>
            <a:t>play</a:t>
          </a:r>
          <a:r>
            <a:rPr lang="it-IT" sz="2400" b="1" dirty="0" smtClean="0">
              <a:latin typeface="Courier New" pitchFamily="49" charset="0"/>
              <a:cs typeface="Courier New" pitchFamily="49" charset="0"/>
            </a:rPr>
            <a:t>();</a:t>
          </a:r>
          <a:endParaRPr lang="it-IT" sz="2400" b="1" dirty="0">
            <a:latin typeface="Courier New" pitchFamily="49" charset="0"/>
            <a:cs typeface="Courier New" pitchFamily="49" charset="0"/>
          </a:endParaRPr>
        </a:p>
      </dgm:t>
    </dgm:pt>
    <dgm:pt modelId="{C6C8CFF1-972D-4967-A1E7-3BBF7B168E6A}" type="parTrans" cxnId="{D86B3180-1D8A-464E-9CB2-E948D4335A03}">
      <dgm:prSet/>
      <dgm:spPr/>
      <dgm:t>
        <a:bodyPr/>
        <a:lstStyle/>
        <a:p>
          <a:endParaRPr lang="it-IT" sz="2400"/>
        </a:p>
      </dgm:t>
    </dgm:pt>
    <dgm:pt modelId="{B41C6692-2484-4B3E-8E0B-78E4626A4855}" type="sibTrans" cxnId="{D86B3180-1D8A-464E-9CB2-E948D4335A03}">
      <dgm:prSet/>
      <dgm:spPr/>
      <dgm:t>
        <a:bodyPr/>
        <a:lstStyle/>
        <a:p>
          <a:endParaRPr lang="it-IT" sz="2400"/>
        </a:p>
      </dgm:t>
    </dgm:pt>
    <dgm:pt modelId="{708867AE-6BC9-431B-A70C-0F33319499D6}" type="pres">
      <dgm:prSet presAssocID="{D4EDC530-A11A-4227-92F7-78AB8CD6564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B1282FF8-E4EB-4EF4-AE61-3BCEAAF06539}" type="pres">
      <dgm:prSet presAssocID="{357B46FE-58A7-4BF7-8738-0327695C74E6}" presName="composite" presStyleCnt="0"/>
      <dgm:spPr/>
    </dgm:pt>
    <dgm:pt modelId="{60EBBA5A-491B-4625-AC03-F8E739846255}" type="pres">
      <dgm:prSet presAssocID="{357B46FE-58A7-4BF7-8738-0327695C74E6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31BCBDD-E33B-413D-B6B2-C336A301EFE0}" type="pres">
      <dgm:prSet presAssocID="{357B46FE-58A7-4BF7-8738-0327695C74E6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F2326B4-5B69-484D-9E5E-9393BF1558EA}" type="pres">
      <dgm:prSet presAssocID="{5DCC890F-4F74-41F2-A5F7-C02795A600CA}" presName="sp" presStyleCnt="0"/>
      <dgm:spPr/>
    </dgm:pt>
    <dgm:pt modelId="{46B787F4-58A6-4B04-8EF2-DB35360FDB87}" type="pres">
      <dgm:prSet presAssocID="{6BE0206C-B7D3-4CB5-94BE-426539F9EDF0}" presName="composite" presStyleCnt="0"/>
      <dgm:spPr/>
    </dgm:pt>
    <dgm:pt modelId="{0FF82358-77A2-4075-B6CE-71275B87C110}" type="pres">
      <dgm:prSet presAssocID="{6BE0206C-B7D3-4CB5-94BE-426539F9EDF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54F3865-2902-4E5F-BA39-217A550DE894}" type="pres">
      <dgm:prSet presAssocID="{6BE0206C-B7D3-4CB5-94BE-426539F9EDF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4815F39-7612-4E8B-92A7-308D89274570}" type="pres">
      <dgm:prSet presAssocID="{A7E31525-B01E-40E9-9880-E7DAA881D75F}" presName="sp" presStyleCnt="0"/>
      <dgm:spPr/>
    </dgm:pt>
    <dgm:pt modelId="{5A2BBC57-3A6F-4F41-833B-22C61029487B}" type="pres">
      <dgm:prSet presAssocID="{37015E13-D15C-4F35-8DB9-C413AFA6A43A}" presName="composite" presStyleCnt="0"/>
      <dgm:spPr/>
    </dgm:pt>
    <dgm:pt modelId="{D901986A-B75C-4949-8BA1-5E3D3CAF0AB4}" type="pres">
      <dgm:prSet presAssocID="{37015E13-D15C-4F35-8DB9-C413AFA6A43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0D8FD91-0636-4CD1-A232-0CD5C6C14248}" type="pres">
      <dgm:prSet presAssocID="{37015E13-D15C-4F35-8DB9-C413AFA6A43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F4481C2E-C839-4C19-B7C6-EFD3B29C1F56}" type="presOf" srcId="{5948E8A0-E16A-4AF0-9B35-56CE8F6096F4}" destId="{B54F3865-2902-4E5F-BA39-217A550DE894}" srcOrd="0" destOrd="0" presId="urn:microsoft.com/office/officeart/2005/8/layout/chevron2"/>
    <dgm:cxn modelId="{162E3174-7AA0-42C9-948C-D52FE9EC7033}" type="presOf" srcId="{8E6D5543-F297-4D18-95BE-837087A9C246}" destId="{B0D8FD91-0636-4CD1-A232-0CD5C6C14248}" srcOrd="0" destOrd="0" presId="urn:microsoft.com/office/officeart/2005/8/layout/chevron2"/>
    <dgm:cxn modelId="{DA335889-7BAD-4F36-A266-9A5AA8D002F5}" type="presOf" srcId="{37015E13-D15C-4F35-8DB9-C413AFA6A43A}" destId="{D901986A-B75C-4949-8BA1-5E3D3CAF0AB4}" srcOrd="0" destOrd="0" presId="urn:microsoft.com/office/officeart/2005/8/layout/chevron2"/>
    <dgm:cxn modelId="{DF8906E9-8619-467F-8683-CCB183824E9C}" type="presOf" srcId="{357B46FE-58A7-4BF7-8738-0327695C74E6}" destId="{60EBBA5A-491B-4625-AC03-F8E739846255}" srcOrd="0" destOrd="0" presId="urn:microsoft.com/office/officeart/2005/8/layout/chevron2"/>
    <dgm:cxn modelId="{E4502804-0A54-4167-9A28-31B74523B5CB}" type="presOf" srcId="{6BE0206C-B7D3-4CB5-94BE-426539F9EDF0}" destId="{0FF82358-77A2-4075-B6CE-71275B87C110}" srcOrd="0" destOrd="0" presId="urn:microsoft.com/office/officeart/2005/8/layout/chevron2"/>
    <dgm:cxn modelId="{D86B3180-1D8A-464E-9CB2-E948D4335A03}" srcId="{37015E13-D15C-4F35-8DB9-C413AFA6A43A}" destId="{8E6D5543-F297-4D18-95BE-837087A9C246}" srcOrd="0" destOrd="0" parTransId="{C6C8CFF1-972D-4967-A1E7-3BBF7B168E6A}" sibTransId="{B41C6692-2484-4B3E-8E0B-78E4626A4855}"/>
    <dgm:cxn modelId="{4861EF6F-92BE-413A-A617-1E1DAD1B94F1}" srcId="{357B46FE-58A7-4BF7-8738-0327695C74E6}" destId="{0189D9BD-E870-4CED-9D51-0D6DD934B539}" srcOrd="0" destOrd="0" parTransId="{60885FF7-3519-4F0B-A9BF-D2B9E0C26411}" sibTransId="{1C5E0D43-6406-4C98-9D1D-F98EFBC04AFA}"/>
    <dgm:cxn modelId="{1FE3B510-2455-42D5-8683-617FCCF237C4}" srcId="{D4EDC530-A11A-4227-92F7-78AB8CD65643}" destId="{357B46FE-58A7-4BF7-8738-0327695C74E6}" srcOrd="0" destOrd="0" parTransId="{8EDB1F89-554A-497B-8049-CA8FC51D486E}" sibTransId="{5DCC890F-4F74-41F2-A5F7-C02795A600CA}"/>
    <dgm:cxn modelId="{28A0597D-2B53-4373-88B2-12C34C7EDA3F}" srcId="{D4EDC530-A11A-4227-92F7-78AB8CD65643}" destId="{6BE0206C-B7D3-4CB5-94BE-426539F9EDF0}" srcOrd="1" destOrd="0" parTransId="{09D08C63-FF86-4411-A754-240B59831677}" sibTransId="{A7E31525-B01E-40E9-9880-E7DAA881D75F}"/>
    <dgm:cxn modelId="{7DB11824-EEB0-4F79-B64A-342821D4A290}" srcId="{D4EDC530-A11A-4227-92F7-78AB8CD65643}" destId="{37015E13-D15C-4F35-8DB9-C413AFA6A43A}" srcOrd="2" destOrd="0" parTransId="{94249C8A-1111-4099-8AAC-0EFA149B44FE}" sibTransId="{EE357ED7-9C7E-4D59-AF9E-87372F8715A5}"/>
    <dgm:cxn modelId="{BEEA1073-3BC2-43C2-9E18-72205CBBD3F3}" type="presOf" srcId="{D4EDC530-A11A-4227-92F7-78AB8CD65643}" destId="{708867AE-6BC9-431B-A70C-0F33319499D6}" srcOrd="0" destOrd="0" presId="urn:microsoft.com/office/officeart/2005/8/layout/chevron2"/>
    <dgm:cxn modelId="{5B3FBA76-7351-412F-A884-49AC3307FF54}" srcId="{6BE0206C-B7D3-4CB5-94BE-426539F9EDF0}" destId="{5948E8A0-E16A-4AF0-9B35-56CE8F6096F4}" srcOrd="0" destOrd="0" parTransId="{35EDE342-2490-4CB3-946B-E6785039470E}" sibTransId="{D51308CB-532A-4927-89E5-02E7EF499534}"/>
    <dgm:cxn modelId="{B3372355-4C21-4A4A-91DB-C275406F663C}" type="presOf" srcId="{0189D9BD-E870-4CED-9D51-0D6DD934B539}" destId="{531BCBDD-E33B-413D-B6B2-C336A301EFE0}" srcOrd="0" destOrd="0" presId="urn:microsoft.com/office/officeart/2005/8/layout/chevron2"/>
    <dgm:cxn modelId="{9331E0F6-184E-44CB-A875-9E74EB9CAB6B}" type="presParOf" srcId="{708867AE-6BC9-431B-A70C-0F33319499D6}" destId="{B1282FF8-E4EB-4EF4-AE61-3BCEAAF06539}" srcOrd="0" destOrd="0" presId="urn:microsoft.com/office/officeart/2005/8/layout/chevron2"/>
    <dgm:cxn modelId="{9EDA6D66-F4D8-417F-A900-731ACDD66235}" type="presParOf" srcId="{B1282FF8-E4EB-4EF4-AE61-3BCEAAF06539}" destId="{60EBBA5A-491B-4625-AC03-F8E739846255}" srcOrd="0" destOrd="0" presId="urn:microsoft.com/office/officeart/2005/8/layout/chevron2"/>
    <dgm:cxn modelId="{0B8D1B5A-8756-407E-A697-74267195EA40}" type="presParOf" srcId="{B1282FF8-E4EB-4EF4-AE61-3BCEAAF06539}" destId="{531BCBDD-E33B-413D-B6B2-C336A301EFE0}" srcOrd="1" destOrd="0" presId="urn:microsoft.com/office/officeart/2005/8/layout/chevron2"/>
    <dgm:cxn modelId="{EDC6F0E1-9545-4322-A222-0142A41C63DA}" type="presParOf" srcId="{708867AE-6BC9-431B-A70C-0F33319499D6}" destId="{FF2326B4-5B69-484D-9E5E-9393BF1558EA}" srcOrd="1" destOrd="0" presId="urn:microsoft.com/office/officeart/2005/8/layout/chevron2"/>
    <dgm:cxn modelId="{A8041629-4F4D-4BFD-A243-C9FD9B5BB045}" type="presParOf" srcId="{708867AE-6BC9-431B-A70C-0F33319499D6}" destId="{46B787F4-58A6-4B04-8EF2-DB35360FDB87}" srcOrd="2" destOrd="0" presId="urn:microsoft.com/office/officeart/2005/8/layout/chevron2"/>
    <dgm:cxn modelId="{A435F55E-878C-45C5-A6DA-6B02435A732E}" type="presParOf" srcId="{46B787F4-58A6-4B04-8EF2-DB35360FDB87}" destId="{0FF82358-77A2-4075-B6CE-71275B87C110}" srcOrd="0" destOrd="0" presId="urn:microsoft.com/office/officeart/2005/8/layout/chevron2"/>
    <dgm:cxn modelId="{0947628C-655B-4508-A24C-221CB699009D}" type="presParOf" srcId="{46B787F4-58A6-4B04-8EF2-DB35360FDB87}" destId="{B54F3865-2902-4E5F-BA39-217A550DE894}" srcOrd="1" destOrd="0" presId="urn:microsoft.com/office/officeart/2005/8/layout/chevron2"/>
    <dgm:cxn modelId="{48E43EDD-DDD4-4D58-AC66-1EB288CF9815}" type="presParOf" srcId="{708867AE-6BC9-431B-A70C-0F33319499D6}" destId="{C4815F39-7612-4E8B-92A7-308D89274570}" srcOrd="3" destOrd="0" presId="urn:microsoft.com/office/officeart/2005/8/layout/chevron2"/>
    <dgm:cxn modelId="{E1C4A110-7BFB-4DD4-986A-051122036466}" type="presParOf" srcId="{708867AE-6BC9-431B-A70C-0F33319499D6}" destId="{5A2BBC57-3A6F-4F41-833B-22C61029487B}" srcOrd="4" destOrd="0" presId="urn:microsoft.com/office/officeart/2005/8/layout/chevron2"/>
    <dgm:cxn modelId="{801BD3B4-D81D-4ADD-B760-D0D70FC20051}" type="presParOf" srcId="{5A2BBC57-3A6F-4F41-833B-22C61029487B}" destId="{D901986A-B75C-4949-8BA1-5E3D3CAF0AB4}" srcOrd="0" destOrd="0" presId="urn:microsoft.com/office/officeart/2005/8/layout/chevron2"/>
    <dgm:cxn modelId="{73A01C8D-3664-4A33-8715-00D9441A97E6}" type="presParOf" srcId="{5A2BBC57-3A6F-4F41-833B-22C61029487B}" destId="{B0D8FD91-0636-4CD1-A232-0CD5C6C1424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272648A-70C3-4BCD-8F88-09030759A13B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20C557A-19E8-45CE-BEB0-93A61D7A30F1}">
      <dgm:prSet phldrT="[Testo]"/>
      <dgm:spPr/>
      <dgm:t>
        <a:bodyPr/>
        <a:lstStyle/>
        <a:p>
          <a:r>
            <a:rPr lang="it-IT" dirty="0" smtClean="0"/>
            <a:t>complete</a:t>
          </a:r>
          <a:endParaRPr lang="it-IT" dirty="0"/>
        </a:p>
      </dgm:t>
    </dgm:pt>
    <dgm:pt modelId="{C2324DB9-5C46-4A83-A728-EB73690FCE83}" type="parTrans" cxnId="{A1C5E643-E47C-40DF-B454-3422813157E4}">
      <dgm:prSet/>
      <dgm:spPr/>
      <dgm:t>
        <a:bodyPr/>
        <a:lstStyle/>
        <a:p>
          <a:endParaRPr lang="it-IT"/>
        </a:p>
      </dgm:t>
    </dgm:pt>
    <dgm:pt modelId="{2F5325C2-96DE-4297-80F7-994CEDA536BE}" type="sibTrans" cxnId="{A1C5E643-E47C-40DF-B454-3422813157E4}">
      <dgm:prSet/>
      <dgm:spPr/>
      <dgm:t>
        <a:bodyPr/>
        <a:lstStyle/>
        <a:p>
          <a:endParaRPr lang="it-IT"/>
        </a:p>
      </dgm:t>
    </dgm:pt>
    <dgm:pt modelId="{2A452E38-2F2A-4EAD-930D-AB7A53187CB1}">
      <dgm:prSet phldrT="[Testo]"/>
      <dgm:spPr/>
      <dgm:t>
        <a:bodyPr/>
        <a:lstStyle/>
        <a:p>
          <a:r>
            <a:rPr lang="it-IT" dirty="0" smtClean="0"/>
            <a:t>Viene lanciato quando sound ha completato il caricamento del file.</a:t>
          </a:r>
          <a:endParaRPr lang="it-IT" dirty="0"/>
        </a:p>
      </dgm:t>
    </dgm:pt>
    <dgm:pt modelId="{CC47B763-60AF-4643-805D-6719DC3C0A4A}" type="parTrans" cxnId="{BE29A71C-B5B7-4720-AE41-97E3AF614E4E}">
      <dgm:prSet/>
      <dgm:spPr/>
      <dgm:t>
        <a:bodyPr/>
        <a:lstStyle/>
        <a:p>
          <a:endParaRPr lang="it-IT"/>
        </a:p>
      </dgm:t>
    </dgm:pt>
    <dgm:pt modelId="{FC31E3B8-686A-4385-A310-CC2F4EE351C0}" type="sibTrans" cxnId="{BE29A71C-B5B7-4720-AE41-97E3AF614E4E}">
      <dgm:prSet/>
      <dgm:spPr/>
      <dgm:t>
        <a:bodyPr/>
        <a:lstStyle/>
        <a:p>
          <a:endParaRPr lang="it-IT"/>
        </a:p>
      </dgm:t>
    </dgm:pt>
    <dgm:pt modelId="{BE40D764-5426-4FD4-BA72-DA6FCA71EDED}">
      <dgm:prSet phldrT="[Testo]"/>
      <dgm:spPr/>
      <dgm:t>
        <a:bodyPr/>
        <a:lstStyle/>
        <a:p>
          <a:r>
            <a:rPr lang="it-IT" dirty="0" smtClean="0"/>
            <a:t>id3</a:t>
          </a:r>
          <a:endParaRPr lang="it-IT" dirty="0"/>
        </a:p>
      </dgm:t>
    </dgm:pt>
    <dgm:pt modelId="{D9EA3563-320E-4EAE-8F4A-A316346B9FAC}" type="parTrans" cxnId="{C48264C7-DC17-4742-961F-0973F1ED08EE}">
      <dgm:prSet/>
      <dgm:spPr/>
      <dgm:t>
        <a:bodyPr/>
        <a:lstStyle/>
        <a:p>
          <a:endParaRPr lang="it-IT"/>
        </a:p>
      </dgm:t>
    </dgm:pt>
    <dgm:pt modelId="{6AC23CF9-A52A-45BB-8F4C-1E8796174892}" type="sibTrans" cxnId="{C48264C7-DC17-4742-961F-0973F1ED08EE}">
      <dgm:prSet/>
      <dgm:spPr/>
      <dgm:t>
        <a:bodyPr/>
        <a:lstStyle/>
        <a:p>
          <a:endParaRPr lang="it-IT"/>
        </a:p>
      </dgm:t>
    </dgm:pt>
    <dgm:pt modelId="{F615C63E-381C-449A-A4E2-C4A086503F50}">
      <dgm:prSet phldrT="[Testo]"/>
      <dgm:spPr/>
      <dgm:t>
        <a:bodyPr/>
        <a:lstStyle/>
        <a:p>
          <a:r>
            <a:rPr lang="it-IT" dirty="0" smtClean="0"/>
            <a:t>Lanciato quando sono a disposizione i metadati presenti nei file mp3.</a:t>
          </a:r>
          <a:endParaRPr lang="it-IT" dirty="0"/>
        </a:p>
      </dgm:t>
    </dgm:pt>
    <dgm:pt modelId="{E6A16AF5-901C-419C-A3EF-AF26DE4BE252}" type="parTrans" cxnId="{97C1CE15-D82B-452C-AF76-422BE3B463D5}">
      <dgm:prSet/>
      <dgm:spPr/>
      <dgm:t>
        <a:bodyPr/>
        <a:lstStyle/>
        <a:p>
          <a:endParaRPr lang="it-IT"/>
        </a:p>
      </dgm:t>
    </dgm:pt>
    <dgm:pt modelId="{B986C05F-B24C-4849-BB4B-09EF77AA4BD5}" type="sibTrans" cxnId="{97C1CE15-D82B-452C-AF76-422BE3B463D5}">
      <dgm:prSet/>
      <dgm:spPr/>
      <dgm:t>
        <a:bodyPr/>
        <a:lstStyle/>
        <a:p>
          <a:endParaRPr lang="it-IT"/>
        </a:p>
      </dgm:t>
    </dgm:pt>
    <dgm:pt modelId="{B31328C3-7E12-4278-9008-8278C1DCA4C2}">
      <dgm:prSet phldrT="[Testo]"/>
      <dgm:spPr/>
      <dgm:t>
        <a:bodyPr/>
        <a:lstStyle/>
        <a:p>
          <a:r>
            <a:rPr lang="it-IT" dirty="0" smtClean="0"/>
            <a:t>open</a:t>
          </a:r>
          <a:endParaRPr lang="it-IT" dirty="0"/>
        </a:p>
      </dgm:t>
    </dgm:pt>
    <dgm:pt modelId="{C9AEB7AB-CC90-4FE1-A799-CF776DC69F3F}" type="parTrans" cxnId="{9836266C-02E2-4B26-BBCB-76FC2043AEC6}">
      <dgm:prSet/>
      <dgm:spPr/>
      <dgm:t>
        <a:bodyPr/>
        <a:lstStyle/>
        <a:p>
          <a:endParaRPr lang="it-IT"/>
        </a:p>
      </dgm:t>
    </dgm:pt>
    <dgm:pt modelId="{AFEC861C-069E-4587-BDC6-AD46A2E41707}" type="sibTrans" cxnId="{9836266C-02E2-4B26-BBCB-76FC2043AEC6}">
      <dgm:prSet/>
      <dgm:spPr/>
      <dgm:t>
        <a:bodyPr/>
        <a:lstStyle/>
        <a:p>
          <a:endParaRPr lang="it-IT"/>
        </a:p>
      </dgm:t>
    </dgm:pt>
    <dgm:pt modelId="{4E309C5B-6C6B-4B51-A35A-B92421D8D737}">
      <dgm:prSet phldrT="[Testo]"/>
      <dgm:spPr/>
      <dgm:t>
        <a:bodyPr/>
        <a:lstStyle/>
        <a:p>
          <a:r>
            <a:rPr lang="it-IT" dirty="0" smtClean="0"/>
            <a:t>Lanciato quando inizia il caricamento</a:t>
          </a:r>
          <a:endParaRPr lang="it-IT" dirty="0"/>
        </a:p>
      </dgm:t>
    </dgm:pt>
    <dgm:pt modelId="{84AD2CD2-1386-4A62-9099-DEE308E71905}" type="parTrans" cxnId="{6F850E63-60AB-450C-A00C-509051BA1C58}">
      <dgm:prSet/>
      <dgm:spPr/>
      <dgm:t>
        <a:bodyPr/>
        <a:lstStyle/>
        <a:p>
          <a:endParaRPr lang="it-IT"/>
        </a:p>
      </dgm:t>
    </dgm:pt>
    <dgm:pt modelId="{8E02DCB8-44DE-4DDC-9A07-297C4088A3B1}" type="sibTrans" cxnId="{6F850E63-60AB-450C-A00C-509051BA1C58}">
      <dgm:prSet/>
      <dgm:spPr/>
      <dgm:t>
        <a:bodyPr/>
        <a:lstStyle/>
        <a:p>
          <a:endParaRPr lang="it-IT"/>
        </a:p>
      </dgm:t>
    </dgm:pt>
    <dgm:pt modelId="{47C66C06-0E5B-446C-BF7E-7162D216F267}">
      <dgm:prSet phldrT="[Testo]"/>
      <dgm:spPr/>
      <dgm:t>
        <a:bodyPr/>
        <a:lstStyle/>
        <a:p>
          <a:r>
            <a:rPr lang="it-IT" dirty="0" smtClean="0"/>
            <a:t>progress</a:t>
          </a:r>
          <a:endParaRPr lang="it-IT" dirty="0"/>
        </a:p>
      </dgm:t>
    </dgm:pt>
    <dgm:pt modelId="{02539593-A1C5-4808-81C7-D3546B87BDFE}" type="parTrans" cxnId="{C6037CA1-3854-4D9A-A712-E41AFC98611F}">
      <dgm:prSet/>
      <dgm:spPr/>
      <dgm:t>
        <a:bodyPr/>
        <a:lstStyle/>
        <a:p>
          <a:endParaRPr lang="it-IT"/>
        </a:p>
      </dgm:t>
    </dgm:pt>
    <dgm:pt modelId="{B356B84F-3E15-4FD3-A230-1BE098CBB8C7}" type="sibTrans" cxnId="{C6037CA1-3854-4D9A-A712-E41AFC98611F}">
      <dgm:prSet/>
      <dgm:spPr/>
      <dgm:t>
        <a:bodyPr/>
        <a:lstStyle/>
        <a:p>
          <a:endParaRPr lang="it-IT"/>
        </a:p>
      </dgm:t>
    </dgm:pt>
    <dgm:pt modelId="{0303FAEB-6DCF-4065-9DCD-C1AB6DA67318}">
      <dgm:prSet phldrT="[Testo]"/>
      <dgm:spPr/>
      <dgm:t>
        <a:bodyPr/>
        <a:lstStyle/>
        <a:p>
          <a:r>
            <a:rPr lang="it-IT" dirty="0" smtClean="0"/>
            <a:t>sample data</a:t>
          </a:r>
          <a:endParaRPr lang="it-IT" dirty="0"/>
        </a:p>
      </dgm:t>
    </dgm:pt>
    <dgm:pt modelId="{CC8A4FB3-9716-49BA-AEB7-D88B0A932E2F}" type="parTrans" cxnId="{C88D32FB-2759-49BA-BAF6-98BB7A546FAB}">
      <dgm:prSet/>
      <dgm:spPr/>
      <dgm:t>
        <a:bodyPr/>
        <a:lstStyle/>
        <a:p>
          <a:endParaRPr lang="it-IT"/>
        </a:p>
      </dgm:t>
    </dgm:pt>
    <dgm:pt modelId="{2F79AAE8-6CDE-411F-8BD1-C459D795DF0A}" type="sibTrans" cxnId="{C88D32FB-2759-49BA-BAF6-98BB7A546FAB}">
      <dgm:prSet/>
      <dgm:spPr/>
      <dgm:t>
        <a:bodyPr/>
        <a:lstStyle/>
        <a:p>
          <a:endParaRPr lang="it-IT"/>
        </a:p>
      </dgm:t>
    </dgm:pt>
    <dgm:pt modelId="{F3C36BFE-8C6F-425C-892B-FD670E4F2B28}">
      <dgm:prSet phldrT="[Testo]"/>
      <dgm:spPr/>
      <dgm:t>
        <a:bodyPr/>
        <a:lstStyle/>
        <a:p>
          <a:r>
            <a:rPr lang="it-IT" dirty="0" smtClean="0"/>
            <a:t>Usato per rilevare lo stato del caricamento</a:t>
          </a:r>
          <a:endParaRPr lang="it-IT" dirty="0"/>
        </a:p>
      </dgm:t>
    </dgm:pt>
    <dgm:pt modelId="{074A60E3-5FC8-473E-BF89-1AB3DA93E574}" type="parTrans" cxnId="{7759EA7B-634F-4666-B87B-457A0808B9E6}">
      <dgm:prSet/>
      <dgm:spPr/>
      <dgm:t>
        <a:bodyPr/>
        <a:lstStyle/>
        <a:p>
          <a:endParaRPr lang="it-IT"/>
        </a:p>
      </dgm:t>
    </dgm:pt>
    <dgm:pt modelId="{6806E90B-C2D9-4517-9088-A25B231F99A1}" type="sibTrans" cxnId="{7759EA7B-634F-4666-B87B-457A0808B9E6}">
      <dgm:prSet/>
      <dgm:spPr/>
      <dgm:t>
        <a:bodyPr/>
        <a:lstStyle/>
        <a:p>
          <a:endParaRPr lang="it-IT"/>
        </a:p>
      </dgm:t>
    </dgm:pt>
    <dgm:pt modelId="{4CAD1FE7-95E5-41A1-8C3F-AD4F225C9925}">
      <dgm:prSet phldrT="[Testo]"/>
      <dgm:spPr/>
      <dgm:t>
        <a:bodyPr/>
        <a:lstStyle/>
        <a:p>
          <a:r>
            <a:rPr lang="it-IT" dirty="0" smtClean="0"/>
            <a:t>Può essere usato per creare suoni sintetici.</a:t>
          </a:r>
          <a:endParaRPr lang="it-IT" dirty="0"/>
        </a:p>
      </dgm:t>
    </dgm:pt>
    <dgm:pt modelId="{AB2A8FA7-36A2-45F3-AC4D-229C6B62121B}" type="parTrans" cxnId="{E3A30537-FBA8-4E7C-9F83-F946218227ED}">
      <dgm:prSet/>
      <dgm:spPr/>
      <dgm:t>
        <a:bodyPr/>
        <a:lstStyle/>
        <a:p>
          <a:endParaRPr lang="it-IT"/>
        </a:p>
      </dgm:t>
    </dgm:pt>
    <dgm:pt modelId="{400D4A4D-3A0A-40B2-B10B-E4E601DD41FA}" type="sibTrans" cxnId="{E3A30537-FBA8-4E7C-9F83-F946218227ED}">
      <dgm:prSet/>
      <dgm:spPr/>
      <dgm:t>
        <a:bodyPr/>
        <a:lstStyle/>
        <a:p>
          <a:endParaRPr lang="it-IT"/>
        </a:p>
      </dgm:t>
    </dgm:pt>
    <dgm:pt modelId="{614B48B6-3CAE-4321-B1D0-0C0D0E669282}" type="pres">
      <dgm:prSet presAssocID="{C272648A-70C3-4BCD-8F88-09030759A13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11E43884-80C7-42D2-9FF1-62A462EF1E19}" type="pres">
      <dgm:prSet presAssocID="{420C557A-19E8-45CE-BEB0-93A61D7A30F1}" presName="linNode" presStyleCnt="0"/>
      <dgm:spPr/>
    </dgm:pt>
    <dgm:pt modelId="{930BE9B3-C769-436F-BD5E-9F2213A3C6AD}" type="pres">
      <dgm:prSet presAssocID="{420C557A-19E8-45CE-BEB0-93A61D7A30F1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03B2799-2BEB-47A3-939F-1824E70D6F3F}" type="pres">
      <dgm:prSet presAssocID="{420C557A-19E8-45CE-BEB0-93A61D7A30F1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C3D4E21-3889-4AE8-97E0-3AE9B030B6AE}" type="pres">
      <dgm:prSet presAssocID="{2F5325C2-96DE-4297-80F7-994CEDA536BE}" presName="sp" presStyleCnt="0"/>
      <dgm:spPr/>
    </dgm:pt>
    <dgm:pt modelId="{98CF35A9-59FA-4CCC-AE88-75338463DEAA}" type="pres">
      <dgm:prSet presAssocID="{BE40D764-5426-4FD4-BA72-DA6FCA71EDED}" presName="linNode" presStyleCnt="0"/>
      <dgm:spPr/>
    </dgm:pt>
    <dgm:pt modelId="{4F5EBDEF-352D-4C53-9F4F-1F77ADE4C048}" type="pres">
      <dgm:prSet presAssocID="{BE40D764-5426-4FD4-BA72-DA6FCA71EDED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22B820B-39E5-4BA7-BE74-00BDA6B0B89D}" type="pres">
      <dgm:prSet presAssocID="{BE40D764-5426-4FD4-BA72-DA6FCA71EDED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3087590-75A4-4926-ADD2-5EE000D67797}" type="pres">
      <dgm:prSet presAssocID="{6AC23CF9-A52A-45BB-8F4C-1E8796174892}" presName="sp" presStyleCnt="0"/>
      <dgm:spPr/>
    </dgm:pt>
    <dgm:pt modelId="{46C3F387-CBCB-40A8-BEA5-7CAFC5CEE8E3}" type="pres">
      <dgm:prSet presAssocID="{B31328C3-7E12-4278-9008-8278C1DCA4C2}" presName="linNode" presStyleCnt="0"/>
      <dgm:spPr/>
    </dgm:pt>
    <dgm:pt modelId="{4E1D4DDB-8DD1-4F5D-A7DF-451AB8484D1C}" type="pres">
      <dgm:prSet presAssocID="{B31328C3-7E12-4278-9008-8278C1DCA4C2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1F618B9-0347-45B8-BE59-D280A4C29FFD}" type="pres">
      <dgm:prSet presAssocID="{B31328C3-7E12-4278-9008-8278C1DCA4C2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36414B5-72E8-4B44-B29B-DBADBF1AEDEE}" type="pres">
      <dgm:prSet presAssocID="{AFEC861C-069E-4587-BDC6-AD46A2E41707}" presName="sp" presStyleCnt="0"/>
      <dgm:spPr/>
    </dgm:pt>
    <dgm:pt modelId="{CB197893-15A5-4337-9DD1-344F77064F7D}" type="pres">
      <dgm:prSet presAssocID="{47C66C06-0E5B-446C-BF7E-7162D216F267}" presName="linNode" presStyleCnt="0"/>
      <dgm:spPr/>
    </dgm:pt>
    <dgm:pt modelId="{C81BC61A-B8ED-4A6E-A7AD-71114E6854D7}" type="pres">
      <dgm:prSet presAssocID="{47C66C06-0E5B-446C-BF7E-7162D216F267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6C4ADD0-A958-422C-BE32-4797B0D7D8C6}" type="pres">
      <dgm:prSet presAssocID="{47C66C06-0E5B-446C-BF7E-7162D216F267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445257D-2283-42DA-8204-CEA58F2C9237}" type="pres">
      <dgm:prSet presAssocID="{B356B84F-3E15-4FD3-A230-1BE098CBB8C7}" presName="sp" presStyleCnt="0"/>
      <dgm:spPr/>
    </dgm:pt>
    <dgm:pt modelId="{C247747E-870B-41E1-A93B-D81081E4BD8B}" type="pres">
      <dgm:prSet presAssocID="{0303FAEB-6DCF-4065-9DCD-C1AB6DA67318}" presName="linNode" presStyleCnt="0"/>
      <dgm:spPr/>
    </dgm:pt>
    <dgm:pt modelId="{26DB108C-4BB4-4826-B7B1-AE4FC336B592}" type="pres">
      <dgm:prSet presAssocID="{0303FAEB-6DCF-4065-9DCD-C1AB6DA67318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985AF2C-5987-4436-863B-51B303092E12}" type="pres">
      <dgm:prSet presAssocID="{0303FAEB-6DCF-4065-9DCD-C1AB6DA67318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8F329E46-E5DD-4268-AF4D-707B547139A4}" type="presOf" srcId="{B31328C3-7E12-4278-9008-8278C1DCA4C2}" destId="{4E1D4DDB-8DD1-4F5D-A7DF-451AB8484D1C}" srcOrd="0" destOrd="0" presId="urn:microsoft.com/office/officeart/2005/8/layout/vList5"/>
    <dgm:cxn modelId="{A1C5E643-E47C-40DF-B454-3422813157E4}" srcId="{C272648A-70C3-4BCD-8F88-09030759A13B}" destId="{420C557A-19E8-45CE-BEB0-93A61D7A30F1}" srcOrd="0" destOrd="0" parTransId="{C2324DB9-5C46-4A83-A728-EB73690FCE83}" sibTransId="{2F5325C2-96DE-4297-80F7-994CEDA536BE}"/>
    <dgm:cxn modelId="{0CC0CF93-F0DF-4A7A-8AAA-302C822545FE}" type="presOf" srcId="{4E309C5B-6C6B-4B51-A35A-B92421D8D737}" destId="{D1F618B9-0347-45B8-BE59-D280A4C29FFD}" srcOrd="0" destOrd="0" presId="urn:microsoft.com/office/officeart/2005/8/layout/vList5"/>
    <dgm:cxn modelId="{97D65D43-3179-47C3-BF70-C69B04A0B14B}" type="presOf" srcId="{BE40D764-5426-4FD4-BA72-DA6FCA71EDED}" destId="{4F5EBDEF-352D-4C53-9F4F-1F77ADE4C048}" srcOrd="0" destOrd="0" presId="urn:microsoft.com/office/officeart/2005/8/layout/vList5"/>
    <dgm:cxn modelId="{437507F8-820A-4BE7-AEBA-12EF06E8FE47}" type="presOf" srcId="{C272648A-70C3-4BCD-8F88-09030759A13B}" destId="{614B48B6-3CAE-4321-B1D0-0C0D0E669282}" srcOrd="0" destOrd="0" presId="urn:microsoft.com/office/officeart/2005/8/layout/vList5"/>
    <dgm:cxn modelId="{C88D32FB-2759-49BA-BAF6-98BB7A546FAB}" srcId="{C272648A-70C3-4BCD-8F88-09030759A13B}" destId="{0303FAEB-6DCF-4065-9DCD-C1AB6DA67318}" srcOrd="4" destOrd="0" parTransId="{CC8A4FB3-9716-49BA-AEB7-D88B0A932E2F}" sibTransId="{2F79AAE8-6CDE-411F-8BD1-C459D795DF0A}"/>
    <dgm:cxn modelId="{015120BE-D357-42F7-81EF-67EE6B05570E}" type="presOf" srcId="{0303FAEB-6DCF-4065-9DCD-C1AB6DA67318}" destId="{26DB108C-4BB4-4826-B7B1-AE4FC336B592}" srcOrd="0" destOrd="0" presId="urn:microsoft.com/office/officeart/2005/8/layout/vList5"/>
    <dgm:cxn modelId="{97C1CE15-D82B-452C-AF76-422BE3B463D5}" srcId="{BE40D764-5426-4FD4-BA72-DA6FCA71EDED}" destId="{F615C63E-381C-449A-A4E2-C4A086503F50}" srcOrd="0" destOrd="0" parTransId="{E6A16AF5-901C-419C-A3EF-AF26DE4BE252}" sibTransId="{B986C05F-B24C-4849-BB4B-09EF77AA4BD5}"/>
    <dgm:cxn modelId="{6F850E63-60AB-450C-A00C-509051BA1C58}" srcId="{B31328C3-7E12-4278-9008-8278C1DCA4C2}" destId="{4E309C5B-6C6B-4B51-A35A-B92421D8D737}" srcOrd="0" destOrd="0" parTransId="{84AD2CD2-1386-4A62-9099-DEE308E71905}" sibTransId="{8E02DCB8-44DE-4DDC-9A07-297C4088A3B1}"/>
    <dgm:cxn modelId="{A8E82980-88A8-452A-A0FD-C05E3A3D2860}" type="presOf" srcId="{47C66C06-0E5B-446C-BF7E-7162D216F267}" destId="{C81BC61A-B8ED-4A6E-A7AD-71114E6854D7}" srcOrd="0" destOrd="0" presId="urn:microsoft.com/office/officeart/2005/8/layout/vList5"/>
    <dgm:cxn modelId="{BE29A71C-B5B7-4720-AE41-97E3AF614E4E}" srcId="{420C557A-19E8-45CE-BEB0-93A61D7A30F1}" destId="{2A452E38-2F2A-4EAD-930D-AB7A53187CB1}" srcOrd="0" destOrd="0" parTransId="{CC47B763-60AF-4643-805D-6719DC3C0A4A}" sibTransId="{FC31E3B8-686A-4385-A310-CC2F4EE351C0}"/>
    <dgm:cxn modelId="{7759EA7B-634F-4666-B87B-457A0808B9E6}" srcId="{47C66C06-0E5B-446C-BF7E-7162D216F267}" destId="{F3C36BFE-8C6F-425C-892B-FD670E4F2B28}" srcOrd="0" destOrd="0" parTransId="{074A60E3-5FC8-473E-BF89-1AB3DA93E574}" sibTransId="{6806E90B-C2D9-4517-9088-A25B231F99A1}"/>
    <dgm:cxn modelId="{202E937D-42B8-4D22-8532-DA1332EB604D}" type="presOf" srcId="{4CAD1FE7-95E5-41A1-8C3F-AD4F225C9925}" destId="{E985AF2C-5987-4436-863B-51B303092E12}" srcOrd="0" destOrd="0" presId="urn:microsoft.com/office/officeart/2005/8/layout/vList5"/>
    <dgm:cxn modelId="{D4A6CA9A-6347-47E2-B66F-E391A5197F6C}" type="presOf" srcId="{2A452E38-2F2A-4EAD-930D-AB7A53187CB1}" destId="{103B2799-2BEB-47A3-939F-1824E70D6F3F}" srcOrd="0" destOrd="0" presId="urn:microsoft.com/office/officeart/2005/8/layout/vList5"/>
    <dgm:cxn modelId="{E3A30537-FBA8-4E7C-9F83-F946218227ED}" srcId="{0303FAEB-6DCF-4065-9DCD-C1AB6DA67318}" destId="{4CAD1FE7-95E5-41A1-8C3F-AD4F225C9925}" srcOrd="0" destOrd="0" parTransId="{AB2A8FA7-36A2-45F3-AC4D-229C6B62121B}" sibTransId="{400D4A4D-3A0A-40B2-B10B-E4E601DD41FA}"/>
    <dgm:cxn modelId="{C6037CA1-3854-4D9A-A712-E41AFC98611F}" srcId="{C272648A-70C3-4BCD-8F88-09030759A13B}" destId="{47C66C06-0E5B-446C-BF7E-7162D216F267}" srcOrd="3" destOrd="0" parTransId="{02539593-A1C5-4808-81C7-D3546B87BDFE}" sibTransId="{B356B84F-3E15-4FD3-A230-1BE098CBB8C7}"/>
    <dgm:cxn modelId="{A6B1D040-6A0B-4DFE-8299-6F6B3154530D}" type="presOf" srcId="{F615C63E-381C-449A-A4E2-C4A086503F50}" destId="{822B820B-39E5-4BA7-BE74-00BDA6B0B89D}" srcOrd="0" destOrd="0" presId="urn:microsoft.com/office/officeart/2005/8/layout/vList5"/>
    <dgm:cxn modelId="{44EEC4F5-AC83-4C9E-BEF4-62EE16DFB20A}" type="presOf" srcId="{F3C36BFE-8C6F-425C-892B-FD670E4F2B28}" destId="{F6C4ADD0-A958-422C-BE32-4797B0D7D8C6}" srcOrd="0" destOrd="0" presId="urn:microsoft.com/office/officeart/2005/8/layout/vList5"/>
    <dgm:cxn modelId="{C48264C7-DC17-4742-961F-0973F1ED08EE}" srcId="{C272648A-70C3-4BCD-8F88-09030759A13B}" destId="{BE40D764-5426-4FD4-BA72-DA6FCA71EDED}" srcOrd="1" destOrd="0" parTransId="{D9EA3563-320E-4EAE-8F4A-A316346B9FAC}" sibTransId="{6AC23CF9-A52A-45BB-8F4C-1E8796174892}"/>
    <dgm:cxn modelId="{735DEE81-DD06-4247-A1FF-9FCABAFC01D5}" type="presOf" srcId="{420C557A-19E8-45CE-BEB0-93A61D7A30F1}" destId="{930BE9B3-C769-436F-BD5E-9F2213A3C6AD}" srcOrd="0" destOrd="0" presId="urn:microsoft.com/office/officeart/2005/8/layout/vList5"/>
    <dgm:cxn modelId="{9836266C-02E2-4B26-BBCB-76FC2043AEC6}" srcId="{C272648A-70C3-4BCD-8F88-09030759A13B}" destId="{B31328C3-7E12-4278-9008-8278C1DCA4C2}" srcOrd="2" destOrd="0" parTransId="{C9AEB7AB-CC90-4FE1-A799-CF776DC69F3F}" sibTransId="{AFEC861C-069E-4587-BDC6-AD46A2E41707}"/>
    <dgm:cxn modelId="{21087FB0-C85E-4F41-9404-1110C18EA276}" type="presParOf" srcId="{614B48B6-3CAE-4321-B1D0-0C0D0E669282}" destId="{11E43884-80C7-42D2-9FF1-62A462EF1E19}" srcOrd="0" destOrd="0" presId="urn:microsoft.com/office/officeart/2005/8/layout/vList5"/>
    <dgm:cxn modelId="{EF55F0B7-2D10-4CF4-94AA-5A3C53178272}" type="presParOf" srcId="{11E43884-80C7-42D2-9FF1-62A462EF1E19}" destId="{930BE9B3-C769-436F-BD5E-9F2213A3C6AD}" srcOrd="0" destOrd="0" presId="urn:microsoft.com/office/officeart/2005/8/layout/vList5"/>
    <dgm:cxn modelId="{8603C0EE-A73A-4D1F-A942-48C743A13864}" type="presParOf" srcId="{11E43884-80C7-42D2-9FF1-62A462EF1E19}" destId="{103B2799-2BEB-47A3-939F-1824E70D6F3F}" srcOrd="1" destOrd="0" presId="urn:microsoft.com/office/officeart/2005/8/layout/vList5"/>
    <dgm:cxn modelId="{6AE69E50-4712-44E7-82C0-51910BD0F30C}" type="presParOf" srcId="{614B48B6-3CAE-4321-B1D0-0C0D0E669282}" destId="{2C3D4E21-3889-4AE8-97E0-3AE9B030B6AE}" srcOrd="1" destOrd="0" presId="urn:microsoft.com/office/officeart/2005/8/layout/vList5"/>
    <dgm:cxn modelId="{243E1AD1-5BD0-4928-9F7D-3F7FCB8C88B7}" type="presParOf" srcId="{614B48B6-3CAE-4321-B1D0-0C0D0E669282}" destId="{98CF35A9-59FA-4CCC-AE88-75338463DEAA}" srcOrd="2" destOrd="0" presId="urn:microsoft.com/office/officeart/2005/8/layout/vList5"/>
    <dgm:cxn modelId="{07B2B6FD-73E8-43CE-AD7A-1A9238A791BB}" type="presParOf" srcId="{98CF35A9-59FA-4CCC-AE88-75338463DEAA}" destId="{4F5EBDEF-352D-4C53-9F4F-1F77ADE4C048}" srcOrd="0" destOrd="0" presId="urn:microsoft.com/office/officeart/2005/8/layout/vList5"/>
    <dgm:cxn modelId="{78C1DDCF-0D0A-4DEC-8A12-AA53B9DC9651}" type="presParOf" srcId="{98CF35A9-59FA-4CCC-AE88-75338463DEAA}" destId="{822B820B-39E5-4BA7-BE74-00BDA6B0B89D}" srcOrd="1" destOrd="0" presId="urn:microsoft.com/office/officeart/2005/8/layout/vList5"/>
    <dgm:cxn modelId="{6A6B60E0-C165-468E-803B-1D1B693A9232}" type="presParOf" srcId="{614B48B6-3CAE-4321-B1D0-0C0D0E669282}" destId="{23087590-75A4-4926-ADD2-5EE000D67797}" srcOrd="3" destOrd="0" presId="urn:microsoft.com/office/officeart/2005/8/layout/vList5"/>
    <dgm:cxn modelId="{4BCFFBC0-6DDC-449C-8CD5-74B97D2E967A}" type="presParOf" srcId="{614B48B6-3CAE-4321-B1D0-0C0D0E669282}" destId="{46C3F387-CBCB-40A8-BEA5-7CAFC5CEE8E3}" srcOrd="4" destOrd="0" presId="urn:microsoft.com/office/officeart/2005/8/layout/vList5"/>
    <dgm:cxn modelId="{AF09A461-F11A-4CF1-9105-A3DC3D9A124B}" type="presParOf" srcId="{46C3F387-CBCB-40A8-BEA5-7CAFC5CEE8E3}" destId="{4E1D4DDB-8DD1-4F5D-A7DF-451AB8484D1C}" srcOrd="0" destOrd="0" presId="urn:microsoft.com/office/officeart/2005/8/layout/vList5"/>
    <dgm:cxn modelId="{24E85C6C-2CE8-4FD9-AFC8-1398D675F857}" type="presParOf" srcId="{46C3F387-CBCB-40A8-BEA5-7CAFC5CEE8E3}" destId="{D1F618B9-0347-45B8-BE59-D280A4C29FFD}" srcOrd="1" destOrd="0" presId="urn:microsoft.com/office/officeart/2005/8/layout/vList5"/>
    <dgm:cxn modelId="{CEDE93F1-B65F-4DFE-AFB6-BFAC8346C66C}" type="presParOf" srcId="{614B48B6-3CAE-4321-B1D0-0C0D0E669282}" destId="{E36414B5-72E8-4B44-B29B-DBADBF1AEDEE}" srcOrd="5" destOrd="0" presId="urn:microsoft.com/office/officeart/2005/8/layout/vList5"/>
    <dgm:cxn modelId="{34E93A27-66A6-44D3-8876-02EA3D1F3A9E}" type="presParOf" srcId="{614B48B6-3CAE-4321-B1D0-0C0D0E669282}" destId="{CB197893-15A5-4337-9DD1-344F77064F7D}" srcOrd="6" destOrd="0" presId="urn:microsoft.com/office/officeart/2005/8/layout/vList5"/>
    <dgm:cxn modelId="{DCEA318F-B14B-42D8-9489-86FD300C9514}" type="presParOf" srcId="{CB197893-15A5-4337-9DD1-344F77064F7D}" destId="{C81BC61A-B8ED-4A6E-A7AD-71114E6854D7}" srcOrd="0" destOrd="0" presId="urn:microsoft.com/office/officeart/2005/8/layout/vList5"/>
    <dgm:cxn modelId="{F70C875B-B783-4B30-9689-4F2C706C606B}" type="presParOf" srcId="{CB197893-15A5-4337-9DD1-344F77064F7D}" destId="{F6C4ADD0-A958-422C-BE32-4797B0D7D8C6}" srcOrd="1" destOrd="0" presId="urn:microsoft.com/office/officeart/2005/8/layout/vList5"/>
    <dgm:cxn modelId="{EC436948-6163-4331-90DF-40FAEFAB8442}" type="presParOf" srcId="{614B48B6-3CAE-4321-B1D0-0C0D0E669282}" destId="{5445257D-2283-42DA-8204-CEA58F2C9237}" srcOrd="7" destOrd="0" presId="urn:microsoft.com/office/officeart/2005/8/layout/vList5"/>
    <dgm:cxn modelId="{60803F36-ABA8-4B59-8ACF-9669B9EFB360}" type="presParOf" srcId="{614B48B6-3CAE-4321-B1D0-0C0D0E669282}" destId="{C247747E-870B-41E1-A93B-D81081E4BD8B}" srcOrd="8" destOrd="0" presId="urn:microsoft.com/office/officeart/2005/8/layout/vList5"/>
    <dgm:cxn modelId="{129D51E5-4406-4F1C-8EFA-5BCAB77490D8}" type="presParOf" srcId="{C247747E-870B-41E1-A93B-D81081E4BD8B}" destId="{26DB108C-4BB4-4826-B7B1-AE4FC336B592}" srcOrd="0" destOrd="0" presId="urn:microsoft.com/office/officeart/2005/8/layout/vList5"/>
    <dgm:cxn modelId="{D4A748E5-4AF8-42FE-95FA-667FD04111BF}" type="presParOf" srcId="{C247747E-870B-41E1-A93B-D81081E4BD8B}" destId="{E985AF2C-5987-4436-863B-51B303092E1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5047BB9-1D1A-4F3B-8CBA-66264DC44570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09868C1-CF72-4773-8269-CEC65736C275}">
      <dgm:prSet phldrT="[Testo]"/>
      <dgm:spPr/>
      <dgm:t>
        <a:bodyPr/>
        <a:lstStyle/>
        <a:p>
          <a:r>
            <a:rPr lang="it-IT" dirty="0" err="1" smtClean="0"/>
            <a:t>leftPeack</a:t>
          </a:r>
          <a:endParaRPr lang="it-IT" dirty="0"/>
        </a:p>
      </dgm:t>
    </dgm:pt>
    <dgm:pt modelId="{B12EA5BE-0F10-4059-A887-DB77E8D08EC2}" type="parTrans" cxnId="{39FBEE85-941C-41A6-BF85-C1F004D0C097}">
      <dgm:prSet/>
      <dgm:spPr/>
      <dgm:t>
        <a:bodyPr/>
        <a:lstStyle/>
        <a:p>
          <a:endParaRPr lang="it-IT"/>
        </a:p>
      </dgm:t>
    </dgm:pt>
    <dgm:pt modelId="{BE118EFE-4E0B-41BA-AACC-858BAD4F30E3}" type="sibTrans" cxnId="{39FBEE85-941C-41A6-BF85-C1F004D0C097}">
      <dgm:prSet/>
      <dgm:spPr/>
      <dgm:t>
        <a:bodyPr/>
        <a:lstStyle/>
        <a:p>
          <a:endParaRPr lang="it-IT"/>
        </a:p>
      </dgm:t>
    </dgm:pt>
    <dgm:pt modelId="{892E30BA-4A6E-4B9A-897B-4AB2442C1B8B}">
      <dgm:prSet phldrT="[Testo]"/>
      <dgm:spPr/>
      <dgm:t>
        <a:bodyPr/>
        <a:lstStyle/>
        <a:p>
          <a:r>
            <a:rPr lang="it-IT" b="1" dirty="0" smtClean="0"/>
            <a:t>Proprietà</a:t>
          </a:r>
          <a:r>
            <a:rPr lang="it-IT" dirty="0" smtClean="0"/>
            <a:t>: volume del canale sinistro</a:t>
          </a:r>
          <a:endParaRPr lang="it-IT" dirty="0"/>
        </a:p>
      </dgm:t>
    </dgm:pt>
    <dgm:pt modelId="{83038110-E80A-4DE0-8CC0-4E5A76061B94}" type="parTrans" cxnId="{8D12B71B-6CB8-485A-99DC-E018C952AE4A}">
      <dgm:prSet/>
      <dgm:spPr/>
      <dgm:t>
        <a:bodyPr/>
        <a:lstStyle/>
        <a:p>
          <a:endParaRPr lang="it-IT"/>
        </a:p>
      </dgm:t>
    </dgm:pt>
    <dgm:pt modelId="{B087B26E-CED6-4388-9096-F4679F570148}" type="sibTrans" cxnId="{8D12B71B-6CB8-485A-99DC-E018C952AE4A}">
      <dgm:prSet/>
      <dgm:spPr/>
      <dgm:t>
        <a:bodyPr/>
        <a:lstStyle/>
        <a:p>
          <a:endParaRPr lang="it-IT"/>
        </a:p>
      </dgm:t>
    </dgm:pt>
    <dgm:pt modelId="{8B8BB716-93ED-4A0B-AFDE-26EE5D64A667}">
      <dgm:prSet phldrT="[Testo]"/>
      <dgm:spPr/>
      <dgm:t>
        <a:bodyPr/>
        <a:lstStyle/>
        <a:p>
          <a:r>
            <a:rPr lang="it-IT" dirty="0" smtClean="0"/>
            <a:t>position</a:t>
          </a:r>
          <a:endParaRPr lang="it-IT" dirty="0"/>
        </a:p>
      </dgm:t>
    </dgm:pt>
    <dgm:pt modelId="{1C32CD5F-196D-4A36-9532-36E0C62CA157}" type="parTrans" cxnId="{41F0E179-93F4-490D-9ADB-EB03CE3B34C2}">
      <dgm:prSet/>
      <dgm:spPr/>
      <dgm:t>
        <a:bodyPr/>
        <a:lstStyle/>
        <a:p>
          <a:endParaRPr lang="it-IT"/>
        </a:p>
      </dgm:t>
    </dgm:pt>
    <dgm:pt modelId="{5621D2D1-B25A-4679-9807-B1036853942A}" type="sibTrans" cxnId="{41F0E179-93F4-490D-9ADB-EB03CE3B34C2}">
      <dgm:prSet/>
      <dgm:spPr/>
      <dgm:t>
        <a:bodyPr/>
        <a:lstStyle/>
        <a:p>
          <a:endParaRPr lang="it-IT"/>
        </a:p>
      </dgm:t>
    </dgm:pt>
    <dgm:pt modelId="{CFFEA0C1-4B78-4441-9D94-7FEDFB40C1A8}">
      <dgm:prSet phldrT="[Testo]"/>
      <dgm:spPr/>
      <dgm:t>
        <a:bodyPr/>
        <a:lstStyle/>
        <a:p>
          <a:r>
            <a:rPr lang="it-IT" b="1" dirty="0" smtClean="0"/>
            <a:t>Proprietà</a:t>
          </a:r>
          <a:r>
            <a:rPr lang="it-IT" dirty="0" smtClean="0"/>
            <a:t>: posizione corrente </a:t>
          </a:r>
          <a:endParaRPr lang="it-IT" dirty="0"/>
        </a:p>
      </dgm:t>
    </dgm:pt>
    <dgm:pt modelId="{98E6D1AF-40BE-4F97-A2DB-F5B93A388779}" type="parTrans" cxnId="{75AE5018-70B5-4B8B-829A-D0DE12DFF829}">
      <dgm:prSet/>
      <dgm:spPr/>
      <dgm:t>
        <a:bodyPr/>
        <a:lstStyle/>
        <a:p>
          <a:endParaRPr lang="it-IT"/>
        </a:p>
      </dgm:t>
    </dgm:pt>
    <dgm:pt modelId="{5DFD9A0F-1E49-4E3C-8FD4-C356DA9DABB5}" type="sibTrans" cxnId="{75AE5018-70B5-4B8B-829A-D0DE12DFF829}">
      <dgm:prSet/>
      <dgm:spPr/>
      <dgm:t>
        <a:bodyPr/>
        <a:lstStyle/>
        <a:p>
          <a:endParaRPr lang="it-IT"/>
        </a:p>
      </dgm:t>
    </dgm:pt>
    <dgm:pt modelId="{67B0F704-F26F-4B87-8C87-D3B3A0483E27}">
      <dgm:prSet phldrT="[Testo]"/>
      <dgm:spPr/>
      <dgm:t>
        <a:bodyPr/>
        <a:lstStyle/>
        <a:p>
          <a:r>
            <a:rPr lang="it-IT" dirty="0" err="1" smtClean="0"/>
            <a:t>rightPeak</a:t>
          </a:r>
          <a:endParaRPr lang="it-IT" dirty="0"/>
        </a:p>
      </dgm:t>
    </dgm:pt>
    <dgm:pt modelId="{7C8D038F-3814-4AF2-9072-75762C0ECB24}" type="parTrans" cxnId="{0C422ECD-D3F6-49F6-B2B2-2DAB4F02A2F3}">
      <dgm:prSet/>
      <dgm:spPr/>
      <dgm:t>
        <a:bodyPr/>
        <a:lstStyle/>
        <a:p>
          <a:endParaRPr lang="it-IT"/>
        </a:p>
      </dgm:t>
    </dgm:pt>
    <dgm:pt modelId="{5B1A9252-18D5-4DF2-84B3-ADF0F82A9C80}" type="sibTrans" cxnId="{0C422ECD-D3F6-49F6-B2B2-2DAB4F02A2F3}">
      <dgm:prSet/>
      <dgm:spPr/>
      <dgm:t>
        <a:bodyPr/>
        <a:lstStyle/>
        <a:p>
          <a:endParaRPr lang="it-IT"/>
        </a:p>
      </dgm:t>
    </dgm:pt>
    <dgm:pt modelId="{32257893-5460-44FE-AFE6-7B401A41FEAB}">
      <dgm:prSet phldrT="[Testo]"/>
      <dgm:spPr/>
      <dgm:t>
        <a:bodyPr/>
        <a:lstStyle/>
        <a:p>
          <a:r>
            <a:rPr lang="it-IT" b="1" dirty="0" smtClean="0"/>
            <a:t>Proprietà</a:t>
          </a:r>
          <a:r>
            <a:rPr lang="it-IT" dirty="0" smtClean="0"/>
            <a:t>: volume del canale destro</a:t>
          </a:r>
          <a:endParaRPr lang="it-IT" dirty="0"/>
        </a:p>
      </dgm:t>
    </dgm:pt>
    <dgm:pt modelId="{B966A7D2-1835-4741-98F9-F7D4F0E75608}" type="parTrans" cxnId="{BDDAA605-8412-42B9-91B7-B40970896AB5}">
      <dgm:prSet/>
      <dgm:spPr/>
      <dgm:t>
        <a:bodyPr/>
        <a:lstStyle/>
        <a:p>
          <a:endParaRPr lang="it-IT"/>
        </a:p>
      </dgm:t>
    </dgm:pt>
    <dgm:pt modelId="{FC28B977-4E30-4BF4-B1F2-F4DCDFFEF0A4}" type="sibTrans" cxnId="{BDDAA605-8412-42B9-91B7-B40970896AB5}">
      <dgm:prSet/>
      <dgm:spPr/>
      <dgm:t>
        <a:bodyPr/>
        <a:lstStyle/>
        <a:p>
          <a:endParaRPr lang="it-IT"/>
        </a:p>
      </dgm:t>
    </dgm:pt>
    <dgm:pt modelId="{BCFE2896-277B-4076-A5BF-F71E235EBCB3}">
      <dgm:prSet phldrT="[Testo]"/>
      <dgm:spPr/>
      <dgm:t>
        <a:bodyPr/>
        <a:lstStyle/>
        <a:p>
          <a:r>
            <a:rPr lang="it-IT" dirty="0" err="1" smtClean="0"/>
            <a:t>soundTrasform</a:t>
          </a:r>
          <a:endParaRPr lang="it-IT" dirty="0"/>
        </a:p>
      </dgm:t>
    </dgm:pt>
    <dgm:pt modelId="{62DDA17B-2A37-48E5-BE7D-B3D72163D6CF}" type="parTrans" cxnId="{69FADB23-2771-46DD-A84D-7FE16927AD9D}">
      <dgm:prSet/>
      <dgm:spPr/>
      <dgm:t>
        <a:bodyPr/>
        <a:lstStyle/>
        <a:p>
          <a:endParaRPr lang="it-IT"/>
        </a:p>
      </dgm:t>
    </dgm:pt>
    <dgm:pt modelId="{E6F192F8-B5CF-4E98-A841-84999B4590DD}" type="sibTrans" cxnId="{69FADB23-2771-46DD-A84D-7FE16927AD9D}">
      <dgm:prSet/>
      <dgm:spPr/>
      <dgm:t>
        <a:bodyPr/>
        <a:lstStyle/>
        <a:p>
          <a:endParaRPr lang="it-IT"/>
        </a:p>
      </dgm:t>
    </dgm:pt>
    <dgm:pt modelId="{DECBBF48-0651-473A-A010-576BE6DD8FDA}">
      <dgm:prSet phldrT="[Testo]"/>
      <dgm:spPr/>
      <dgm:t>
        <a:bodyPr/>
        <a:lstStyle/>
        <a:p>
          <a:r>
            <a:rPr lang="it-IT" b="1" dirty="0" smtClean="0"/>
            <a:t>Proprietà</a:t>
          </a:r>
          <a:r>
            <a:rPr lang="it-IT" dirty="0" smtClean="0"/>
            <a:t>: oggetto che definisce volume, </a:t>
          </a:r>
          <a:r>
            <a:rPr lang="it-IT" dirty="0" err="1" smtClean="0"/>
            <a:t>panning</a:t>
          </a:r>
          <a:r>
            <a:rPr lang="it-IT" dirty="0" smtClean="0"/>
            <a:t> e altre proprietà del suono.</a:t>
          </a:r>
          <a:endParaRPr lang="it-IT" dirty="0"/>
        </a:p>
      </dgm:t>
    </dgm:pt>
    <dgm:pt modelId="{9F21202C-6090-4212-8884-B15E809C4A9A}" type="parTrans" cxnId="{77866F49-3959-473A-8B17-FC2D6F70B482}">
      <dgm:prSet/>
      <dgm:spPr/>
      <dgm:t>
        <a:bodyPr/>
        <a:lstStyle/>
        <a:p>
          <a:endParaRPr lang="it-IT"/>
        </a:p>
      </dgm:t>
    </dgm:pt>
    <dgm:pt modelId="{7400F855-7DCC-48E6-84D4-9F2CA405946A}" type="sibTrans" cxnId="{77866F49-3959-473A-8B17-FC2D6F70B482}">
      <dgm:prSet/>
      <dgm:spPr/>
      <dgm:t>
        <a:bodyPr/>
        <a:lstStyle/>
        <a:p>
          <a:endParaRPr lang="it-IT"/>
        </a:p>
      </dgm:t>
    </dgm:pt>
    <dgm:pt modelId="{1E2AE5EB-20A4-47CB-B3A7-9D294DE02C36}">
      <dgm:prSet phldrT="[Testo]"/>
      <dgm:spPr/>
      <dgm:t>
        <a:bodyPr/>
        <a:lstStyle/>
        <a:p>
          <a:r>
            <a:rPr lang="it-IT" dirty="0" smtClean="0"/>
            <a:t>stop()</a:t>
          </a:r>
          <a:endParaRPr lang="it-IT" dirty="0"/>
        </a:p>
      </dgm:t>
    </dgm:pt>
    <dgm:pt modelId="{257B19EE-6B08-4B52-B89A-10CCA97E651A}" type="parTrans" cxnId="{0DB29506-6090-4B86-BBA1-009F71258D45}">
      <dgm:prSet/>
      <dgm:spPr/>
      <dgm:t>
        <a:bodyPr/>
        <a:lstStyle/>
        <a:p>
          <a:endParaRPr lang="it-IT"/>
        </a:p>
      </dgm:t>
    </dgm:pt>
    <dgm:pt modelId="{2D32B72D-673C-4922-A94C-90B8EE08036B}" type="sibTrans" cxnId="{0DB29506-6090-4B86-BBA1-009F71258D45}">
      <dgm:prSet/>
      <dgm:spPr/>
      <dgm:t>
        <a:bodyPr/>
        <a:lstStyle/>
        <a:p>
          <a:endParaRPr lang="it-IT"/>
        </a:p>
      </dgm:t>
    </dgm:pt>
    <dgm:pt modelId="{B40C0703-C77E-43B4-AA81-FA5DCB0B6029}">
      <dgm:prSet phldrT="[Testo]"/>
      <dgm:spPr/>
      <dgm:t>
        <a:bodyPr/>
        <a:lstStyle/>
        <a:p>
          <a:r>
            <a:rPr lang="it-IT" b="1" dirty="0" smtClean="0"/>
            <a:t>Metodo</a:t>
          </a:r>
          <a:r>
            <a:rPr lang="it-IT" dirty="0" smtClean="0"/>
            <a:t>: interrompe l’esecuzione.</a:t>
          </a:r>
          <a:endParaRPr lang="it-IT" dirty="0"/>
        </a:p>
      </dgm:t>
    </dgm:pt>
    <dgm:pt modelId="{26D4D16C-6B81-4917-BFC5-232AEED063D7}" type="parTrans" cxnId="{9EDBE106-B838-48C7-A3F2-422F94678316}">
      <dgm:prSet/>
      <dgm:spPr/>
      <dgm:t>
        <a:bodyPr/>
        <a:lstStyle/>
        <a:p>
          <a:endParaRPr lang="it-IT"/>
        </a:p>
      </dgm:t>
    </dgm:pt>
    <dgm:pt modelId="{1AC931BC-D7AA-4093-9858-D041FED8F7B3}" type="sibTrans" cxnId="{9EDBE106-B838-48C7-A3F2-422F94678316}">
      <dgm:prSet/>
      <dgm:spPr/>
      <dgm:t>
        <a:bodyPr/>
        <a:lstStyle/>
        <a:p>
          <a:endParaRPr lang="it-IT"/>
        </a:p>
      </dgm:t>
    </dgm:pt>
    <dgm:pt modelId="{631AF6BF-5F01-4526-AE7E-BB5F469D2EE4}" type="pres">
      <dgm:prSet presAssocID="{C5047BB9-1D1A-4F3B-8CBA-66264DC4457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AE0F9313-865F-4322-B540-F68EE08AA7BC}" type="pres">
      <dgm:prSet presAssocID="{009868C1-CF72-4773-8269-CEC65736C275}" presName="linNode" presStyleCnt="0"/>
      <dgm:spPr/>
    </dgm:pt>
    <dgm:pt modelId="{5C3E9EF6-8EB4-4A06-8DA7-945382D24050}" type="pres">
      <dgm:prSet presAssocID="{009868C1-CF72-4773-8269-CEC65736C275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8C11F2E-4AC5-4D07-B084-5277B2406023}" type="pres">
      <dgm:prSet presAssocID="{009868C1-CF72-4773-8269-CEC65736C275}" presName="descendantText" presStyleLbl="alignAccFollowNode1" presStyleIdx="0" presStyleCnt="5" custLinFactNeighborX="96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B175091-6F53-44D6-ADEB-03592B0C2D3A}" type="pres">
      <dgm:prSet presAssocID="{BE118EFE-4E0B-41BA-AACC-858BAD4F30E3}" presName="sp" presStyleCnt="0"/>
      <dgm:spPr/>
    </dgm:pt>
    <dgm:pt modelId="{0591F5F9-1028-4782-BC84-70E6E253B164}" type="pres">
      <dgm:prSet presAssocID="{8B8BB716-93ED-4A0B-AFDE-26EE5D64A667}" presName="linNode" presStyleCnt="0"/>
      <dgm:spPr/>
    </dgm:pt>
    <dgm:pt modelId="{AF41E448-F410-494C-96EA-2FF661265F93}" type="pres">
      <dgm:prSet presAssocID="{8B8BB716-93ED-4A0B-AFDE-26EE5D64A667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B764839-64F7-44DC-98AC-DF6FD7FD2477}" type="pres">
      <dgm:prSet presAssocID="{8B8BB716-93ED-4A0B-AFDE-26EE5D64A667}" presName="descendantText" presStyleLbl="alignAccFollowNode1" presStyleIdx="1" presStyleCnt="5" custLinFactNeighborX="96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7C3EFB3-0B82-49E4-BCE2-27B922E72F77}" type="pres">
      <dgm:prSet presAssocID="{5621D2D1-B25A-4679-9807-B1036853942A}" presName="sp" presStyleCnt="0"/>
      <dgm:spPr/>
    </dgm:pt>
    <dgm:pt modelId="{FB152937-22F4-480F-88E5-BCD269A70E0B}" type="pres">
      <dgm:prSet presAssocID="{67B0F704-F26F-4B87-8C87-D3B3A0483E27}" presName="linNode" presStyleCnt="0"/>
      <dgm:spPr/>
    </dgm:pt>
    <dgm:pt modelId="{50AE4CB0-04B6-4732-8CA6-62BC4685D339}" type="pres">
      <dgm:prSet presAssocID="{67B0F704-F26F-4B87-8C87-D3B3A0483E27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DDF4C13-F12E-4859-9FB6-56BE4277F4F4}" type="pres">
      <dgm:prSet presAssocID="{67B0F704-F26F-4B87-8C87-D3B3A0483E27}" presName="descendantText" presStyleLbl="alignAccFollowNode1" presStyleIdx="2" presStyleCnt="5" custLinFactNeighborX="308" custLinFactNeighborY="-213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DE3F6B1-97AE-40DB-AFC6-4186EE5D6A83}" type="pres">
      <dgm:prSet presAssocID="{5B1A9252-18D5-4DF2-84B3-ADF0F82A9C80}" presName="sp" presStyleCnt="0"/>
      <dgm:spPr/>
    </dgm:pt>
    <dgm:pt modelId="{D4314A38-15BA-4AE0-91B2-66E4EFE58BC5}" type="pres">
      <dgm:prSet presAssocID="{BCFE2896-277B-4076-A5BF-F71E235EBCB3}" presName="linNode" presStyleCnt="0"/>
      <dgm:spPr/>
    </dgm:pt>
    <dgm:pt modelId="{9D6B3180-94B6-40DF-B719-92BB1B9FD40E}" type="pres">
      <dgm:prSet presAssocID="{BCFE2896-277B-4076-A5BF-F71E235EBCB3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1E3CE90-8157-488D-92AE-879B519E1759}" type="pres">
      <dgm:prSet presAssocID="{BCFE2896-277B-4076-A5BF-F71E235EBCB3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65C16A2-A348-4436-AB7E-E11E866B2D1C}" type="pres">
      <dgm:prSet presAssocID="{E6F192F8-B5CF-4E98-A841-84999B4590DD}" presName="sp" presStyleCnt="0"/>
      <dgm:spPr/>
    </dgm:pt>
    <dgm:pt modelId="{B11E04E4-7F34-4986-ADBF-70E5E8844451}" type="pres">
      <dgm:prSet presAssocID="{1E2AE5EB-20A4-47CB-B3A7-9D294DE02C36}" presName="linNode" presStyleCnt="0"/>
      <dgm:spPr/>
    </dgm:pt>
    <dgm:pt modelId="{8077A35A-5693-48FA-8899-E0A9A0D1B494}" type="pres">
      <dgm:prSet presAssocID="{1E2AE5EB-20A4-47CB-B3A7-9D294DE02C36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892C03C-B24F-4C4C-9555-9D5EF661CF9A}" type="pres">
      <dgm:prSet presAssocID="{1E2AE5EB-20A4-47CB-B3A7-9D294DE02C36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BE365DE0-DE42-4E52-8957-A0A3B9A1481D}" type="presOf" srcId="{CFFEA0C1-4B78-4441-9D94-7FEDFB40C1A8}" destId="{1B764839-64F7-44DC-98AC-DF6FD7FD2477}" srcOrd="0" destOrd="0" presId="urn:microsoft.com/office/officeart/2005/8/layout/vList5"/>
    <dgm:cxn modelId="{69FADB23-2771-46DD-A84D-7FE16927AD9D}" srcId="{C5047BB9-1D1A-4F3B-8CBA-66264DC44570}" destId="{BCFE2896-277B-4076-A5BF-F71E235EBCB3}" srcOrd="3" destOrd="0" parTransId="{62DDA17B-2A37-48E5-BE7D-B3D72163D6CF}" sibTransId="{E6F192F8-B5CF-4E98-A841-84999B4590DD}"/>
    <dgm:cxn modelId="{BDDAA605-8412-42B9-91B7-B40970896AB5}" srcId="{67B0F704-F26F-4B87-8C87-D3B3A0483E27}" destId="{32257893-5460-44FE-AFE6-7B401A41FEAB}" srcOrd="0" destOrd="0" parTransId="{B966A7D2-1835-4741-98F9-F7D4F0E75608}" sibTransId="{FC28B977-4E30-4BF4-B1F2-F4DCDFFEF0A4}"/>
    <dgm:cxn modelId="{F8F3BDE2-B778-4AFE-804B-E2C7D3705C71}" type="presOf" srcId="{BCFE2896-277B-4076-A5BF-F71E235EBCB3}" destId="{9D6B3180-94B6-40DF-B719-92BB1B9FD40E}" srcOrd="0" destOrd="0" presId="urn:microsoft.com/office/officeart/2005/8/layout/vList5"/>
    <dgm:cxn modelId="{77866F49-3959-473A-8B17-FC2D6F70B482}" srcId="{BCFE2896-277B-4076-A5BF-F71E235EBCB3}" destId="{DECBBF48-0651-473A-A010-576BE6DD8FDA}" srcOrd="0" destOrd="0" parTransId="{9F21202C-6090-4212-8884-B15E809C4A9A}" sibTransId="{7400F855-7DCC-48E6-84D4-9F2CA405946A}"/>
    <dgm:cxn modelId="{CD3253F4-E16A-405E-B736-2C4B5BD6FFDA}" type="presOf" srcId="{DECBBF48-0651-473A-A010-576BE6DD8FDA}" destId="{C1E3CE90-8157-488D-92AE-879B519E1759}" srcOrd="0" destOrd="0" presId="urn:microsoft.com/office/officeart/2005/8/layout/vList5"/>
    <dgm:cxn modelId="{75AE5018-70B5-4B8B-829A-D0DE12DFF829}" srcId="{8B8BB716-93ED-4A0B-AFDE-26EE5D64A667}" destId="{CFFEA0C1-4B78-4441-9D94-7FEDFB40C1A8}" srcOrd="0" destOrd="0" parTransId="{98E6D1AF-40BE-4F97-A2DB-F5B93A388779}" sibTransId="{5DFD9A0F-1E49-4E3C-8FD4-C356DA9DABB5}"/>
    <dgm:cxn modelId="{0E3DE80E-7634-49A7-99E4-72DF9E477FB2}" type="presOf" srcId="{32257893-5460-44FE-AFE6-7B401A41FEAB}" destId="{6DDF4C13-F12E-4859-9FB6-56BE4277F4F4}" srcOrd="0" destOrd="0" presId="urn:microsoft.com/office/officeart/2005/8/layout/vList5"/>
    <dgm:cxn modelId="{2D6D7185-05AB-4F93-B040-0BD993BB4788}" type="presOf" srcId="{C5047BB9-1D1A-4F3B-8CBA-66264DC44570}" destId="{631AF6BF-5F01-4526-AE7E-BB5F469D2EE4}" srcOrd="0" destOrd="0" presId="urn:microsoft.com/office/officeart/2005/8/layout/vList5"/>
    <dgm:cxn modelId="{8D12B71B-6CB8-485A-99DC-E018C952AE4A}" srcId="{009868C1-CF72-4773-8269-CEC65736C275}" destId="{892E30BA-4A6E-4B9A-897B-4AB2442C1B8B}" srcOrd="0" destOrd="0" parTransId="{83038110-E80A-4DE0-8CC0-4E5A76061B94}" sibTransId="{B087B26E-CED6-4388-9096-F4679F570148}"/>
    <dgm:cxn modelId="{F671DB09-D1E9-49F7-8BAC-9AF93C650AA1}" type="presOf" srcId="{009868C1-CF72-4773-8269-CEC65736C275}" destId="{5C3E9EF6-8EB4-4A06-8DA7-945382D24050}" srcOrd="0" destOrd="0" presId="urn:microsoft.com/office/officeart/2005/8/layout/vList5"/>
    <dgm:cxn modelId="{DACB5207-A19B-48C2-932C-E80E3FBD55D4}" type="presOf" srcId="{892E30BA-4A6E-4B9A-897B-4AB2442C1B8B}" destId="{48C11F2E-4AC5-4D07-B084-5277B2406023}" srcOrd="0" destOrd="0" presId="urn:microsoft.com/office/officeart/2005/8/layout/vList5"/>
    <dgm:cxn modelId="{45F73CBA-6406-4964-B70A-B4B088F61202}" type="presOf" srcId="{1E2AE5EB-20A4-47CB-B3A7-9D294DE02C36}" destId="{8077A35A-5693-48FA-8899-E0A9A0D1B494}" srcOrd="0" destOrd="0" presId="urn:microsoft.com/office/officeart/2005/8/layout/vList5"/>
    <dgm:cxn modelId="{41F0E179-93F4-490D-9ADB-EB03CE3B34C2}" srcId="{C5047BB9-1D1A-4F3B-8CBA-66264DC44570}" destId="{8B8BB716-93ED-4A0B-AFDE-26EE5D64A667}" srcOrd="1" destOrd="0" parTransId="{1C32CD5F-196D-4A36-9532-36E0C62CA157}" sibTransId="{5621D2D1-B25A-4679-9807-B1036853942A}"/>
    <dgm:cxn modelId="{B68D1661-FA47-4B84-A506-85FD24E07359}" type="presOf" srcId="{67B0F704-F26F-4B87-8C87-D3B3A0483E27}" destId="{50AE4CB0-04B6-4732-8CA6-62BC4685D339}" srcOrd="0" destOrd="0" presId="urn:microsoft.com/office/officeart/2005/8/layout/vList5"/>
    <dgm:cxn modelId="{D8ED25B1-ADDF-4630-9118-3EDDDDA262E8}" type="presOf" srcId="{8B8BB716-93ED-4A0B-AFDE-26EE5D64A667}" destId="{AF41E448-F410-494C-96EA-2FF661265F93}" srcOrd="0" destOrd="0" presId="urn:microsoft.com/office/officeart/2005/8/layout/vList5"/>
    <dgm:cxn modelId="{0DB29506-6090-4B86-BBA1-009F71258D45}" srcId="{C5047BB9-1D1A-4F3B-8CBA-66264DC44570}" destId="{1E2AE5EB-20A4-47CB-B3A7-9D294DE02C36}" srcOrd="4" destOrd="0" parTransId="{257B19EE-6B08-4B52-B89A-10CCA97E651A}" sibTransId="{2D32B72D-673C-4922-A94C-90B8EE08036B}"/>
    <dgm:cxn modelId="{39FBEE85-941C-41A6-BF85-C1F004D0C097}" srcId="{C5047BB9-1D1A-4F3B-8CBA-66264DC44570}" destId="{009868C1-CF72-4773-8269-CEC65736C275}" srcOrd="0" destOrd="0" parTransId="{B12EA5BE-0F10-4059-A887-DB77E8D08EC2}" sibTransId="{BE118EFE-4E0B-41BA-AACC-858BAD4F30E3}"/>
    <dgm:cxn modelId="{9EDBE106-B838-48C7-A3F2-422F94678316}" srcId="{1E2AE5EB-20A4-47CB-B3A7-9D294DE02C36}" destId="{B40C0703-C77E-43B4-AA81-FA5DCB0B6029}" srcOrd="0" destOrd="0" parTransId="{26D4D16C-6B81-4917-BFC5-232AEED063D7}" sibTransId="{1AC931BC-D7AA-4093-9858-D041FED8F7B3}"/>
    <dgm:cxn modelId="{0C422ECD-D3F6-49F6-B2B2-2DAB4F02A2F3}" srcId="{C5047BB9-1D1A-4F3B-8CBA-66264DC44570}" destId="{67B0F704-F26F-4B87-8C87-D3B3A0483E27}" srcOrd="2" destOrd="0" parTransId="{7C8D038F-3814-4AF2-9072-75762C0ECB24}" sibTransId="{5B1A9252-18D5-4DF2-84B3-ADF0F82A9C80}"/>
    <dgm:cxn modelId="{2E986A12-A1A8-45D5-B4D2-F9531E01F641}" type="presOf" srcId="{B40C0703-C77E-43B4-AA81-FA5DCB0B6029}" destId="{6892C03C-B24F-4C4C-9555-9D5EF661CF9A}" srcOrd="0" destOrd="0" presId="urn:microsoft.com/office/officeart/2005/8/layout/vList5"/>
    <dgm:cxn modelId="{F39D611C-5783-4A49-8E1A-831FE3959578}" type="presParOf" srcId="{631AF6BF-5F01-4526-AE7E-BB5F469D2EE4}" destId="{AE0F9313-865F-4322-B540-F68EE08AA7BC}" srcOrd="0" destOrd="0" presId="urn:microsoft.com/office/officeart/2005/8/layout/vList5"/>
    <dgm:cxn modelId="{CC82A1C1-7615-4777-935B-80A9BBE52589}" type="presParOf" srcId="{AE0F9313-865F-4322-B540-F68EE08AA7BC}" destId="{5C3E9EF6-8EB4-4A06-8DA7-945382D24050}" srcOrd="0" destOrd="0" presId="urn:microsoft.com/office/officeart/2005/8/layout/vList5"/>
    <dgm:cxn modelId="{2A156B29-C2CF-4F0E-9089-008F2AE9E12D}" type="presParOf" srcId="{AE0F9313-865F-4322-B540-F68EE08AA7BC}" destId="{48C11F2E-4AC5-4D07-B084-5277B2406023}" srcOrd="1" destOrd="0" presId="urn:microsoft.com/office/officeart/2005/8/layout/vList5"/>
    <dgm:cxn modelId="{618E00E2-4F82-4E07-9E56-E1D06C6AB119}" type="presParOf" srcId="{631AF6BF-5F01-4526-AE7E-BB5F469D2EE4}" destId="{AB175091-6F53-44D6-ADEB-03592B0C2D3A}" srcOrd="1" destOrd="0" presId="urn:microsoft.com/office/officeart/2005/8/layout/vList5"/>
    <dgm:cxn modelId="{44702896-62A9-47E7-83B1-80D2184A4C3B}" type="presParOf" srcId="{631AF6BF-5F01-4526-AE7E-BB5F469D2EE4}" destId="{0591F5F9-1028-4782-BC84-70E6E253B164}" srcOrd="2" destOrd="0" presId="urn:microsoft.com/office/officeart/2005/8/layout/vList5"/>
    <dgm:cxn modelId="{CA4864DA-0FE6-4C76-B377-B40930242699}" type="presParOf" srcId="{0591F5F9-1028-4782-BC84-70E6E253B164}" destId="{AF41E448-F410-494C-96EA-2FF661265F93}" srcOrd="0" destOrd="0" presId="urn:microsoft.com/office/officeart/2005/8/layout/vList5"/>
    <dgm:cxn modelId="{91B51594-6BAC-4E78-B607-4F6CEA0F1EAA}" type="presParOf" srcId="{0591F5F9-1028-4782-BC84-70E6E253B164}" destId="{1B764839-64F7-44DC-98AC-DF6FD7FD2477}" srcOrd="1" destOrd="0" presId="urn:microsoft.com/office/officeart/2005/8/layout/vList5"/>
    <dgm:cxn modelId="{A2FC1BF1-EA59-406A-B916-F28A0FD028F1}" type="presParOf" srcId="{631AF6BF-5F01-4526-AE7E-BB5F469D2EE4}" destId="{F7C3EFB3-0B82-49E4-BCE2-27B922E72F77}" srcOrd="3" destOrd="0" presId="urn:microsoft.com/office/officeart/2005/8/layout/vList5"/>
    <dgm:cxn modelId="{A840035E-C11B-447F-9064-5BA427866AE0}" type="presParOf" srcId="{631AF6BF-5F01-4526-AE7E-BB5F469D2EE4}" destId="{FB152937-22F4-480F-88E5-BCD269A70E0B}" srcOrd="4" destOrd="0" presId="urn:microsoft.com/office/officeart/2005/8/layout/vList5"/>
    <dgm:cxn modelId="{1E785D3E-CD60-4385-ACE5-FAEDE387515B}" type="presParOf" srcId="{FB152937-22F4-480F-88E5-BCD269A70E0B}" destId="{50AE4CB0-04B6-4732-8CA6-62BC4685D339}" srcOrd="0" destOrd="0" presId="urn:microsoft.com/office/officeart/2005/8/layout/vList5"/>
    <dgm:cxn modelId="{FFD33F79-D926-4D49-84ED-C9B0E469609E}" type="presParOf" srcId="{FB152937-22F4-480F-88E5-BCD269A70E0B}" destId="{6DDF4C13-F12E-4859-9FB6-56BE4277F4F4}" srcOrd="1" destOrd="0" presId="urn:microsoft.com/office/officeart/2005/8/layout/vList5"/>
    <dgm:cxn modelId="{E2241F67-C380-4BBA-A969-BE9861DE4F94}" type="presParOf" srcId="{631AF6BF-5F01-4526-AE7E-BB5F469D2EE4}" destId="{CDE3F6B1-97AE-40DB-AFC6-4186EE5D6A83}" srcOrd="5" destOrd="0" presId="urn:microsoft.com/office/officeart/2005/8/layout/vList5"/>
    <dgm:cxn modelId="{0B7582FE-A336-4713-8D4B-FD5EEA7AEB20}" type="presParOf" srcId="{631AF6BF-5F01-4526-AE7E-BB5F469D2EE4}" destId="{D4314A38-15BA-4AE0-91B2-66E4EFE58BC5}" srcOrd="6" destOrd="0" presId="urn:microsoft.com/office/officeart/2005/8/layout/vList5"/>
    <dgm:cxn modelId="{7C5D915A-2D10-4C5D-94A5-27C64411566C}" type="presParOf" srcId="{D4314A38-15BA-4AE0-91B2-66E4EFE58BC5}" destId="{9D6B3180-94B6-40DF-B719-92BB1B9FD40E}" srcOrd="0" destOrd="0" presId="urn:microsoft.com/office/officeart/2005/8/layout/vList5"/>
    <dgm:cxn modelId="{3E20E249-404E-40C8-98AC-6E9F210607E4}" type="presParOf" srcId="{D4314A38-15BA-4AE0-91B2-66E4EFE58BC5}" destId="{C1E3CE90-8157-488D-92AE-879B519E1759}" srcOrd="1" destOrd="0" presId="urn:microsoft.com/office/officeart/2005/8/layout/vList5"/>
    <dgm:cxn modelId="{18F4259B-EFC7-4479-9D1C-468CF3EA62D3}" type="presParOf" srcId="{631AF6BF-5F01-4526-AE7E-BB5F469D2EE4}" destId="{465C16A2-A348-4436-AB7E-E11E866B2D1C}" srcOrd="7" destOrd="0" presId="urn:microsoft.com/office/officeart/2005/8/layout/vList5"/>
    <dgm:cxn modelId="{9C39A8E5-CF95-410A-B8E2-32FC7366BBBB}" type="presParOf" srcId="{631AF6BF-5F01-4526-AE7E-BB5F469D2EE4}" destId="{B11E04E4-7F34-4986-ADBF-70E5E8844451}" srcOrd="8" destOrd="0" presId="urn:microsoft.com/office/officeart/2005/8/layout/vList5"/>
    <dgm:cxn modelId="{999BCAEB-B2E7-4579-A1EE-F1B8C57F7707}" type="presParOf" srcId="{B11E04E4-7F34-4986-ADBF-70E5E8844451}" destId="{8077A35A-5693-48FA-8899-E0A9A0D1B494}" srcOrd="0" destOrd="0" presId="urn:microsoft.com/office/officeart/2005/8/layout/vList5"/>
    <dgm:cxn modelId="{5FBF6197-6D76-435E-A315-0F42D8B7A58A}" type="presParOf" srcId="{B11E04E4-7F34-4986-ADBF-70E5E8844451}" destId="{6892C03C-B24F-4C4C-9555-9D5EF661CF9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5047BB9-1D1A-4F3B-8CBA-66264DC44570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09868C1-CF72-4773-8269-CEC65736C275}">
      <dgm:prSet phldrT="[Testo]"/>
      <dgm:spPr/>
      <dgm:t>
        <a:bodyPr/>
        <a:lstStyle/>
        <a:p>
          <a:r>
            <a:rPr lang="it-IT" dirty="0" err="1" smtClean="0"/>
            <a:t>bufferTime</a:t>
          </a:r>
          <a:endParaRPr lang="it-IT" dirty="0"/>
        </a:p>
      </dgm:t>
    </dgm:pt>
    <dgm:pt modelId="{B12EA5BE-0F10-4059-A887-DB77E8D08EC2}" type="parTrans" cxnId="{39FBEE85-941C-41A6-BF85-C1F004D0C097}">
      <dgm:prSet/>
      <dgm:spPr/>
      <dgm:t>
        <a:bodyPr/>
        <a:lstStyle/>
        <a:p>
          <a:endParaRPr lang="it-IT"/>
        </a:p>
      </dgm:t>
    </dgm:pt>
    <dgm:pt modelId="{BE118EFE-4E0B-41BA-AACC-858BAD4F30E3}" type="sibTrans" cxnId="{39FBEE85-941C-41A6-BF85-C1F004D0C097}">
      <dgm:prSet/>
      <dgm:spPr/>
      <dgm:t>
        <a:bodyPr/>
        <a:lstStyle/>
        <a:p>
          <a:endParaRPr lang="it-IT"/>
        </a:p>
      </dgm:t>
    </dgm:pt>
    <dgm:pt modelId="{892E30BA-4A6E-4B9A-897B-4AB2442C1B8B}">
      <dgm:prSet phldrT="[Testo]"/>
      <dgm:spPr/>
      <dgm:t>
        <a:bodyPr/>
        <a:lstStyle/>
        <a:p>
          <a:r>
            <a:rPr lang="it-IT" b="1" dirty="0" smtClean="0"/>
            <a:t>Proprietà</a:t>
          </a:r>
          <a:r>
            <a:rPr lang="it-IT" dirty="0" smtClean="0"/>
            <a:t>: quanto suono viene </a:t>
          </a:r>
          <a:r>
            <a:rPr lang="it-IT" dirty="0" err="1" smtClean="0"/>
            <a:t>precaricato</a:t>
          </a:r>
          <a:r>
            <a:rPr lang="it-IT" dirty="0" smtClean="0"/>
            <a:t> durante lo streaming</a:t>
          </a:r>
          <a:endParaRPr lang="it-IT" dirty="0"/>
        </a:p>
      </dgm:t>
    </dgm:pt>
    <dgm:pt modelId="{83038110-E80A-4DE0-8CC0-4E5A76061B94}" type="parTrans" cxnId="{8D12B71B-6CB8-485A-99DC-E018C952AE4A}">
      <dgm:prSet/>
      <dgm:spPr/>
      <dgm:t>
        <a:bodyPr/>
        <a:lstStyle/>
        <a:p>
          <a:endParaRPr lang="it-IT"/>
        </a:p>
      </dgm:t>
    </dgm:pt>
    <dgm:pt modelId="{B087B26E-CED6-4388-9096-F4679F570148}" type="sibTrans" cxnId="{8D12B71B-6CB8-485A-99DC-E018C952AE4A}">
      <dgm:prSet/>
      <dgm:spPr/>
      <dgm:t>
        <a:bodyPr/>
        <a:lstStyle/>
        <a:p>
          <a:endParaRPr lang="it-IT"/>
        </a:p>
      </dgm:t>
    </dgm:pt>
    <dgm:pt modelId="{8B8BB716-93ED-4A0B-AFDE-26EE5D64A667}">
      <dgm:prSet phldrT="[Testo]"/>
      <dgm:spPr/>
      <dgm:t>
        <a:bodyPr/>
        <a:lstStyle/>
        <a:p>
          <a:r>
            <a:rPr lang="it-IT" dirty="0" err="1" smtClean="0"/>
            <a:t>soundTrasform</a:t>
          </a:r>
          <a:endParaRPr lang="it-IT" dirty="0"/>
        </a:p>
      </dgm:t>
    </dgm:pt>
    <dgm:pt modelId="{1C32CD5F-196D-4A36-9532-36E0C62CA157}" type="parTrans" cxnId="{41F0E179-93F4-490D-9ADB-EB03CE3B34C2}">
      <dgm:prSet/>
      <dgm:spPr/>
      <dgm:t>
        <a:bodyPr/>
        <a:lstStyle/>
        <a:p>
          <a:endParaRPr lang="it-IT"/>
        </a:p>
      </dgm:t>
    </dgm:pt>
    <dgm:pt modelId="{5621D2D1-B25A-4679-9807-B1036853942A}" type="sibTrans" cxnId="{41F0E179-93F4-490D-9ADB-EB03CE3B34C2}">
      <dgm:prSet/>
      <dgm:spPr/>
      <dgm:t>
        <a:bodyPr/>
        <a:lstStyle/>
        <a:p>
          <a:endParaRPr lang="it-IT"/>
        </a:p>
      </dgm:t>
    </dgm:pt>
    <dgm:pt modelId="{CFFEA0C1-4B78-4441-9D94-7FEDFB40C1A8}">
      <dgm:prSet phldrT="[Testo]"/>
      <dgm:spPr/>
      <dgm:t>
        <a:bodyPr/>
        <a:lstStyle/>
        <a:p>
          <a:r>
            <a:rPr lang="it-IT" b="1" dirty="0" smtClean="0"/>
            <a:t>Proprietà</a:t>
          </a:r>
          <a:r>
            <a:rPr lang="it-IT" dirty="0" smtClean="0"/>
            <a:t>: l’oggetto </a:t>
          </a:r>
          <a:r>
            <a:rPr lang="it-IT" dirty="0" err="1" smtClean="0"/>
            <a:t>soundTrasform</a:t>
          </a:r>
          <a:r>
            <a:rPr lang="it-IT" dirty="0" smtClean="0"/>
            <a:t> che controlla tutti i suoni.</a:t>
          </a:r>
          <a:endParaRPr lang="it-IT" dirty="0"/>
        </a:p>
      </dgm:t>
    </dgm:pt>
    <dgm:pt modelId="{98E6D1AF-40BE-4F97-A2DB-F5B93A388779}" type="parTrans" cxnId="{75AE5018-70B5-4B8B-829A-D0DE12DFF829}">
      <dgm:prSet/>
      <dgm:spPr/>
      <dgm:t>
        <a:bodyPr/>
        <a:lstStyle/>
        <a:p>
          <a:endParaRPr lang="it-IT"/>
        </a:p>
      </dgm:t>
    </dgm:pt>
    <dgm:pt modelId="{5DFD9A0F-1E49-4E3C-8FD4-C356DA9DABB5}" type="sibTrans" cxnId="{75AE5018-70B5-4B8B-829A-D0DE12DFF829}">
      <dgm:prSet/>
      <dgm:spPr/>
      <dgm:t>
        <a:bodyPr/>
        <a:lstStyle/>
        <a:p>
          <a:endParaRPr lang="it-IT"/>
        </a:p>
      </dgm:t>
    </dgm:pt>
    <dgm:pt modelId="{67B0F704-F26F-4B87-8C87-D3B3A0483E27}">
      <dgm:prSet phldrT="[Testo]"/>
      <dgm:spPr/>
      <dgm:t>
        <a:bodyPr/>
        <a:lstStyle/>
        <a:p>
          <a:r>
            <a:rPr lang="it-IT" dirty="0" err="1" smtClean="0"/>
            <a:t>areSounsInaccessible</a:t>
          </a:r>
          <a:endParaRPr lang="it-IT" dirty="0"/>
        </a:p>
      </dgm:t>
    </dgm:pt>
    <dgm:pt modelId="{7C8D038F-3814-4AF2-9072-75762C0ECB24}" type="parTrans" cxnId="{0C422ECD-D3F6-49F6-B2B2-2DAB4F02A2F3}">
      <dgm:prSet/>
      <dgm:spPr/>
      <dgm:t>
        <a:bodyPr/>
        <a:lstStyle/>
        <a:p>
          <a:endParaRPr lang="it-IT"/>
        </a:p>
      </dgm:t>
    </dgm:pt>
    <dgm:pt modelId="{5B1A9252-18D5-4DF2-84B3-ADF0F82A9C80}" type="sibTrans" cxnId="{0C422ECD-D3F6-49F6-B2B2-2DAB4F02A2F3}">
      <dgm:prSet/>
      <dgm:spPr/>
      <dgm:t>
        <a:bodyPr/>
        <a:lstStyle/>
        <a:p>
          <a:endParaRPr lang="it-IT"/>
        </a:p>
      </dgm:t>
    </dgm:pt>
    <dgm:pt modelId="{32257893-5460-44FE-AFE6-7B401A41FEAB}">
      <dgm:prSet phldrT="[Testo]"/>
      <dgm:spPr/>
      <dgm:t>
        <a:bodyPr/>
        <a:lstStyle/>
        <a:p>
          <a:r>
            <a:rPr lang="it-IT" b="1" dirty="0" smtClean="0"/>
            <a:t>Metodo</a:t>
          </a:r>
          <a:r>
            <a:rPr lang="it-IT" dirty="0" smtClean="0"/>
            <a:t>: determina se esistono suoni inaccessibili per problemi di dominio</a:t>
          </a:r>
          <a:endParaRPr lang="it-IT" dirty="0"/>
        </a:p>
      </dgm:t>
    </dgm:pt>
    <dgm:pt modelId="{B966A7D2-1835-4741-98F9-F7D4F0E75608}" type="parTrans" cxnId="{BDDAA605-8412-42B9-91B7-B40970896AB5}">
      <dgm:prSet/>
      <dgm:spPr/>
      <dgm:t>
        <a:bodyPr/>
        <a:lstStyle/>
        <a:p>
          <a:endParaRPr lang="it-IT"/>
        </a:p>
      </dgm:t>
    </dgm:pt>
    <dgm:pt modelId="{FC28B977-4E30-4BF4-B1F2-F4DCDFFEF0A4}" type="sibTrans" cxnId="{BDDAA605-8412-42B9-91B7-B40970896AB5}">
      <dgm:prSet/>
      <dgm:spPr/>
      <dgm:t>
        <a:bodyPr/>
        <a:lstStyle/>
        <a:p>
          <a:endParaRPr lang="it-IT"/>
        </a:p>
      </dgm:t>
    </dgm:pt>
    <dgm:pt modelId="{BCFE2896-277B-4076-A5BF-F71E235EBCB3}">
      <dgm:prSet phldrT="[Testo]"/>
      <dgm:spPr/>
      <dgm:t>
        <a:bodyPr/>
        <a:lstStyle/>
        <a:p>
          <a:r>
            <a:rPr lang="it-IT" dirty="0" err="1" smtClean="0"/>
            <a:t>cumputeSpectrum</a:t>
          </a:r>
          <a:endParaRPr lang="it-IT" dirty="0"/>
        </a:p>
      </dgm:t>
    </dgm:pt>
    <dgm:pt modelId="{62DDA17B-2A37-48E5-BE7D-B3D72163D6CF}" type="parTrans" cxnId="{69FADB23-2771-46DD-A84D-7FE16927AD9D}">
      <dgm:prSet/>
      <dgm:spPr/>
      <dgm:t>
        <a:bodyPr/>
        <a:lstStyle/>
        <a:p>
          <a:endParaRPr lang="it-IT"/>
        </a:p>
      </dgm:t>
    </dgm:pt>
    <dgm:pt modelId="{E6F192F8-B5CF-4E98-A841-84999B4590DD}" type="sibTrans" cxnId="{69FADB23-2771-46DD-A84D-7FE16927AD9D}">
      <dgm:prSet/>
      <dgm:spPr/>
      <dgm:t>
        <a:bodyPr/>
        <a:lstStyle/>
        <a:p>
          <a:endParaRPr lang="it-IT"/>
        </a:p>
      </dgm:t>
    </dgm:pt>
    <dgm:pt modelId="{DECBBF48-0651-473A-A010-576BE6DD8FDA}">
      <dgm:prSet phldrT="[Testo]"/>
      <dgm:spPr/>
      <dgm:t>
        <a:bodyPr/>
        <a:lstStyle/>
        <a:p>
          <a:r>
            <a:rPr lang="it-IT" b="1" dirty="0" smtClean="0"/>
            <a:t>Metodo</a:t>
          </a:r>
          <a:r>
            <a:rPr lang="it-IT" dirty="0" smtClean="0"/>
            <a:t>: consente di analizzare un </a:t>
          </a:r>
          <a:r>
            <a:rPr lang="it-IT" i="1" dirty="0" smtClean="0"/>
            <a:t>pezzo</a:t>
          </a:r>
          <a:r>
            <a:rPr lang="it-IT" dirty="0" smtClean="0"/>
            <a:t> di suono.</a:t>
          </a:r>
          <a:endParaRPr lang="it-IT" dirty="0"/>
        </a:p>
      </dgm:t>
    </dgm:pt>
    <dgm:pt modelId="{9F21202C-6090-4212-8884-B15E809C4A9A}" type="parTrans" cxnId="{77866F49-3959-473A-8B17-FC2D6F70B482}">
      <dgm:prSet/>
      <dgm:spPr/>
      <dgm:t>
        <a:bodyPr/>
        <a:lstStyle/>
        <a:p>
          <a:endParaRPr lang="it-IT"/>
        </a:p>
      </dgm:t>
    </dgm:pt>
    <dgm:pt modelId="{7400F855-7DCC-48E6-84D4-9F2CA405946A}" type="sibTrans" cxnId="{77866F49-3959-473A-8B17-FC2D6F70B482}">
      <dgm:prSet/>
      <dgm:spPr/>
      <dgm:t>
        <a:bodyPr/>
        <a:lstStyle/>
        <a:p>
          <a:endParaRPr lang="it-IT"/>
        </a:p>
      </dgm:t>
    </dgm:pt>
    <dgm:pt modelId="{1E2AE5EB-20A4-47CB-B3A7-9D294DE02C36}">
      <dgm:prSet phldrT="[Testo]"/>
      <dgm:spPr/>
      <dgm:t>
        <a:bodyPr/>
        <a:lstStyle/>
        <a:p>
          <a:r>
            <a:rPr lang="it-IT" dirty="0" err="1" smtClean="0"/>
            <a:t>stopAll</a:t>
          </a:r>
          <a:r>
            <a:rPr lang="it-IT" dirty="0" smtClean="0"/>
            <a:t>()</a:t>
          </a:r>
          <a:endParaRPr lang="it-IT" dirty="0"/>
        </a:p>
      </dgm:t>
    </dgm:pt>
    <dgm:pt modelId="{257B19EE-6B08-4B52-B89A-10CCA97E651A}" type="parTrans" cxnId="{0DB29506-6090-4B86-BBA1-009F71258D45}">
      <dgm:prSet/>
      <dgm:spPr/>
      <dgm:t>
        <a:bodyPr/>
        <a:lstStyle/>
        <a:p>
          <a:endParaRPr lang="it-IT"/>
        </a:p>
      </dgm:t>
    </dgm:pt>
    <dgm:pt modelId="{2D32B72D-673C-4922-A94C-90B8EE08036B}" type="sibTrans" cxnId="{0DB29506-6090-4B86-BBA1-009F71258D45}">
      <dgm:prSet/>
      <dgm:spPr/>
      <dgm:t>
        <a:bodyPr/>
        <a:lstStyle/>
        <a:p>
          <a:endParaRPr lang="it-IT"/>
        </a:p>
      </dgm:t>
    </dgm:pt>
    <dgm:pt modelId="{B40C0703-C77E-43B4-AA81-FA5DCB0B6029}">
      <dgm:prSet phldrT="[Testo]"/>
      <dgm:spPr/>
      <dgm:t>
        <a:bodyPr/>
        <a:lstStyle/>
        <a:p>
          <a:r>
            <a:rPr lang="it-IT" b="1" dirty="0" smtClean="0"/>
            <a:t>Metodo</a:t>
          </a:r>
          <a:r>
            <a:rPr lang="it-IT" dirty="0" smtClean="0"/>
            <a:t>: interrompe l’esecuzione di tutti i suoni.</a:t>
          </a:r>
          <a:endParaRPr lang="it-IT" dirty="0"/>
        </a:p>
      </dgm:t>
    </dgm:pt>
    <dgm:pt modelId="{26D4D16C-6B81-4917-BFC5-232AEED063D7}" type="parTrans" cxnId="{9EDBE106-B838-48C7-A3F2-422F94678316}">
      <dgm:prSet/>
      <dgm:spPr/>
      <dgm:t>
        <a:bodyPr/>
        <a:lstStyle/>
        <a:p>
          <a:endParaRPr lang="it-IT"/>
        </a:p>
      </dgm:t>
    </dgm:pt>
    <dgm:pt modelId="{1AC931BC-D7AA-4093-9858-D041FED8F7B3}" type="sibTrans" cxnId="{9EDBE106-B838-48C7-A3F2-422F94678316}">
      <dgm:prSet/>
      <dgm:spPr/>
      <dgm:t>
        <a:bodyPr/>
        <a:lstStyle/>
        <a:p>
          <a:endParaRPr lang="it-IT"/>
        </a:p>
      </dgm:t>
    </dgm:pt>
    <dgm:pt modelId="{631AF6BF-5F01-4526-AE7E-BB5F469D2EE4}" type="pres">
      <dgm:prSet presAssocID="{C5047BB9-1D1A-4F3B-8CBA-66264DC4457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AE0F9313-865F-4322-B540-F68EE08AA7BC}" type="pres">
      <dgm:prSet presAssocID="{009868C1-CF72-4773-8269-CEC65736C275}" presName="linNode" presStyleCnt="0"/>
      <dgm:spPr/>
    </dgm:pt>
    <dgm:pt modelId="{5C3E9EF6-8EB4-4A06-8DA7-945382D24050}" type="pres">
      <dgm:prSet presAssocID="{009868C1-CF72-4773-8269-CEC65736C275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8C11F2E-4AC5-4D07-B084-5277B2406023}" type="pres">
      <dgm:prSet presAssocID="{009868C1-CF72-4773-8269-CEC65736C275}" presName="descendantText" presStyleLbl="alignAccFollowNode1" presStyleIdx="0" presStyleCnt="5" custLinFactNeighborX="96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B175091-6F53-44D6-ADEB-03592B0C2D3A}" type="pres">
      <dgm:prSet presAssocID="{BE118EFE-4E0B-41BA-AACC-858BAD4F30E3}" presName="sp" presStyleCnt="0"/>
      <dgm:spPr/>
    </dgm:pt>
    <dgm:pt modelId="{0591F5F9-1028-4782-BC84-70E6E253B164}" type="pres">
      <dgm:prSet presAssocID="{8B8BB716-93ED-4A0B-AFDE-26EE5D64A667}" presName="linNode" presStyleCnt="0"/>
      <dgm:spPr/>
    </dgm:pt>
    <dgm:pt modelId="{AF41E448-F410-494C-96EA-2FF661265F93}" type="pres">
      <dgm:prSet presAssocID="{8B8BB716-93ED-4A0B-AFDE-26EE5D64A667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B764839-64F7-44DC-98AC-DF6FD7FD2477}" type="pres">
      <dgm:prSet presAssocID="{8B8BB716-93ED-4A0B-AFDE-26EE5D64A667}" presName="descendantText" presStyleLbl="alignAccFollowNode1" presStyleIdx="1" presStyleCnt="5" custLinFactNeighborX="96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7C3EFB3-0B82-49E4-BCE2-27B922E72F77}" type="pres">
      <dgm:prSet presAssocID="{5621D2D1-B25A-4679-9807-B1036853942A}" presName="sp" presStyleCnt="0"/>
      <dgm:spPr/>
    </dgm:pt>
    <dgm:pt modelId="{FB152937-22F4-480F-88E5-BCD269A70E0B}" type="pres">
      <dgm:prSet presAssocID="{67B0F704-F26F-4B87-8C87-D3B3A0483E27}" presName="linNode" presStyleCnt="0"/>
      <dgm:spPr/>
    </dgm:pt>
    <dgm:pt modelId="{50AE4CB0-04B6-4732-8CA6-62BC4685D339}" type="pres">
      <dgm:prSet presAssocID="{67B0F704-F26F-4B87-8C87-D3B3A0483E27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DDF4C13-F12E-4859-9FB6-56BE4277F4F4}" type="pres">
      <dgm:prSet presAssocID="{67B0F704-F26F-4B87-8C87-D3B3A0483E27}" presName="descendantText" presStyleLbl="alignAccFollowNode1" presStyleIdx="2" presStyleCnt="5" custLinFactNeighborX="308" custLinFactNeighborY="-213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DE3F6B1-97AE-40DB-AFC6-4186EE5D6A83}" type="pres">
      <dgm:prSet presAssocID="{5B1A9252-18D5-4DF2-84B3-ADF0F82A9C80}" presName="sp" presStyleCnt="0"/>
      <dgm:spPr/>
    </dgm:pt>
    <dgm:pt modelId="{D4314A38-15BA-4AE0-91B2-66E4EFE58BC5}" type="pres">
      <dgm:prSet presAssocID="{BCFE2896-277B-4076-A5BF-F71E235EBCB3}" presName="linNode" presStyleCnt="0"/>
      <dgm:spPr/>
    </dgm:pt>
    <dgm:pt modelId="{9D6B3180-94B6-40DF-B719-92BB1B9FD40E}" type="pres">
      <dgm:prSet presAssocID="{BCFE2896-277B-4076-A5BF-F71E235EBCB3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1E3CE90-8157-488D-92AE-879B519E1759}" type="pres">
      <dgm:prSet presAssocID="{BCFE2896-277B-4076-A5BF-F71E235EBCB3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65C16A2-A348-4436-AB7E-E11E866B2D1C}" type="pres">
      <dgm:prSet presAssocID="{E6F192F8-B5CF-4E98-A841-84999B4590DD}" presName="sp" presStyleCnt="0"/>
      <dgm:spPr/>
    </dgm:pt>
    <dgm:pt modelId="{B11E04E4-7F34-4986-ADBF-70E5E8844451}" type="pres">
      <dgm:prSet presAssocID="{1E2AE5EB-20A4-47CB-B3A7-9D294DE02C36}" presName="linNode" presStyleCnt="0"/>
      <dgm:spPr/>
    </dgm:pt>
    <dgm:pt modelId="{8077A35A-5693-48FA-8899-E0A9A0D1B494}" type="pres">
      <dgm:prSet presAssocID="{1E2AE5EB-20A4-47CB-B3A7-9D294DE02C36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892C03C-B24F-4C4C-9555-9D5EF661CF9A}" type="pres">
      <dgm:prSet presAssocID="{1E2AE5EB-20A4-47CB-B3A7-9D294DE02C36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69FADB23-2771-46DD-A84D-7FE16927AD9D}" srcId="{C5047BB9-1D1A-4F3B-8CBA-66264DC44570}" destId="{BCFE2896-277B-4076-A5BF-F71E235EBCB3}" srcOrd="3" destOrd="0" parTransId="{62DDA17B-2A37-48E5-BE7D-B3D72163D6CF}" sibTransId="{E6F192F8-B5CF-4E98-A841-84999B4590DD}"/>
    <dgm:cxn modelId="{BDDAA605-8412-42B9-91B7-B40970896AB5}" srcId="{67B0F704-F26F-4B87-8C87-D3B3A0483E27}" destId="{32257893-5460-44FE-AFE6-7B401A41FEAB}" srcOrd="0" destOrd="0" parTransId="{B966A7D2-1835-4741-98F9-F7D4F0E75608}" sibTransId="{FC28B977-4E30-4BF4-B1F2-F4DCDFFEF0A4}"/>
    <dgm:cxn modelId="{E032B4C6-06EF-4DC7-BA21-95F66FEEF84C}" type="presOf" srcId="{DECBBF48-0651-473A-A010-576BE6DD8FDA}" destId="{C1E3CE90-8157-488D-92AE-879B519E1759}" srcOrd="0" destOrd="0" presId="urn:microsoft.com/office/officeart/2005/8/layout/vList5"/>
    <dgm:cxn modelId="{685F96D7-E616-4897-B53B-0F74963ABBC6}" type="presOf" srcId="{32257893-5460-44FE-AFE6-7B401A41FEAB}" destId="{6DDF4C13-F12E-4859-9FB6-56BE4277F4F4}" srcOrd="0" destOrd="0" presId="urn:microsoft.com/office/officeart/2005/8/layout/vList5"/>
    <dgm:cxn modelId="{77866F49-3959-473A-8B17-FC2D6F70B482}" srcId="{BCFE2896-277B-4076-A5BF-F71E235EBCB3}" destId="{DECBBF48-0651-473A-A010-576BE6DD8FDA}" srcOrd="0" destOrd="0" parTransId="{9F21202C-6090-4212-8884-B15E809C4A9A}" sibTransId="{7400F855-7DCC-48E6-84D4-9F2CA405946A}"/>
    <dgm:cxn modelId="{75AE5018-70B5-4B8B-829A-D0DE12DFF829}" srcId="{8B8BB716-93ED-4A0B-AFDE-26EE5D64A667}" destId="{CFFEA0C1-4B78-4441-9D94-7FEDFB40C1A8}" srcOrd="0" destOrd="0" parTransId="{98E6D1AF-40BE-4F97-A2DB-F5B93A388779}" sibTransId="{5DFD9A0F-1E49-4E3C-8FD4-C356DA9DABB5}"/>
    <dgm:cxn modelId="{3A464433-2DF8-4AC3-9980-2ED6B968EED7}" type="presOf" srcId="{009868C1-CF72-4773-8269-CEC65736C275}" destId="{5C3E9EF6-8EB4-4A06-8DA7-945382D24050}" srcOrd="0" destOrd="0" presId="urn:microsoft.com/office/officeart/2005/8/layout/vList5"/>
    <dgm:cxn modelId="{4BA9ECFE-F938-460E-A015-43E33D194122}" type="presOf" srcId="{CFFEA0C1-4B78-4441-9D94-7FEDFB40C1A8}" destId="{1B764839-64F7-44DC-98AC-DF6FD7FD2477}" srcOrd="0" destOrd="0" presId="urn:microsoft.com/office/officeart/2005/8/layout/vList5"/>
    <dgm:cxn modelId="{8D12B71B-6CB8-485A-99DC-E018C952AE4A}" srcId="{009868C1-CF72-4773-8269-CEC65736C275}" destId="{892E30BA-4A6E-4B9A-897B-4AB2442C1B8B}" srcOrd="0" destOrd="0" parTransId="{83038110-E80A-4DE0-8CC0-4E5A76061B94}" sibTransId="{B087B26E-CED6-4388-9096-F4679F570148}"/>
    <dgm:cxn modelId="{76A93793-ED6F-425F-B92E-F45A232B491D}" type="presOf" srcId="{BCFE2896-277B-4076-A5BF-F71E235EBCB3}" destId="{9D6B3180-94B6-40DF-B719-92BB1B9FD40E}" srcOrd="0" destOrd="0" presId="urn:microsoft.com/office/officeart/2005/8/layout/vList5"/>
    <dgm:cxn modelId="{1F55B548-9D15-412A-ABE5-1F4655E169E1}" type="presOf" srcId="{C5047BB9-1D1A-4F3B-8CBA-66264DC44570}" destId="{631AF6BF-5F01-4526-AE7E-BB5F469D2EE4}" srcOrd="0" destOrd="0" presId="urn:microsoft.com/office/officeart/2005/8/layout/vList5"/>
    <dgm:cxn modelId="{B36E46AC-85EA-45E4-884E-2DBDF1C8F1B1}" type="presOf" srcId="{B40C0703-C77E-43B4-AA81-FA5DCB0B6029}" destId="{6892C03C-B24F-4C4C-9555-9D5EF661CF9A}" srcOrd="0" destOrd="0" presId="urn:microsoft.com/office/officeart/2005/8/layout/vList5"/>
    <dgm:cxn modelId="{E95902D0-EB24-4D85-9141-96A5F5FBBAED}" type="presOf" srcId="{67B0F704-F26F-4B87-8C87-D3B3A0483E27}" destId="{50AE4CB0-04B6-4732-8CA6-62BC4685D339}" srcOrd="0" destOrd="0" presId="urn:microsoft.com/office/officeart/2005/8/layout/vList5"/>
    <dgm:cxn modelId="{41F0E179-93F4-490D-9ADB-EB03CE3B34C2}" srcId="{C5047BB9-1D1A-4F3B-8CBA-66264DC44570}" destId="{8B8BB716-93ED-4A0B-AFDE-26EE5D64A667}" srcOrd="1" destOrd="0" parTransId="{1C32CD5F-196D-4A36-9532-36E0C62CA157}" sibTransId="{5621D2D1-B25A-4679-9807-B1036853942A}"/>
    <dgm:cxn modelId="{FD175367-4CC1-4DC3-8949-4EC8F1A0AC6B}" type="presOf" srcId="{8B8BB716-93ED-4A0B-AFDE-26EE5D64A667}" destId="{AF41E448-F410-494C-96EA-2FF661265F93}" srcOrd="0" destOrd="0" presId="urn:microsoft.com/office/officeart/2005/8/layout/vList5"/>
    <dgm:cxn modelId="{346ADD4C-8BAB-4E80-A1AF-00ADC4DA00C0}" type="presOf" srcId="{892E30BA-4A6E-4B9A-897B-4AB2442C1B8B}" destId="{48C11F2E-4AC5-4D07-B084-5277B2406023}" srcOrd="0" destOrd="0" presId="urn:microsoft.com/office/officeart/2005/8/layout/vList5"/>
    <dgm:cxn modelId="{0DB29506-6090-4B86-BBA1-009F71258D45}" srcId="{C5047BB9-1D1A-4F3B-8CBA-66264DC44570}" destId="{1E2AE5EB-20A4-47CB-B3A7-9D294DE02C36}" srcOrd="4" destOrd="0" parTransId="{257B19EE-6B08-4B52-B89A-10CCA97E651A}" sibTransId="{2D32B72D-673C-4922-A94C-90B8EE08036B}"/>
    <dgm:cxn modelId="{39FBEE85-941C-41A6-BF85-C1F004D0C097}" srcId="{C5047BB9-1D1A-4F3B-8CBA-66264DC44570}" destId="{009868C1-CF72-4773-8269-CEC65736C275}" srcOrd="0" destOrd="0" parTransId="{B12EA5BE-0F10-4059-A887-DB77E8D08EC2}" sibTransId="{BE118EFE-4E0B-41BA-AACC-858BAD4F30E3}"/>
    <dgm:cxn modelId="{9EDBE106-B838-48C7-A3F2-422F94678316}" srcId="{1E2AE5EB-20A4-47CB-B3A7-9D294DE02C36}" destId="{B40C0703-C77E-43B4-AA81-FA5DCB0B6029}" srcOrd="0" destOrd="0" parTransId="{26D4D16C-6B81-4917-BFC5-232AEED063D7}" sibTransId="{1AC931BC-D7AA-4093-9858-D041FED8F7B3}"/>
    <dgm:cxn modelId="{0C422ECD-D3F6-49F6-B2B2-2DAB4F02A2F3}" srcId="{C5047BB9-1D1A-4F3B-8CBA-66264DC44570}" destId="{67B0F704-F26F-4B87-8C87-D3B3A0483E27}" srcOrd="2" destOrd="0" parTransId="{7C8D038F-3814-4AF2-9072-75762C0ECB24}" sibTransId="{5B1A9252-18D5-4DF2-84B3-ADF0F82A9C80}"/>
    <dgm:cxn modelId="{25698B3D-257D-414B-839C-F0C026CA0D0F}" type="presOf" srcId="{1E2AE5EB-20A4-47CB-B3A7-9D294DE02C36}" destId="{8077A35A-5693-48FA-8899-E0A9A0D1B494}" srcOrd="0" destOrd="0" presId="urn:microsoft.com/office/officeart/2005/8/layout/vList5"/>
    <dgm:cxn modelId="{5B2C496D-7818-4C19-9F3D-EC3BAE58EA80}" type="presParOf" srcId="{631AF6BF-5F01-4526-AE7E-BB5F469D2EE4}" destId="{AE0F9313-865F-4322-B540-F68EE08AA7BC}" srcOrd="0" destOrd="0" presId="urn:microsoft.com/office/officeart/2005/8/layout/vList5"/>
    <dgm:cxn modelId="{F3C132B4-A18F-4B55-968F-724AAB12D4CF}" type="presParOf" srcId="{AE0F9313-865F-4322-B540-F68EE08AA7BC}" destId="{5C3E9EF6-8EB4-4A06-8DA7-945382D24050}" srcOrd="0" destOrd="0" presId="urn:microsoft.com/office/officeart/2005/8/layout/vList5"/>
    <dgm:cxn modelId="{5F067BC5-082B-4D7D-ACD9-08E90E0EE851}" type="presParOf" srcId="{AE0F9313-865F-4322-B540-F68EE08AA7BC}" destId="{48C11F2E-4AC5-4D07-B084-5277B2406023}" srcOrd="1" destOrd="0" presId="urn:microsoft.com/office/officeart/2005/8/layout/vList5"/>
    <dgm:cxn modelId="{1EA5FCF0-C49C-469B-8452-D60A8967BF12}" type="presParOf" srcId="{631AF6BF-5F01-4526-AE7E-BB5F469D2EE4}" destId="{AB175091-6F53-44D6-ADEB-03592B0C2D3A}" srcOrd="1" destOrd="0" presId="urn:microsoft.com/office/officeart/2005/8/layout/vList5"/>
    <dgm:cxn modelId="{2836272C-FB0C-4387-AC88-B9739FF13812}" type="presParOf" srcId="{631AF6BF-5F01-4526-AE7E-BB5F469D2EE4}" destId="{0591F5F9-1028-4782-BC84-70E6E253B164}" srcOrd="2" destOrd="0" presId="urn:microsoft.com/office/officeart/2005/8/layout/vList5"/>
    <dgm:cxn modelId="{068983D9-F7FA-4B67-86FE-24D65E9E6620}" type="presParOf" srcId="{0591F5F9-1028-4782-BC84-70E6E253B164}" destId="{AF41E448-F410-494C-96EA-2FF661265F93}" srcOrd="0" destOrd="0" presId="urn:microsoft.com/office/officeart/2005/8/layout/vList5"/>
    <dgm:cxn modelId="{C18BA8B1-6296-483A-9B79-3C03FFBBCE33}" type="presParOf" srcId="{0591F5F9-1028-4782-BC84-70E6E253B164}" destId="{1B764839-64F7-44DC-98AC-DF6FD7FD2477}" srcOrd="1" destOrd="0" presId="urn:microsoft.com/office/officeart/2005/8/layout/vList5"/>
    <dgm:cxn modelId="{19188574-403C-454D-93B6-87C582D09528}" type="presParOf" srcId="{631AF6BF-5F01-4526-AE7E-BB5F469D2EE4}" destId="{F7C3EFB3-0B82-49E4-BCE2-27B922E72F77}" srcOrd="3" destOrd="0" presId="urn:microsoft.com/office/officeart/2005/8/layout/vList5"/>
    <dgm:cxn modelId="{06486681-A77C-46B4-9919-AC70B52D7535}" type="presParOf" srcId="{631AF6BF-5F01-4526-AE7E-BB5F469D2EE4}" destId="{FB152937-22F4-480F-88E5-BCD269A70E0B}" srcOrd="4" destOrd="0" presId="urn:microsoft.com/office/officeart/2005/8/layout/vList5"/>
    <dgm:cxn modelId="{539D7566-61D2-45C5-8188-498C50C5817E}" type="presParOf" srcId="{FB152937-22F4-480F-88E5-BCD269A70E0B}" destId="{50AE4CB0-04B6-4732-8CA6-62BC4685D339}" srcOrd="0" destOrd="0" presId="urn:microsoft.com/office/officeart/2005/8/layout/vList5"/>
    <dgm:cxn modelId="{CBA4F93D-6AA4-42ED-BD66-4D01FCCFAF74}" type="presParOf" srcId="{FB152937-22F4-480F-88E5-BCD269A70E0B}" destId="{6DDF4C13-F12E-4859-9FB6-56BE4277F4F4}" srcOrd="1" destOrd="0" presId="urn:microsoft.com/office/officeart/2005/8/layout/vList5"/>
    <dgm:cxn modelId="{97196565-D88D-499D-A504-FE6A5EFD2C0B}" type="presParOf" srcId="{631AF6BF-5F01-4526-AE7E-BB5F469D2EE4}" destId="{CDE3F6B1-97AE-40DB-AFC6-4186EE5D6A83}" srcOrd="5" destOrd="0" presId="urn:microsoft.com/office/officeart/2005/8/layout/vList5"/>
    <dgm:cxn modelId="{3FC55906-61A1-4800-BA97-E4FC91880355}" type="presParOf" srcId="{631AF6BF-5F01-4526-AE7E-BB5F469D2EE4}" destId="{D4314A38-15BA-4AE0-91B2-66E4EFE58BC5}" srcOrd="6" destOrd="0" presId="urn:microsoft.com/office/officeart/2005/8/layout/vList5"/>
    <dgm:cxn modelId="{70768ED3-ADEB-406C-97AD-3C534335C9A3}" type="presParOf" srcId="{D4314A38-15BA-4AE0-91B2-66E4EFE58BC5}" destId="{9D6B3180-94B6-40DF-B719-92BB1B9FD40E}" srcOrd="0" destOrd="0" presId="urn:microsoft.com/office/officeart/2005/8/layout/vList5"/>
    <dgm:cxn modelId="{A6730C6D-6F43-4B62-8875-72A700CFBD3A}" type="presParOf" srcId="{D4314A38-15BA-4AE0-91B2-66E4EFE58BC5}" destId="{C1E3CE90-8157-488D-92AE-879B519E1759}" srcOrd="1" destOrd="0" presId="urn:microsoft.com/office/officeart/2005/8/layout/vList5"/>
    <dgm:cxn modelId="{D19522F2-D70D-4163-B8C9-479C196C290B}" type="presParOf" srcId="{631AF6BF-5F01-4526-AE7E-BB5F469D2EE4}" destId="{465C16A2-A348-4436-AB7E-E11E866B2D1C}" srcOrd="7" destOrd="0" presId="urn:microsoft.com/office/officeart/2005/8/layout/vList5"/>
    <dgm:cxn modelId="{9E41F066-780E-4BE5-8E33-9CF02203153E}" type="presParOf" srcId="{631AF6BF-5F01-4526-AE7E-BB5F469D2EE4}" destId="{B11E04E4-7F34-4986-ADBF-70E5E8844451}" srcOrd="8" destOrd="0" presId="urn:microsoft.com/office/officeart/2005/8/layout/vList5"/>
    <dgm:cxn modelId="{AC236F30-FFE1-4EC7-9446-B1A2FEB479DC}" type="presParOf" srcId="{B11E04E4-7F34-4986-ADBF-70E5E8844451}" destId="{8077A35A-5693-48FA-8899-E0A9A0D1B494}" srcOrd="0" destOrd="0" presId="urn:microsoft.com/office/officeart/2005/8/layout/vList5"/>
    <dgm:cxn modelId="{678EAD84-513D-4365-9444-62025E543A4E}" type="presParOf" srcId="{B11E04E4-7F34-4986-ADBF-70E5E8844451}" destId="{6892C03C-B24F-4C4C-9555-9D5EF661CF9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5047BB9-1D1A-4F3B-8CBA-66264DC44570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09868C1-CF72-4773-8269-CEC65736C275}">
      <dgm:prSet phldrT="[Testo]"/>
      <dgm:spPr/>
      <dgm:t>
        <a:bodyPr/>
        <a:lstStyle/>
        <a:p>
          <a:r>
            <a:rPr lang="it-IT" dirty="0" err="1" smtClean="0"/>
            <a:t>destroy</a:t>
          </a:r>
          <a:r>
            <a:rPr lang="it-IT" dirty="0" smtClean="0"/>
            <a:t>()</a:t>
          </a:r>
          <a:endParaRPr lang="it-IT" dirty="0"/>
        </a:p>
      </dgm:t>
    </dgm:pt>
    <dgm:pt modelId="{B12EA5BE-0F10-4059-A887-DB77E8D08EC2}" type="parTrans" cxnId="{39FBEE85-941C-41A6-BF85-C1F004D0C097}">
      <dgm:prSet/>
      <dgm:spPr/>
      <dgm:t>
        <a:bodyPr/>
        <a:lstStyle/>
        <a:p>
          <a:endParaRPr lang="it-IT"/>
        </a:p>
      </dgm:t>
    </dgm:pt>
    <dgm:pt modelId="{BE118EFE-4E0B-41BA-AACC-858BAD4F30E3}" type="sibTrans" cxnId="{39FBEE85-941C-41A6-BF85-C1F004D0C097}">
      <dgm:prSet/>
      <dgm:spPr/>
      <dgm:t>
        <a:bodyPr/>
        <a:lstStyle/>
        <a:p>
          <a:endParaRPr lang="it-IT"/>
        </a:p>
      </dgm:t>
    </dgm:pt>
    <dgm:pt modelId="{892E30BA-4A6E-4B9A-897B-4AB2442C1B8B}">
      <dgm:prSet phldrT="[Testo]"/>
      <dgm:spPr/>
      <dgm:t>
        <a:bodyPr/>
        <a:lstStyle/>
        <a:p>
          <a:r>
            <a:rPr lang="it-IT" b="1" dirty="0" smtClean="0"/>
            <a:t>Metodo</a:t>
          </a:r>
          <a:r>
            <a:rPr lang="it-IT" dirty="0" smtClean="0"/>
            <a:t>: distrugge l’istanza di </a:t>
          </a:r>
          <a:r>
            <a:rPr lang="it-IT" dirty="0" err="1" smtClean="0"/>
            <a:t>SoundAnalyzer</a:t>
          </a:r>
          <a:r>
            <a:rPr lang="it-IT" dirty="0" smtClean="0"/>
            <a:t> e libera risorse.</a:t>
          </a:r>
          <a:endParaRPr lang="it-IT" dirty="0"/>
        </a:p>
      </dgm:t>
    </dgm:pt>
    <dgm:pt modelId="{83038110-E80A-4DE0-8CC0-4E5A76061B94}" type="parTrans" cxnId="{8D12B71B-6CB8-485A-99DC-E018C952AE4A}">
      <dgm:prSet/>
      <dgm:spPr/>
      <dgm:t>
        <a:bodyPr/>
        <a:lstStyle/>
        <a:p>
          <a:endParaRPr lang="it-IT"/>
        </a:p>
      </dgm:t>
    </dgm:pt>
    <dgm:pt modelId="{B087B26E-CED6-4388-9096-F4679F570148}" type="sibTrans" cxnId="{8D12B71B-6CB8-485A-99DC-E018C952AE4A}">
      <dgm:prSet/>
      <dgm:spPr/>
      <dgm:t>
        <a:bodyPr/>
        <a:lstStyle/>
        <a:p>
          <a:endParaRPr lang="it-IT"/>
        </a:p>
      </dgm:t>
    </dgm:pt>
    <dgm:pt modelId="{8B8BB716-93ED-4A0B-AFDE-26EE5D64A667}">
      <dgm:prSet phldrT="[Testo]"/>
      <dgm:spPr/>
      <dgm:t>
        <a:bodyPr/>
        <a:lstStyle/>
        <a:p>
          <a:r>
            <a:rPr lang="it-IT" dirty="0" err="1" smtClean="0"/>
            <a:t>getFrequencyIndex</a:t>
          </a:r>
          <a:r>
            <a:rPr lang="it-IT" dirty="0" smtClean="0"/>
            <a:t>()</a:t>
          </a:r>
          <a:endParaRPr lang="it-IT" dirty="0"/>
        </a:p>
      </dgm:t>
    </dgm:pt>
    <dgm:pt modelId="{1C32CD5F-196D-4A36-9532-36E0C62CA157}" type="parTrans" cxnId="{41F0E179-93F4-490D-9ADB-EB03CE3B34C2}">
      <dgm:prSet/>
      <dgm:spPr/>
      <dgm:t>
        <a:bodyPr/>
        <a:lstStyle/>
        <a:p>
          <a:endParaRPr lang="it-IT"/>
        </a:p>
      </dgm:t>
    </dgm:pt>
    <dgm:pt modelId="{5621D2D1-B25A-4679-9807-B1036853942A}" type="sibTrans" cxnId="{41F0E179-93F4-490D-9ADB-EB03CE3B34C2}">
      <dgm:prSet/>
      <dgm:spPr/>
      <dgm:t>
        <a:bodyPr/>
        <a:lstStyle/>
        <a:p>
          <a:endParaRPr lang="it-IT"/>
        </a:p>
      </dgm:t>
    </dgm:pt>
    <dgm:pt modelId="{CFFEA0C1-4B78-4441-9D94-7FEDFB40C1A8}">
      <dgm:prSet phldrT="[Testo]"/>
      <dgm:spPr/>
      <dgm:t>
        <a:bodyPr/>
        <a:lstStyle/>
        <a:p>
          <a:r>
            <a:rPr lang="it-IT" b="1" dirty="0" smtClean="0"/>
            <a:t>Metodo</a:t>
          </a:r>
          <a:r>
            <a:rPr lang="it-IT" dirty="0" smtClean="0"/>
            <a:t>: ottiene il livello di attività di una determinata frequenza.</a:t>
          </a:r>
          <a:endParaRPr lang="it-IT" dirty="0"/>
        </a:p>
      </dgm:t>
    </dgm:pt>
    <dgm:pt modelId="{98E6D1AF-40BE-4F97-A2DB-F5B93A388779}" type="parTrans" cxnId="{75AE5018-70B5-4B8B-829A-D0DE12DFF829}">
      <dgm:prSet/>
      <dgm:spPr/>
      <dgm:t>
        <a:bodyPr/>
        <a:lstStyle/>
        <a:p>
          <a:endParaRPr lang="it-IT"/>
        </a:p>
      </dgm:t>
    </dgm:pt>
    <dgm:pt modelId="{5DFD9A0F-1E49-4E3C-8FD4-C356DA9DABB5}" type="sibTrans" cxnId="{75AE5018-70B5-4B8B-829A-D0DE12DFF829}">
      <dgm:prSet/>
      <dgm:spPr/>
      <dgm:t>
        <a:bodyPr/>
        <a:lstStyle/>
        <a:p>
          <a:endParaRPr lang="it-IT"/>
        </a:p>
      </dgm:t>
    </dgm:pt>
    <dgm:pt modelId="{67B0F704-F26F-4B87-8C87-D3B3A0483E27}">
      <dgm:prSet phldrT="[Testo]"/>
      <dgm:spPr/>
      <dgm:t>
        <a:bodyPr/>
        <a:lstStyle/>
        <a:p>
          <a:r>
            <a:rPr lang="it-IT" dirty="0" err="1" smtClean="0"/>
            <a:t>getFrequencyRange</a:t>
          </a:r>
          <a:r>
            <a:rPr lang="it-IT" dirty="0" smtClean="0"/>
            <a:t>()</a:t>
          </a:r>
          <a:endParaRPr lang="it-IT" dirty="0"/>
        </a:p>
      </dgm:t>
    </dgm:pt>
    <dgm:pt modelId="{7C8D038F-3814-4AF2-9072-75762C0ECB24}" type="parTrans" cxnId="{0C422ECD-D3F6-49F6-B2B2-2DAB4F02A2F3}">
      <dgm:prSet/>
      <dgm:spPr/>
      <dgm:t>
        <a:bodyPr/>
        <a:lstStyle/>
        <a:p>
          <a:endParaRPr lang="it-IT"/>
        </a:p>
      </dgm:t>
    </dgm:pt>
    <dgm:pt modelId="{5B1A9252-18D5-4DF2-84B3-ADF0F82A9C80}" type="sibTrans" cxnId="{0C422ECD-D3F6-49F6-B2B2-2DAB4F02A2F3}">
      <dgm:prSet/>
      <dgm:spPr/>
      <dgm:t>
        <a:bodyPr/>
        <a:lstStyle/>
        <a:p>
          <a:endParaRPr lang="it-IT"/>
        </a:p>
      </dgm:t>
    </dgm:pt>
    <dgm:pt modelId="{32257893-5460-44FE-AFE6-7B401A41FEAB}">
      <dgm:prSet phldrT="[Testo]"/>
      <dgm:spPr/>
      <dgm:t>
        <a:bodyPr/>
        <a:lstStyle/>
        <a:p>
          <a:r>
            <a:rPr lang="it-IT" b="1" dirty="0" smtClean="0"/>
            <a:t>Metodo</a:t>
          </a:r>
          <a:r>
            <a:rPr lang="it-IT" dirty="0" smtClean="0"/>
            <a:t>: ottiene il livello di attività media di una determinata banda di frequenze.</a:t>
          </a:r>
          <a:endParaRPr lang="it-IT" dirty="0"/>
        </a:p>
      </dgm:t>
    </dgm:pt>
    <dgm:pt modelId="{B966A7D2-1835-4741-98F9-F7D4F0E75608}" type="parTrans" cxnId="{BDDAA605-8412-42B9-91B7-B40970896AB5}">
      <dgm:prSet/>
      <dgm:spPr/>
      <dgm:t>
        <a:bodyPr/>
        <a:lstStyle/>
        <a:p>
          <a:endParaRPr lang="it-IT"/>
        </a:p>
      </dgm:t>
    </dgm:pt>
    <dgm:pt modelId="{FC28B977-4E30-4BF4-B1F2-F4DCDFFEF0A4}" type="sibTrans" cxnId="{BDDAA605-8412-42B9-91B7-B40970896AB5}">
      <dgm:prSet/>
      <dgm:spPr/>
      <dgm:t>
        <a:bodyPr/>
        <a:lstStyle/>
        <a:p>
          <a:endParaRPr lang="it-IT"/>
        </a:p>
      </dgm:t>
    </dgm:pt>
    <dgm:pt modelId="{BCFE2896-277B-4076-A5BF-F71E235EBCB3}">
      <dgm:prSet phldrT="[Testo]"/>
      <dgm:spPr/>
      <dgm:t>
        <a:bodyPr/>
        <a:lstStyle/>
        <a:p>
          <a:r>
            <a:rPr lang="it-IT" dirty="0" err="1" smtClean="0"/>
            <a:t>getOctave</a:t>
          </a:r>
          <a:r>
            <a:rPr lang="it-IT" dirty="0" smtClean="0"/>
            <a:t>()</a:t>
          </a:r>
          <a:endParaRPr lang="it-IT" dirty="0"/>
        </a:p>
      </dgm:t>
    </dgm:pt>
    <dgm:pt modelId="{62DDA17B-2A37-48E5-BE7D-B3D72163D6CF}" type="parTrans" cxnId="{69FADB23-2771-46DD-A84D-7FE16927AD9D}">
      <dgm:prSet/>
      <dgm:spPr/>
      <dgm:t>
        <a:bodyPr/>
        <a:lstStyle/>
        <a:p>
          <a:endParaRPr lang="it-IT"/>
        </a:p>
      </dgm:t>
    </dgm:pt>
    <dgm:pt modelId="{E6F192F8-B5CF-4E98-A841-84999B4590DD}" type="sibTrans" cxnId="{69FADB23-2771-46DD-A84D-7FE16927AD9D}">
      <dgm:prSet/>
      <dgm:spPr/>
      <dgm:t>
        <a:bodyPr/>
        <a:lstStyle/>
        <a:p>
          <a:endParaRPr lang="it-IT"/>
        </a:p>
      </dgm:t>
    </dgm:pt>
    <dgm:pt modelId="{DECBBF48-0651-473A-A010-576BE6DD8FDA}">
      <dgm:prSet phldrT="[Testo]"/>
      <dgm:spPr/>
      <dgm:t>
        <a:bodyPr/>
        <a:lstStyle/>
        <a:p>
          <a:r>
            <a:rPr lang="it-IT" b="1" dirty="0" smtClean="0"/>
            <a:t>Metodo</a:t>
          </a:r>
          <a:r>
            <a:rPr lang="it-IT" dirty="0" smtClean="0"/>
            <a:t>: ottiene il livello di attività media di una determinata ottava.</a:t>
          </a:r>
          <a:endParaRPr lang="it-IT" dirty="0"/>
        </a:p>
      </dgm:t>
    </dgm:pt>
    <dgm:pt modelId="{9F21202C-6090-4212-8884-B15E809C4A9A}" type="parTrans" cxnId="{77866F49-3959-473A-8B17-FC2D6F70B482}">
      <dgm:prSet/>
      <dgm:spPr/>
      <dgm:t>
        <a:bodyPr/>
        <a:lstStyle/>
        <a:p>
          <a:endParaRPr lang="it-IT"/>
        </a:p>
      </dgm:t>
    </dgm:pt>
    <dgm:pt modelId="{7400F855-7DCC-48E6-84D4-9F2CA405946A}" type="sibTrans" cxnId="{77866F49-3959-473A-8B17-FC2D6F70B482}">
      <dgm:prSet/>
      <dgm:spPr/>
      <dgm:t>
        <a:bodyPr/>
        <a:lstStyle/>
        <a:p>
          <a:endParaRPr lang="it-IT"/>
        </a:p>
      </dgm:t>
    </dgm:pt>
    <dgm:pt modelId="{1E2AE5EB-20A4-47CB-B3A7-9D294DE02C36}">
      <dgm:prSet phldrT="[Testo]"/>
      <dgm:spPr/>
      <dgm:t>
        <a:bodyPr/>
        <a:lstStyle/>
        <a:p>
          <a:r>
            <a:rPr lang="it-IT" dirty="0" smtClean="0"/>
            <a:t>stop()</a:t>
          </a:r>
          <a:endParaRPr lang="it-IT" dirty="0"/>
        </a:p>
      </dgm:t>
    </dgm:pt>
    <dgm:pt modelId="{257B19EE-6B08-4B52-B89A-10CCA97E651A}" type="parTrans" cxnId="{0DB29506-6090-4B86-BBA1-009F71258D45}">
      <dgm:prSet/>
      <dgm:spPr/>
      <dgm:t>
        <a:bodyPr/>
        <a:lstStyle/>
        <a:p>
          <a:endParaRPr lang="it-IT"/>
        </a:p>
      </dgm:t>
    </dgm:pt>
    <dgm:pt modelId="{2D32B72D-673C-4922-A94C-90B8EE08036B}" type="sibTrans" cxnId="{0DB29506-6090-4B86-BBA1-009F71258D45}">
      <dgm:prSet/>
      <dgm:spPr/>
      <dgm:t>
        <a:bodyPr/>
        <a:lstStyle/>
        <a:p>
          <a:endParaRPr lang="it-IT"/>
        </a:p>
      </dgm:t>
    </dgm:pt>
    <dgm:pt modelId="{B40C0703-C77E-43B4-AA81-FA5DCB0B6029}">
      <dgm:prSet phldrT="[Testo]"/>
      <dgm:spPr/>
      <dgm:t>
        <a:bodyPr/>
        <a:lstStyle/>
        <a:p>
          <a:r>
            <a:rPr lang="it-IT" b="1" dirty="0" smtClean="0"/>
            <a:t>Metodo</a:t>
          </a:r>
          <a:r>
            <a:rPr lang="it-IT" dirty="0" smtClean="0"/>
            <a:t>: Ferma </a:t>
          </a:r>
          <a:r>
            <a:rPr lang="it-IT" dirty="0" err="1" smtClean="0"/>
            <a:t>SoundAnalyzer</a:t>
          </a:r>
          <a:r>
            <a:rPr lang="it-IT" dirty="0" smtClean="0"/>
            <a:t>.</a:t>
          </a:r>
          <a:endParaRPr lang="it-IT" dirty="0"/>
        </a:p>
      </dgm:t>
    </dgm:pt>
    <dgm:pt modelId="{26D4D16C-6B81-4917-BFC5-232AEED063D7}" type="parTrans" cxnId="{9EDBE106-B838-48C7-A3F2-422F94678316}">
      <dgm:prSet/>
      <dgm:spPr/>
      <dgm:t>
        <a:bodyPr/>
        <a:lstStyle/>
        <a:p>
          <a:endParaRPr lang="it-IT"/>
        </a:p>
      </dgm:t>
    </dgm:pt>
    <dgm:pt modelId="{1AC931BC-D7AA-4093-9858-D041FED8F7B3}" type="sibTrans" cxnId="{9EDBE106-B838-48C7-A3F2-422F94678316}">
      <dgm:prSet/>
      <dgm:spPr/>
      <dgm:t>
        <a:bodyPr/>
        <a:lstStyle/>
        <a:p>
          <a:endParaRPr lang="it-IT"/>
        </a:p>
      </dgm:t>
    </dgm:pt>
    <dgm:pt modelId="{631AF6BF-5F01-4526-AE7E-BB5F469D2EE4}" type="pres">
      <dgm:prSet presAssocID="{C5047BB9-1D1A-4F3B-8CBA-66264DC4457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AE0F9313-865F-4322-B540-F68EE08AA7BC}" type="pres">
      <dgm:prSet presAssocID="{009868C1-CF72-4773-8269-CEC65736C275}" presName="linNode" presStyleCnt="0"/>
      <dgm:spPr/>
    </dgm:pt>
    <dgm:pt modelId="{5C3E9EF6-8EB4-4A06-8DA7-945382D24050}" type="pres">
      <dgm:prSet presAssocID="{009868C1-CF72-4773-8269-CEC65736C275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8C11F2E-4AC5-4D07-B084-5277B2406023}" type="pres">
      <dgm:prSet presAssocID="{009868C1-CF72-4773-8269-CEC65736C275}" presName="descendantText" presStyleLbl="alignAccFollowNode1" presStyleIdx="0" presStyleCnt="5" custLinFactNeighborX="96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B175091-6F53-44D6-ADEB-03592B0C2D3A}" type="pres">
      <dgm:prSet presAssocID="{BE118EFE-4E0B-41BA-AACC-858BAD4F30E3}" presName="sp" presStyleCnt="0"/>
      <dgm:spPr/>
    </dgm:pt>
    <dgm:pt modelId="{0591F5F9-1028-4782-BC84-70E6E253B164}" type="pres">
      <dgm:prSet presAssocID="{8B8BB716-93ED-4A0B-AFDE-26EE5D64A667}" presName="linNode" presStyleCnt="0"/>
      <dgm:spPr/>
    </dgm:pt>
    <dgm:pt modelId="{AF41E448-F410-494C-96EA-2FF661265F93}" type="pres">
      <dgm:prSet presAssocID="{8B8BB716-93ED-4A0B-AFDE-26EE5D64A667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B764839-64F7-44DC-98AC-DF6FD7FD2477}" type="pres">
      <dgm:prSet presAssocID="{8B8BB716-93ED-4A0B-AFDE-26EE5D64A667}" presName="descendantText" presStyleLbl="alignAccFollowNode1" presStyleIdx="1" presStyleCnt="5" custLinFactNeighborX="96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7C3EFB3-0B82-49E4-BCE2-27B922E72F77}" type="pres">
      <dgm:prSet presAssocID="{5621D2D1-B25A-4679-9807-B1036853942A}" presName="sp" presStyleCnt="0"/>
      <dgm:spPr/>
    </dgm:pt>
    <dgm:pt modelId="{FB152937-22F4-480F-88E5-BCD269A70E0B}" type="pres">
      <dgm:prSet presAssocID="{67B0F704-F26F-4B87-8C87-D3B3A0483E27}" presName="linNode" presStyleCnt="0"/>
      <dgm:spPr/>
    </dgm:pt>
    <dgm:pt modelId="{50AE4CB0-04B6-4732-8CA6-62BC4685D339}" type="pres">
      <dgm:prSet presAssocID="{67B0F704-F26F-4B87-8C87-D3B3A0483E27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DDF4C13-F12E-4859-9FB6-56BE4277F4F4}" type="pres">
      <dgm:prSet presAssocID="{67B0F704-F26F-4B87-8C87-D3B3A0483E27}" presName="descendantText" presStyleLbl="alignAccFollowNode1" presStyleIdx="2" presStyleCnt="5" custLinFactNeighborX="2720" custLinFactNeighborY="-214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DE3F6B1-97AE-40DB-AFC6-4186EE5D6A83}" type="pres">
      <dgm:prSet presAssocID="{5B1A9252-18D5-4DF2-84B3-ADF0F82A9C80}" presName="sp" presStyleCnt="0"/>
      <dgm:spPr/>
    </dgm:pt>
    <dgm:pt modelId="{D4314A38-15BA-4AE0-91B2-66E4EFE58BC5}" type="pres">
      <dgm:prSet presAssocID="{BCFE2896-277B-4076-A5BF-F71E235EBCB3}" presName="linNode" presStyleCnt="0"/>
      <dgm:spPr/>
    </dgm:pt>
    <dgm:pt modelId="{9D6B3180-94B6-40DF-B719-92BB1B9FD40E}" type="pres">
      <dgm:prSet presAssocID="{BCFE2896-277B-4076-A5BF-F71E235EBCB3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1E3CE90-8157-488D-92AE-879B519E1759}" type="pres">
      <dgm:prSet presAssocID="{BCFE2896-277B-4076-A5BF-F71E235EBCB3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65C16A2-A348-4436-AB7E-E11E866B2D1C}" type="pres">
      <dgm:prSet presAssocID="{E6F192F8-B5CF-4E98-A841-84999B4590DD}" presName="sp" presStyleCnt="0"/>
      <dgm:spPr/>
    </dgm:pt>
    <dgm:pt modelId="{B11E04E4-7F34-4986-ADBF-70E5E8844451}" type="pres">
      <dgm:prSet presAssocID="{1E2AE5EB-20A4-47CB-B3A7-9D294DE02C36}" presName="linNode" presStyleCnt="0"/>
      <dgm:spPr/>
    </dgm:pt>
    <dgm:pt modelId="{8077A35A-5693-48FA-8899-E0A9A0D1B494}" type="pres">
      <dgm:prSet presAssocID="{1E2AE5EB-20A4-47CB-B3A7-9D294DE02C36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892C03C-B24F-4C4C-9555-9D5EF661CF9A}" type="pres">
      <dgm:prSet presAssocID="{1E2AE5EB-20A4-47CB-B3A7-9D294DE02C36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69FADB23-2771-46DD-A84D-7FE16927AD9D}" srcId="{C5047BB9-1D1A-4F3B-8CBA-66264DC44570}" destId="{BCFE2896-277B-4076-A5BF-F71E235EBCB3}" srcOrd="3" destOrd="0" parTransId="{62DDA17B-2A37-48E5-BE7D-B3D72163D6CF}" sibTransId="{E6F192F8-B5CF-4E98-A841-84999B4590DD}"/>
    <dgm:cxn modelId="{667ACC25-C217-48A6-A1E7-BBC4A84D63DA}" type="presOf" srcId="{67B0F704-F26F-4B87-8C87-D3B3A0483E27}" destId="{50AE4CB0-04B6-4732-8CA6-62BC4685D339}" srcOrd="0" destOrd="0" presId="urn:microsoft.com/office/officeart/2005/8/layout/vList5"/>
    <dgm:cxn modelId="{BDDAA605-8412-42B9-91B7-B40970896AB5}" srcId="{67B0F704-F26F-4B87-8C87-D3B3A0483E27}" destId="{32257893-5460-44FE-AFE6-7B401A41FEAB}" srcOrd="0" destOrd="0" parTransId="{B966A7D2-1835-4741-98F9-F7D4F0E75608}" sibTransId="{FC28B977-4E30-4BF4-B1F2-F4DCDFFEF0A4}"/>
    <dgm:cxn modelId="{B5B2F635-0E69-4547-A526-4F7A6488B8AA}" type="presOf" srcId="{DECBBF48-0651-473A-A010-576BE6DD8FDA}" destId="{C1E3CE90-8157-488D-92AE-879B519E1759}" srcOrd="0" destOrd="0" presId="urn:microsoft.com/office/officeart/2005/8/layout/vList5"/>
    <dgm:cxn modelId="{77866F49-3959-473A-8B17-FC2D6F70B482}" srcId="{BCFE2896-277B-4076-A5BF-F71E235EBCB3}" destId="{DECBBF48-0651-473A-A010-576BE6DD8FDA}" srcOrd="0" destOrd="0" parTransId="{9F21202C-6090-4212-8884-B15E809C4A9A}" sibTransId="{7400F855-7DCC-48E6-84D4-9F2CA405946A}"/>
    <dgm:cxn modelId="{75AE5018-70B5-4B8B-829A-D0DE12DFF829}" srcId="{8B8BB716-93ED-4A0B-AFDE-26EE5D64A667}" destId="{CFFEA0C1-4B78-4441-9D94-7FEDFB40C1A8}" srcOrd="0" destOrd="0" parTransId="{98E6D1AF-40BE-4F97-A2DB-F5B93A388779}" sibTransId="{5DFD9A0F-1E49-4E3C-8FD4-C356DA9DABB5}"/>
    <dgm:cxn modelId="{EEB49296-DF8B-4DF9-9AB8-D670C8744265}" type="presOf" srcId="{8B8BB716-93ED-4A0B-AFDE-26EE5D64A667}" destId="{AF41E448-F410-494C-96EA-2FF661265F93}" srcOrd="0" destOrd="0" presId="urn:microsoft.com/office/officeart/2005/8/layout/vList5"/>
    <dgm:cxn modelId="{0ADD4326-3AFD-4855-AC7D-B186C7B71A5C}" type="presOf" srcId="{B40C0703-C77E-43B4-AA81-FA5DCB0B6029}" destId="{6892C03C-B24F-4C4C-9555-9D5EF661CF9A}" srcOrd="0" destOrd="0" presId="urn:microsoft.com/office/officeart/2005/8/layout/vList5"/>
    <dgm:cxn modelId="{8D12B71B-6CB8-485A-99DC-E018C952AE4A}" srcId="{009868C1-CF72-4773-8269-CEC65736C275}" destId="{892E30BA-4A6E-4B9A-897B-4AB2442C1B8B}" srcOrd="0" destOrd="0" parTransId="{83038110-E80A-4DE0-8CC0-4E5A76061B94}" sibTransId="{B087B26E-CED6-4388-9096-F4679F570148}"/>
    <dgm:cxn modelId="{38942041-F2C6-4A22-88BC-6BCC5BD461C7}" type="presOf" srcId="{C5047BB9-1D1A-4F3B-8CBA-66264DC44570}" destId="{631AF6BF-5F01-4526-AE7E-BB5F469D2EE4}" srcOrd="0" destOrd="0" presId="urn:microsoft.com/office/officeart/2005/8/layout/vList5"/>
    <dgm:cxn modelId="{291042D8-2796-48FD-97FB-3E86491F2DD0}" type="presOf" srcId="{CFFEA0C1-4B78-4441-9D94-7FEDFB40C1A8}" destId="{1B764839-64F7-44DC-98AC-DF6FD7FD2477}" srcOrd="0" destOrd="0" presId="urn:microsoft.com/office/officeart/2005/8/layout/vList5"/>
    <dgm:cxn modelId="{0877AE6D-CB3B-4F92-A563-98E6A571E5D3}" type="presOf" srcId="{009868C1-CF72-4773-8269-CEC65736C275}" destId="{5C3E9EF6-8EB4-4A06-8DA7-945382D24050}" srcOrd="0" destOrd="0" presId="urn:microsoft.com/office/officeart/2005/8/layout/vList5"/>
    <dgm:cxn modelId="{35023F3F-D759-4DED-AC94-4A2F7A6D082A}" type="presOf" srcId="{BCFE2896-277B-4076-A5BF-F71E235EBCB3}" destId="{9D6B3180-94B6-40DF-B719-92BB1B9FD40E}" srcOrd="0" destOrd="0" presId="urn:microsoft.com/office/officeart/2005/8/layout/vList5"/>
    <dgm:cxn modelId="{41F0E179-93F4-490D-9ADB-EB03CE3B34C2}" srcId="{C5047BB9-1D1A-4F3B-8CBA-66264DC44570}" destId="{8B8BB716-93ED-4A0B-AFDE-26EE5D64A667}" srcOrd="1" destOrd="0" parTransId="{1C32CD5F-196D-4A36-9532-36E0C62CA157}" sibTransId="{5621D2D1-B25A-4679-9807-B1036853942A}"/>
    <dgm:cxn modelId="{D75A4095-428E-415C-BEB6-6A97D12F4535}" type="presOf" srcId="{892E30BA-4A6E-4B9A-897B-4AB2442C1B8B}" destId="{48C11F2E-4AC5-4D07-B084-5277B2406023}" srcOrd="0" destOrd="0" presId="urn:microsoft.com/office/officeart/2005/8/layout/vList5"/>
    <dgm:cxn modelId="{0DB29506-6090-4B86-BBA1-009F71258D45}" srcId="{C5047BB9-1D1A-4F3B-8CBA-66264DC44570}" destId="{1E2AE5EB-20A4-47CB-B3A7-9D294DE02C36}" srcOrd="4" destOrd="0" parTransId="{257B19EE-6B08-4B52-B89A-10CCA97E651A}" sibTransId="{2D32B72D-673C-4922-A94C-90B8EE08036B}"/>
    <dgm:cxn modelId="{39FBEE85-941C-41A6-BF85-C1F004D0C097}" srcId="{C5047BB9-1D1A-4F3B-8CBA-66264DC44570}" destId="{009868C1-CF72-4773-8269-CEC65736C275}" srcOrd="0" destOrd="0" parTransId="{B12EA5BE-0F10-4059-A887-DB77E8D08EC2}" sibTransId="{BE118EFE-4E0B-41BA-AACC-858BAD4F30E3}"/>
    <dgm:cxn modelId="{1341B706-F299-4C6C-B9B2-75A0DB59438B}" type="presOf" srcId="{1E2AE5EB-20A4-47CB-B3A7-9D294DE02C36}" destId="{8077A35A-5693-48FA-8899-E0A9A0D1B494}" srcOrd="0" destOrd="0" presId="urn:microsoft.com/office/officeart/2005/8/layout/vList5"/>
    <dgm:cxn modelId="{9EDBE106-B838-48C7-A3F2-422F94678316}" srcId="{1E2AE5EB-20A4-47CB-B3A7-9D294DE02C36}" destId="{B40C0703-C77E-43B4-AA81-FA5DCB0B6029}" srcOrd="0" destOrd="0" parTransId="{26D4D16C-6B81-4917-BFC5-232AEED063D7}" sibTransId="{1AC931BC-D7AA-4093-9858-D041FED8F7B3}"/>
    <dgm:cxn modelId="{0C422ECD-D3F6-49F6-B2B2-2DAB4F02A2F3}" srcId="{C5047BB9-1D1A-4F3B-8CBA-66264DC44570}" destId="{67B0F704-F26F-4B87-8C87-D3B3A0483E27}" srcOrd="2" destOrd="0" parTransId="{7C8D038F-3814-4AF2-9072-75762C0ECB24}" sibTransId="{5B1A9252-18D5-4DF2-84B3-ADF0F82A9C80}"/>
    <dgm:cxn modelId="{6DE4F9BB-DD5E-4CEF-A4D5-92E02DA3FAB4}" type="presOf" srcId="{32257893-5460-44FE-AFE6-7B401A41FEAB}" destId="{6DDF4C13-F12E-4859-9FB6-56BE4277F4F4}" srcOrd="0" destOrd="0" presId="urn:microsoft.com/office/officeart/2005/8/layout/vList5"/>
    <dgm:cxn modelId="{00CBA04F-3848-4949-98AD-DF65E8BD8C41}" type="presParOf" srcId="{631AF6BF-5F01-4526-AE7E-BB5F469D2EE4}" destId="{AE0F9313-865F-4322-B540-F68EE08AA7BC}" srcOrd="0" destOrd="0" presId="urn:microsoft.com/office/officeart/2005/8/layout/vList5"/>
    <dgm:cxn modelId="{AC10FE95-9751-4685-91D6-00BA6096CC4A}" type="presParOf" srcId="{AE0F9313-865F-4322-B540-F68EE08AA7BC}" destId="{5C3E9EF6-8EB4-4A06-8DA7-945382D24050}" srcOrd="0" destOrd="0" presId="urn:microsoft.com/office/officeart/2005/8/layout/vList5"/>
    <dgm:cxn modelId="{E358B525-5CCD-4FB5-AC81-F9FCCF7E5402}" type="presParOf" srcId="{AE0F9313-865F-4322-B540-F68EE08AA7BC}" destId="{48C11F2E-4AC5-4D07-B084-5277B2406023}" srcOrd="1" destOrd="0" presId="urn:microsoft.com/office/officeart/2005/8/layout/vList5"/>
    <dgm:cxn modelId="{8C2673AB-0E94-40A3-ADBB-B71B2C2AEFF5}" type="presParOf" srcId="{631AF6BF-5F01-4526-AE7E-BB5F469D2EE4}" destId="{AB175091-6F53-44D6-ADEB-03592B0C2D3A}" srcOrd="1" destOrd="0" presId="urn:microsoft.com/office/officeart/2005/8/layout/vList5"/>
    <dgm:cxn modelId="{C418406A-C071-4FCC-B838-280AE25E2808}" type="presParOf" srcId="{631AF6BF-5F01-4526-AE7E-BB5F469D2EE4}" destId="{0591F5F9-1028-4782-BC84-70E6E253B164}" srcOrd="2" destOrd="0" presId="urn:microsoft.com/office/officeart/2005/8/layout/vList5"/>
    <dgm:cxn modelId="{70844F5B-16BC-447C-9515-B1573EBB0F4B}" type="presParOf" srcId="{0591F5F9-1028-4782-BC84-70E6E253B164}" destId="{AF41E448-F410-494C-96EA-2FF661265F93}" srcOrd="0" destOrd="0" presId="urn:microsoft.com/office/officeart/2005/8/layout/vList5"/>
    <dgm:cxn modelId="{D208E36A-A339-49D2-BC7E-DF5B74082002}" type="presParOf" srcId="{0591F5F9-1028-4782-BC84-70E6E253B164}" destId="{1B764839-64F7-44DC-98AC-DF6FD7FD2477}" srcOrd="1" destOrd="0" presId="urn:microsoft.com/office/officeart/2005/8/layout/vList5"/>
    <dgm:cxn modelId="{1D8946F9-3497-480A-8826-84E3B130BC47}" type="presParOf" srcId="{631AF6BF-5F01-4526-AE7E-BB5F469D2EE4}" destId="{F7C3EFB3-0B82-49E4-BCE2-27B922E72F77}" srcOrd="3" destOrd="0" presId="urn:microsoft.com/office/officeart/2005/8/layout/vList5"/>
    <dgm:cxn modelId="{44CC0096-5B29-4EC7-8B04-D6949407CE39}" type="presParOf" srcId="{631AF6BF-5F01-4526-AE7E-BB5F469D2EE4}" destId="{FB152937-22F4-480F-88E5-BCD269A70E0B}" srcOrd="4" destOrd="0" presId="urn:microsoft.com/office/officeart/2005/8/layout/vList5"/>
    <dgm:cxn modelId="{30095EC7-AB65-4D7A-B3EB-BAFA37871564}" type="presParOf" srcId="{FB152937-22F4-480F-88E5-BCD269A70E0B}" destId="{50AE4CB0-04B6-4732-8CA6-62BC4685D339}" srcOrd="0" destOrd="0" presId="urn:microsoft.com/office/officeart/2005/8/layout/vList5"/>
    <dgm:cxn modelId="{F7CDE3FE-35C2-4E40-BC16-0094F0A23411}" type="presParOf" srcId="{FB152937-22F4-480F-88E5-BCD269A70E0B}" destId="{6DDF4C13-F12E-4859-9FB6-56BE4277F4F4}" srcOrd="1" destOrd="0" presId="urn:microsoft.com/office/officeart/2005/8/layout/vList5"/>
    <dgm:cxn modelId="{10521CE5-7E7F-456E-9B12-75591AF70CE0}" type="presParOf" srcId="{631AF6BF-5F01-4526-AE7E-BB5F469D2EE4}" destId="{CDE3F6B1-97AE-40DB-AFC6-4186EE5D6A83}" srcOrd="5" destOrd="0" presId="urn:microsoft.com/office/officeart/2005/8/layout/vList5"/>
    <dgm:cxn modelId="{FC793E01-59C2-4370-BC94-12572F5B6CA4}" type="presParOf" srcId="{631AF6BF-5F01-4526-AE7E-BB5F469D2EE4}" destId="{D4314A38-15BA-4AE0-91B2-66E4EFE58BC5}" srcOrd="6" destOrd="0" presId="urn:microsoft.com/office/officeart/2005/8/layout/vList5"/>
    <dgm:cxn modelId="{3876E098-B5B7-4F8E-BBF5-6AACB055098E}" type="presParOf" srcId="{D4314A38-15BA-4AE0-91B2-66E4EFE58BC5}" destId="{9D6B3180-94B6-40DF-B719-92BB1B9FD40E}" srcOrd="0" destOrd="0" presId="urn:microsoft.com/office/officeart/2005/8/layout/vList5"/>
    <dgm:cxn modelId="{896DEDD1-3EFD-452F-826D-B32F8F5BB64F}" type="presParOf" srcId="{D4314A38-15BA-4AE0-91B2-66E4EFE58BC5}" destId="{C1E3CE90-8157-488D-92AE-879B519E1759}" srcOrd="1" destOrd="0" presId="urn:microsoft.com/office/officeart/2005/8/layout/vList5"/>
    <dgm:cxn modelId="{F7038303-A0C9-4B89-8F90-800FD515A7AD}" type="presParOf" srcId="{631AF6BF-5F01-4526-AE7E-BB5F469D2EE4}" destId="{465C16A2-A348-4436-AB7E-E11E866B2D1C}" srcOrd="7" destOrd="0" presId="urn:microsoft.com/office/officeart/2005/8/layout/vList5"/>
    <dgm:cxn modelId="{0F9DBDA7-BBF4-4057-BB13-2B7D21B1541F}" type="presParOf" srcId="{631AF6BF-5F01-4526-AE7E-BB5F469D2EE4}" destId="{B11E04E4-7F34-4986-ADBF-70E5E8844451}" srcOrd="8" destOrd="0" presId="urn:microsoft.com/office/officeart/2005/8/layout/vList5"/>
    <dgm:cxn modelId="{923C8583-7C02-4EC7-91A0-6C4D258FFC2C}" type="presParOf" srcId="{B11E04E4-7F34-4986-ADBF-70E5E8844451}" destId="{8077A35A-5693-48FA-8899-E0A9A0D1B494}" srcOrd="0" destOrd="0" presId="urn:microsoft.com/office/officeart/2005/8/layout/vList5"/>
    <dgm:cxn modelId="{B6CD2D7A-D814-469D-BA39-8623EFAB5124}" type="presParOf" srcId="{B11E04E4-7F34-4986-ADBF-70E5E8844451}" destId="{6892C03C-B24F-4C4C-9555-9D5EF661CF9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A892917-C888-4B23-B2EB-271964523E61}" type="doc">
      <dgm:prSet loTypeId="urn:microsoft.com/office/officeart/2005/8/layout/hierarchy1" loCatId="hierarchy" qsTypeId="urn:microsoft.com/office/officeart/2005/8/quickstyle/3d1" qsCatId="3D" csTypeId="urn:microsoft.com/office/officeart/2005/8/colors/accent6_1" csCatId="accent6" phldr="1"/>
      <dgm:spPr/>
      <dgm:t>
        <a:bodyPr/>
        <a:lstStyle/>
        <a:p>
          <a:endParaRPr lang="it-IT"/>
        </a:p>
      </dgm:t>
    </dgm:pt>
    <dgm:pt modelId="{0ACB654A-1FFD-4AC4-863E-8D9F1B2407B2}">
      <dgm:prSet phldrT="[Testo]"/>
      <dgm:spPr/>
      <dgm:t>
        <a:bodyPr/>
        <a:lstStyle/>
        <a:p>
          <a:r>
            <a:rPr lang="en-US" b="1" smtClean="0">
              <a:latin typeface="Arial Narrow" pitchFamily="34" charset="0"/>
            </a:rPr>
            <a:t>flash</a:t>
          </a:r>
          <a:endParaRPr lang="it-IT" b="1" dirty="0">
            <a:latin typeface="Arial Narrow" pitchFamily="34" charset="0"/>
          </a:endParaRPr>
        </a:p>
      </dgm:t>
    </dgm:pt>
    <dgm:pt modelId="{49C287BD-066D-468F-B164-7AEC7186E5C7}" type="parTrans" cxnId="{17B1B629-C726-465A-BC54-B78E5DAA9A7B}">
      <dgm:prSet/>
      <dgm:spPr/>
      <dgm:t>
        <a:bodyPr/>
        <a:lstStyle/>
        <a:p>
          <a:endParaRPr lang="it-IT" b="1">
            <a:latin typeface="Arial Narrow" pitchFamily="34" charset="0"/>
          </a:endParaRPr>
        </a:p>
      </dgm:t>
    </dgm:pt>
    <dgm:pt modelId="{36910ED2-7072-462C-AD30-BBBF50064795}" type="sibTrans" cxnId="{17B1B629-C726-465A-BC54-B78E5DAA9A7B}">
      <dgm:prSet/>
      <dgm:spPr/>
      <dgm:t>
        <a:bodyPr/>
        <a:lstStyle/>
        <a:p>
          <a:endParaRPr lang="it-IT" b="1">
            <a:latin typeface="Arial Narrow" pitchFamily="34" charset="0"/>
          </a:endParaRPr>
        </a:p>
      </dgm:t>
    </dgm:pt>
    <dgm:pt modelId="{8F7C7BAE-CE59-4050-B2AE-ECE5F0133391}">
      <dgm:prSet/>
      <dgm:spPr/>
      <dgm:t>
        <a:bodyPr/>
        <a:lstStyle/>
        <a:p>
          <a:r>
            <a:rPr lang="en-US" b="1" dirty="0" smtClean="0">
              <a:latin typeface="Arial Narrow" pitchFamily="34" charset="0"/>
            </a:rPr>
            <a:t>display </a:t>
          </a:r>
          <a:endParaRPr lang="it-IT" b="1" dirty="0">
            <a:latin typeface="Arial Narrow" pitchFamily="34" charset="0"/>
          </a:endParaRPr>
        </a:p>
      </dgm:t>
    </dgm:pt>
    <dgm:pt modelId="{B2E1DB4E-13CB-4A00-988A-FE20B61A3FB7}" type="parTrans" cxnId="{3DF14831-3DEF-4B87-98CF-9CF594C676E3}">
      <dgm:prSet/>
      <dgm:spPr/>
      <dgm:t>
        <a:bodyPr/>
        <a:lstStyle/>
        <a:p>
          <a:endParaRPr lang="it-IT" b="1">
            <a:latin typeface="Arial Narrow" pitchFamily="34" charset="0"/>
          </a:endParaRPr>
        </a:p>
      </dgm:t>
    </dgm:pt>
    <dgm:pt modelId="{C3EA0D2A-8963-41C5-A2D0-48A915CD0A58}" type="sibTrans" cxnId="{3DF14831-3DEF-4B87-98CF-9CF594C676E3}">
      <dgm:prSet/>
      <dgm:spPr/>
      <dgm:t>
        <a:bodyPr/>
        <a:lstStyle/>
        <a:p>
          <a:endParaRPr lang="it-IT" b="1">
            <a:latin typeface="Arial Narrow" pitchFamily="34" charset="0"/>
          </a:endParaRPr>
        </a:p>
      </dgm:t>
    </dgm:pt>
    <dgm:pt modelId="{35671C67-A10C-4B69-8B3C-36B36114B994}">
      <dgm:prSet custT="1"/>
      <dgm:spPr/>
      <dgm:t>
        <a:bodyPr/>
        <a:lstStyle/>
        <a:p>
          <a:r>
            <a:rPr lang="en-US" sz="1000" b="1" dirty="0" smtClean="0">
              <a:latin typeface="Arial Narrow" pitchFamily="34" charset="0"/>
            </a:rPr>
            <a:t>Bitmap</a:t>
          </a:r>
          <a:br>
            <a:rPr lang="en-US" sz="1000" b="1" dirty="0" smtClean="0">
              <a:latin typeface="Arial Narrow" pitchFamily="34" charset="0"/>
            </a:rPr>
          </a:br>
          <a:r>
            <a:rPr lang="en-US" sz="1000" b="1" dirty="0" err="1" smtClean="0">
              <a:latin typeface="Arial Narrow" pitchFamily="34" charset="0"/>
            </a:rPr>
            <a:t>BitmapData</a:t>
          </a:r>
          <a:r>
            <a:rPr lang="en-US" sz="1000" b="1" dirty="0" smtClean="0">
              <a:latin typeface="Arial Narrow" pitchFamily="34" charset="0"/>
            </a:rPr>
            <a:t/>
          </a:r>
          <a:br>
            <a:rPr lang="en-US" sz="1000" b="1" dirty="0" smtClean="0">
              <a:latin typeface="Arial Narrow" pitchFamily="34" charset="0"/>
            </a:rPr>
          </a:br>
          <a:r>
            <a:rPr lang="en-US" sz="1000" b="1" dirty="0" err="1" smtClean="0">
              <a:latin typeface="Arial Narrow" pitchFamily="34" charset="0"/>
            </a:rPr>
            <a:t>BitmapDataChannel</a:t>
          </a:r>
          <a:r>
            <a:rPr lang="en-US" sz="1000" b="1" dirty="0" smtClean="0">
              <a:latin typeface="Arial Narrow" pitchFamily="34" charset="0"/>
            </a:rPr>
            <a:t/>
          </a:r>
          <a:br>
            <a:rPr lang="en-US" sz="1000" b="1" dirty="0" smtClean="0">
              <a:latin typeface="Arial Narrow" pitchFamily="34" charset="0"/>
            </a:rPr>
          </a:br>
          <a:r>
            <a:rPr lang="en-US" sz="1000" b="1" dirty="0" err="1" smtClean="0">
              <a:latin typeface="Arial Narrow" pitchFamily="34" charset="0"/>
            </a:rPr>
            <a:t>BlendMode</a:t>
          </a:r>
          <a:r>
            <a:rPr lang="en-US" sz="1000" b="1" dirty="0" smtClean="0">
              <a:latin typeface="Arial Narrow" pitchFamily="34" charset="0"/>
            </a:rPr>
            <a:t/>
          </a:r>
          <a:br>
            <a:rPr lang="en-US" sz="1000" b="1" dirty="0" smtClean="0">
              <a:latin typeface="Arial Narrow" pitchFamily="34" charset="0"/>
            </a:rPr>
          </a:br>
          <a:r>
            <a:rPr lang="en-US" sz="1000" b="1" dirty="0" err="1" smtClean="0">
              <a:latin typeface="Arial Narrow" pitchFamily="34" charset="0"/>
            </a:rPr>
            <a:t>CapsStyle</a:t>
          </a:r>
          <a:r>
            <a:rPr lang="en-US" sz="1000" b="1" dirty="0" smtClean="0">
              <a:latin typeface="Arial Narrow" pitchFamily="34" charset="0"/>
            </a:rPr>
            <a:t/>
          </a:r>
          <a:br>
            <a:rPr lang="en-US" sz="1000" b="1" dirty="0" smtClean="0">
              <a:latin typeface="Arial Narrow" pitchFamily="34" charset="0"/>
            </a:rPr>
          </a:br>
          <a:r>
            <a:rPr lang="en-US" sz="1000" b="1" dirty="0" err="1" smtClean="0">
              <a:latin typeface="Arial Narrow" pitchFamily="34" charset="0"/>
            </a:rPr>
            <a:t>DisplayObject</a:t>
          </a:r>
          <a:r>
            <a:rPr lang="en-US" sz="1000" b="1" dirty="0" smtClean="0">
              <a:latin typeface="Arial Narrow" pitchFamily="34" charset="0"/>
            </a:rPr>
            <a:t/>
          </a:r>
          <a:br>
            <a:rPr lang="en-US" sz="1000" b="1" dirty="0" smtClean="0">
              <a:latin typeface="Arial Narrow" pitchFamily="34" charset="0"/>
            </a:rPr>
          </a:br>
          <a:r>
            <a:rPr lang="en-US" sz="1000" b="1" dirty="0" err="1" smtClean="0">
              <a:latin typeface="Arial Narrow" pitchFamily="34" charset="0"/>
            </a:rPr>
            <a:t>FocusDirection</a:t>
          </a:r>
          <a:r>
            <a:rPr lang="en-US" sz="1000" b="1" dirty="0" smtClean="0">
              <a:latin typeface="Arial Narrow" pitchFamily="34" charset="0"/>
            </a:rPr>
            <a:t>  </a:t>
          </a:r>
          <a:br>
            <a:rPr lang="en-US" sz="1000" b="1" dirty="0" smtClean="0">
              <a:latin typeface="Arial Narrow" pitchFamily="34" charset="0"/>
            </a:rPr>
          </a:br>
          <a:r>
            <a:rPr lang="en-US" sz="1000" b="1" dirty="0" err="1" smtClean="0">
              <a:latin typeface="Arial Narrow" pitchFamily="34" charset="0"/>
            </a:rPr>
            <a:t>FrameLabel</a:t>
          </a:r>
          <a:r>
            <a:rPr lang="en-US" sz="1000" b="1" dirty="0" smtClean="0">
              <a:latin typeface="Arial Narrow" pitchFamily="34" charset="0"/>
            </a:rPr>
            <a:t/>
          </a:r>
          <a:br>
            <a:rPr lang="en-US" sz="1000" b="1" dirty="0" smtClean="0">
              <a:latin typeface="Arial Narrow" pitchFamily="34" charset="0"/>
            </a:rPr>
          </a:br>
          <a:r>
            <a:rPr lang="en-US" sz="1000" b="1" dirty="0" err="1" smtClean="0">
              <a:latin typeface="Arial Narrow" pitchFamily="34" charset="0"/>
            </a:rPr>
            <a:t>GradientType</a:t>
          </a:r>
          <a:r>
            <a:rPr lang="en-US" sz="1000" b="1" dirty="0" smtClean="0">
              <a:latin typeface="Arial Narrow" pitchFamily="34" charset="0"/>
            </a:rPr>
            <a:t/>
          </a:r>
          <a:br>
            <a:rPr lang="en-US" sz="1000" b="1" dirty="0" smtClean="0">
              <a:latin typeface="Arial Narrow" pitchFamily="34" charset="0"/>
            </a:rPr>
          </a:br>
          <a:r>
            <a:rPr lang="en-US" sz="1000" b="1" dirty="0" smtClean="0">
              <a:latin typeface="Arial Narrow" pitchFamily="34" charset="0"/>
            </a:rPr>
            <a:t>Graphics</a:t>
          </a:r>
          <a:br>
            <a:rPr lang="en-US" sz="1000" b="1" dirty="0" smtClean="0">
              <a:latin typeface="Arial Narrow" pitchFamily="34" charset="0"/>
            </a:rPr>
          </a:br>
          <a:r>
            <a:rPr lang="en-US" sz="1000" b="1" dirty="0" err="1" smtClean="0">
              <a:latin typeface="Arial Narrow" pitchFamily="34" charset="0"/>
            </a:rPr>
            <a:t>GraphicsBitmapFill</a:t>
          </a:r>
          <a:r>
            <a:rPr lang="en-US" sz="1000" b="1" dirty="0" smtClean="0">
              <a:latin typeface="Arial Narrow" pitchFamily="34" charset="0"/>
            </a:rPr>
            <a:t/>
          </a:r>
          <a:br>
            <a:rPr lang="en-US" sz="1000" b="1" dirty="0" smtClean="0">
              <a:latin typeface="Arial Narrow" pitchFamily="34" charset="0"/>
            </a:rPr>
          </a:br>
          <a:r>
            <a:rPr lang="en-US" sz="1000" b="1" dirty="0" err="1" smtClean="0">
              <a:latin typeface="Arial Narrow" pitchFamily="34" charset="0"/>
            </a:rPr>
            <a:t>GraphicsEndFill</a:t>
          </a:r>
          <a:r>
            <a:rPr lang="en-US" sz="1000" b="1" dirty="0" smtClean="0">
              <a:latin typeface="Arial Narrow" pitchFamily="34" charset="0"/>
            </a:rPr>
            <a:t/>
          </a:r>
          <a:br>
            <a:rPr lang="en-US" sz="1000" b="1" dirty="0" smtClean="0">
              <a:latin typeface="Arial Narrow" pitchFamily="34" charset="0"/>
            </a:rPr>
          </a:br>
          <a:r>
            <a:rPr lang="en-US" sz="1000" b="1" dirty="0" err="1" smtClean="0">
              <a:latin typeface="Arial Narrow" pitchFamily="34" charset="0"/>
            </a:rPr>
            <a:t>GraphicsGradientFill</a:t>
          </a:r>
          <a:endParaRPr lang="it-IT" sz="1000" b="1" dirty="0">
            <a:latin typeface="Arial Narrow" pitchFamily="34" charset="0"/>
          </a:endParaRPr>
        </a:p>
      </dgm:t>
    </dgm:pt>
    <dgm:pt modelId="{F883A472-0894-4F86-9B1C-B4B6E7AE115C}" type="parTrans" cxnId="{7BF1A7CB-5120-4EBF-9A7F-2F3FE261273D}">
      <dgm:prSet/>
      <dgm:spPr/>
      <dgm:t>
        <a:bodyPr/>
        <a:lstStyle/>
        <a:p>
          <a:endParaRPr lang="it-IT" b="1">
            <a:latin typeface="Arial Narrow" pitchFamily="34" charset="0"/>
          </a:endParaRPr>
        </a:p>
      </dgm:t>
    </dgm:pt>
    <dgm:pt modelId="{BCDFAE00-F6FE-4BB9-BBF0-FC5BBC0FB537}" type="sibTrans" cxnId="{7BF1A7CB-5120-4EBF-9A7F-2F3FE261273D}">
      <dgm:prSet/>
      <dgm:spPr/>
      <dgm:t>
        <a:bodyPr/>
        <a:lstStyle/>
        <a:p>
          <a:endParaRPr lang="it-IT" b="1">
            <a:latin typeface="Arial Narrow" pitchFamily="34" charset="0"/>
          </a:endParaRPr>
        </a:p>
      </dgm:t>
    </dgm:pt>
    <dgm:pt modelId="{9E40702F-7BF2-4896-B546-E5C1771B0B69}">
      <dgm:prSet/>
      <dgm:spPr/>
      <dgm:t>
        <a:bodyPr/>
        <a:lstStyle/>
        <a:p>
          <a:r>
            <a:rPr lang="en-US" b="1" smtClean="0">
              <a:latin typeface="Arial Narrow" pitchFamily="34" charset="0"/>
            </a:rPr>
            <a:t>events </a:t>
          </a:r>
          <a:endParaRPr lang="it-IT" b="1">
            <a:latin typeface="Arial Narrow" pitchFamily="34" charset="0"/>
          </a:endParaRPr>
        </a:p>
      </dgm:t>
    </dgm:pt>
    <dgm:pt modelId="{4CD6859B-498E-41C4-811E-C0080F7F6E82}" type="parTrans" cxnId="{1B84E71C-9203-4444-B761-EF1C7DFF1450}">
      <dgm:prSet/>
      <dgm:spPr/>
      <dgm:t>
        <a:bodyPr/>
        <a:lstStyle/>
        <a:p>
          <a:endParaRPr lang="it-IT" b="1">
            <a:latin typeface="Arial Narrow" pitchFamily="34" charset="0"/>
          </a:endParaRPr>
        </a:p>
      </dgm:t>
    </dgm:pt>
    <dgm:pt modelId="{FE3D517B-27C2-426F-857B-B53C9982C4EB}" type="sibTrans" cxnId="{1B84E71C-9203-4444-B761-EF1C7DFF1450}">
      <dgm:prSet/>
      <dgm:spPr/>
      <dgm:t>
        <a:bodyPr/>
        <a:lstStyle/>
        <a:p>
          <a:endParaRPr lang="it-IT" b="1">
            <a:latin typeface="Arial Narrow" pitchFamily="34" charset="0"/>
          </a:endParaRPr>
        </a:p>
      </dgm:t>
    </dgm:pt>
    <dgm:pt modelId="{DDF3197F-E46D-4B0F-9222-5E6F6D21205B}">
      <dgm:prSet custT="1"/>
      <dgm:spPr/>
      <dgm:t>
        <a:bodyPr/>
        <a:lstStyle/>
        <a:p>
          <a:r>
            <a:rPr lang="en-US" sz="1000" b="1" smtClean="0">
              <a:latin typeface="Arial Narrow" pitchFamily="34" charset="0"/>
            </a:rPr>
            <a:t>IOErrorEvent </a:t>
          </a:r>
          <a:br>
            <a:rPr lang="en-US" sz="1000" b="1" smtClean="0">
              <a:latin typeface="Arial Narrow" pitchFamily="34" charset="0"/>
            </a:rPr>
          </a:br>
          <a:r>
            <a:rPr lang="en-US" sz="1000" b="1" smtClean="0">
              <a:latin typeface="Arial Narrow" pitchFamily="34" charset="0"/>
            </a:rPr>
            <a:t>KeyboardEvent </a:t>
          </a:r>
          <a:br>
            <a:rPr lang="en-US" sz="1000" b="1" smtClean="0">
              <a:latin typeface="Arial Narrow" pitchFamily="34" charset="0"/>
            </a:rPr>
          </a:br>
          <a:r>
            <a:rPr lang="en-US" sz="1000" b="1" smtClean="0">
              <a:latin typeface="Arial Narrow" pitchFamily="34" charset="0"/>
            </a:rPr>
            <a:t>MouseEvent </a:t>
          </a:r>
          <a:br>
            <a:rPr lang="en-US" sz="1000" b="1" smtClean="0">
              <a:latin typeface="Arial Narrow" pitchFamily="34" charset="0"/>
            </a:rPr>
          </a:br>
          <a:r>
            <a:rPr lang="en-US" sz="1000" b="1" smtClean="0">
              <a:latin typeface="Arial Narrow" pitchFamily="34" charset="0"/>
            </a:rPr>
            <a:t>NativeDragEvent  </a:t>
          </a:r>
          <a:br>
            <a:rPr lang="en-US" sz="1000" b="1" smtClean="0">
              <a:latin typeface="Arial Narrow" pitchFamily="34" charset="0"/>
            </a:rPr>
          </a:br>
          <a:r>
            <a:rPr lang="en-US" sz="1000" b="1" smtClean="0">
              <a:latin typeface="Arial Narrow" pitchFamily="34" charset="0"/>
            </a:rPr>
            <a:t>NativeWindowBoundsEvent  </a:t>
          </a:r>
          <a:br>
            <a:rPr lang="en-US" sz="1000" b="1" smtClean="0">
              <a:latin typeface="Arial Narrow" pitchFamily="34" charset="0"/>
            </a:rPr>
          </a:br>
          <a:r>
            <a:rPr lang="en-US" sz="1000" b="1" smtClean="0">
              <a:latin typeface="Arial Narrow" pitchFamily="34" charset="0"/>
            </a:rPr>
            <a:t>ProgressEvent </a:t>
          </a:r>
          <a:br>
            <a:rPr lang="en-US" sz="1000" b="1" smtClean="0">
              <a:latin typeface="Arial Narrow" pitchFamily="34" charset="0"/>
            </a:rPr>
          </a:br>
          <a:r>
            <a:rPr lang="en-US" sz="1000" b="1" smtClean="0">
              <a:latin typeface="Arial Narrow" pitchFamily="34" charset="0"/>
            </a:rPr>
            <a:t>SampleDataEvent </a:t>
          </a:r>
          <a:br>
            <a:rPr lang="en-US" sz="1000" b="1" smtClean="0">
              <a:latin typeface="Arial Narrow" pitchFamily="34" charset="0"/>
            </a:rPr>
          </a:br>
          <a:r>
            <a:rPr lang="en-US" sz="1000" b="1" smtClean="0">
              <a:latin typeface="Arial Narrow" pitchFamily="34" charset="0"/>
            </a:rPr>
            <a:t>ScreenMouseEvent  </a:t>
          </a:r>
          <a:br>
            <a:rPr lang="en-US" sz="1000" b="1" smtClean="0">
              <a:latin typeface="Arial Narrow" pitchFamily="34" charset="0"/>
            </a:rPr>
          </a:br>
          <a:r>
            <a:rPr lang="en-US" sz="1000" b="1" smtClean="0">
              <a:latin typeface="Arial Narrow" pitchFamily="34" charset="0"/>
            </a:rPr>
            <a:t>SecurityErrorEvent </a:t>
          </a:r>
          <a:br>
            <a:rPr lang="en-US" sz="1000" b="1" smtClean="0">
              <a:latin typeface="Arial Narrow" pitchFamily="34" charset="0"/>
            </a:rPr>
          </a:br>
          <a:r>
            <a:rPr lang="en-US" sz="1000" b="1" smtClean="0">
              <a:latin typeface="Arial Narrow" pitchFamily="34" charset="0"/>
            </a:rPr>
            <a:t>ShaderEvent  </a:t>
          </a:r>
          <a:br>
            <a:rPr lang="en-US" sz="1000" b="1" smtClean="0">
              <a:latin typeface="Arial Narrow" pitchFamily="34" charset="0"/>
            </a:rPr>
          </a:br>
          <a:r>
            <a:rPr lang="en-US" sz="1000" b="1" smtClean="0">
              <a:latin typeface="Arial Narrow" pitchFamily="34" charset="0"/>
            </a:rPr>
            <a:t>StatusEvent </a:t>
          </a:r>
          <a:br>
            <a:rPr lang="en-US" sz="1000" b="1" smtClean="0">
              <a:latin typeface="Arial Narrow" pitchFamily="34" charset="0"/>
            </a:rPr>
          </a:br>
          <a:r>
            <a:rPr lang="en-US" sz="1000" b="1" smtClean="0">
              <a:latin typeface="Arial Narrow" pitchFamily="34" charset="0"/>
            </a:rPr>
            <a:t>SyncEvent </a:t>
          </a:r>
          <a:br>
            <a:rPr lang="en-US" sz="1000" b="1" smtClean="0">
              <a:latin typeface="Arial Narrow" pitchFamily="34" charset="0"/>
            </a:rPr>
          </a:br>
          <a:r>
            <a:rPr lang="en-US" sz="1000" b="1" smtClean="0">
              <a:latin typeface="Arial Narrow" pitchFamily="34" charset="0"/>
            </a:rPr>
            <a:t>TextEvent </a:t>
          </a:r>
          <a:br>
            <a:rPr lang="en-US" sz="1000" b="1" smtClean="0">
              <a:latin typeface="Arial Narrow" pitchFamily="34" charset="0"/>
            </a:rPr>
          </a:br>
          <a:r>
            <a:rPr lang="en-US" sz="1000" b="1" smtClean="0">
              <a:latin typeface="Arial Narrow" pitchFamily="34" charset="0"/>
            </a:rPr>
            <a:t>TimerEvent</a:t>
          </a:r>
          <a:endParaRPr lang="it-IT" sz="1000" b="1">
            <a:latin typeface="Arial Narrow" pitchFamily="34" charset="0"/>
          </a:endParaRPr>
        </a:p>
      </dgm:t>
    </dgm:pt>
    <dgm:pt modelId="{8760C463-3FB6-45C0-A547-C4973F64CD4B}" type="parTrans" cxnId="{B54CB975-5B06-4315-8603-A38367AF6FA1}">
      <dgm:prSet/>
      <dgm:spPr/>
      <dgm:t>
        <a:bodyPr/>
        <a:lstStyle/>
        <a:p>
          <a:endParaRPr lang="it-IT" b="1">
            <a:latin typeface="Arial Narrow" pitchFamily="34" charset="0"/>
          </a:endParaRPr>
        </a:p>
      </dgm:t>
    </dgm:pt>
    <dgm:pt modelId="{178CD747-83BB-430E-A45C-FB492D5E7C11}" type="sibTrans" cxnId="{B54CB975-5B06-4315-8603-A38367AF6FA1}">
      <dgm:prSet/>
      <dgm:spPr/>
      <dgm:t>
        <a:bodyPr/>
        <a:lstStyle/>
        <a:p>
          <a:endParaRPr lang="it-IT" b="1">
            <a:latin typeface="Arial Narrow" pitchFamily="34" charset="0"/>
          </a:endParaRPr>
        </a:p>
      </dgm:t>
    </dgm:pt>
    <dgm:pt modelId="{755AC1F5-D627-496D-88A5-07D074916183}">
      <dgm:prSet/>
      <dgm:spPr/>
      <dgm:t>
        <a:bodyPr/>
        <a:lstStyle/>
        <a:p>
          <a:r>
            <a:rPr lang="en-US" b="1" smtClean="0">
              <a:latin typeface="Arial Narrow" pitchFamily="34" charset="0"/>
            </a:rPr>
            <a:t>filters</a:t>
          </a:r>
          <a:endParaRPr lang="it-IT" b="1">
            <a:latin typeface="Arial Narrow" pitchFamily="34" charset="0"/>
          </a:endParaRPr>
        </a:p>
      </dgm:t>
    </dgm:pt>
    <dgm:pt modelId="{8F378E1C-20F6-4D01-9DE5-A02E7AA2A5D6}" type="parTrans" cxnId="{4175FD09-7E14-4EA2-A520-1F31ADDB4ACB}">
      <dgm:prSet/>
      <dgm:spPr/>
      <dgm:t>
        <a:bodyPr/>
        <a:lstStyle/>
        <a:p>
          <a:endParaRPr lang="it-IT" b="1">
            <a:latin typeface="Arial Narrow" pitchFamily="34" charset="0"/>
          </a:endParaRPr>
        </a:p>
      </dgm:t>
    </dgm:pt>
    <dgm:pt modelId="{9A7F9408-A14F-4B32-A82F-33602292A545}" type="sibTrans" cxnId="{4175FD09-7E14-4EA2-A520-1F31ADDB4ACB}">
      <dgm:prSet/>
      <dgm:spPr/>
      <dgm:t>
        <a:bodyPr/>
        <a:lstStyle/>
        <a:p>
          <a:endParaRPr lang="it-IT" b="1">
            <a:latin typeface="Arial Narrow" pitchFamily="34" charset="0"/>
          </a:endParaRPr>
        </a:p>
      </dgm:t>
    </dgm:pt>
    <dgm:pt modelId="{BA7D1EFC-6062-4494-90C1-2F9CF0BBBD76}">
      <dgm:prSet custT="1"/>
      <dgm:spPr/>
      <dgm:t>
        <a:bodyPr/>
        <a:lstStyle/>
        <a:p>
          <a:r>
            <a:rPr lang="en-US" sz="1000" b="1" dirty="0" err="1" smtClean="0">
              <a:latin typeface="Arial Narrow" pitchFamily="34" charset="0"/>
            </a:rPr>
            <a:t>BevelFilter</a:t>
          </a:r>
          <a:r>
            <a:rPr lang="en-US" sz="1000" b="1" dirty="0" smtClean="0">
              <a:latin typeface="Arial Narrow" pitchFamily="34" charset="0"/>
            </a:rPr>
            <a:t> </a:t>
          </a:r>
          <a:br>
            <a:rPr lang="en-US" sz="1000" b="1" dirty="0" smtClean="0">
              <a:latin typeface="Arial Narrow" pitchFamily="34" charset="0"/>
            </a:rPr>
          </a:br>
          <a:r>
            <a:rPr lang="en-US" sz="1000" b="1" dirty="0" err="1" smtClean="0">
              <a:latin typeface="Arial Narrow" pitchFamily="34" charset="0"/>
            </a:rPr>
            <a:t>BitmapFilter</a:t>
          </a:r>
          <a:r>
            <a:rPr lang="en-US" sz="1000" b="1" dirty="0" smtClean="0">
              <a:latin typeface="Arial Narrow" pitchFamily="34" charset="0"/>
            </a:rPr>
            <a:t> </a:t>
          </a:r>
          <a:br>
            <a:rPr lang="en-US" sz="1000" b="1" dirty="0" smtClean="0">
              <a:latin typeface="Arial Narrow" pitchFamily="34" charset="0"/>
            </a:rPr>
          </a:br>
          <a:r>
            <a:rPr lang="en-US" sz="1000" b="1" dirty="0" err="1" smtClean="0">
              <a:latin typeface="Arial Narrow" pitchFamily="34" charset="0"/>
            </a:rPr>
            <a:t>BitmapFilterQuality</a:t>
          </a:r>
          <a:r>
            <a:rPr lang="en-US" sz="1000" b="1" dirty="0" smtClean="0">
              <a:latin typeface="Arial Narrow" pitchFamily="34" charset="0"/>
            </a:rPr>
            <a:t> </a:t>
          </a:r>
          <a:br>
            <a:rPr lang="en-US" sz="1000" b="1" dirty="0" smtClean="0">
              <a:latin typeface="Arial Narrow" pitchFamily="34" charset="0"/>
            </a:rPr>
          </a:br>
          <a:r>
            <a:rPr lang="en-US" sz="1000" b="1" dirty="0" err="1" smtClean="0">
              <a:latin typeface="Arial Narrow" pitchFamily="34" charset="0"/>
            </a:rPr>
            <a:t>BitmapFilterType</a:t>
          </a:r>
          <a:r>
            <a:rPr lang="en-US" sz="1000" b="1" dirty="0" smtClean="0">
              <a:latin typeface="Arial Narrow" pitchFamily="34" charset="0"/>
            </a:rPr>
            <a:t> </a:t>
          </a:r>
          <a:br>
            <a:rPr lang="en-US" sz="1000" b="1" dirty="0" smtClean="0">
              <a:latin typeface="Arial Narrow" pitchFamily="34" charset="0"/>
            </a:rPr>
          </a:br>
          <a:r>
            <a:rPr lang="en-US" sz="1000" b="1" dirty="0" err="1" smtClean="0">
              <a:latin typeface="Arial Narrow" pitchFamily="34" charset="0"/>
            </a:rPr>
            <a:t>BlurFilter</a:t>
          </a:r>
          <a:r>
            <a:rPr lang="en-US" sz="1000" b="1" dirty="0" smtClean="0">
              <a:latin typeface="Arial Narrow" pitchFamily="34" charset="0"/>
            </a:rPr>
            <a:t> </a:t>
          </a:r>
          <a:br>
            <a:rPr lang="en-US" sz="1000" b="1" dirty="0" smtClean="0">
              <a:latin typeface="Arial Narrow" pitchFamily="34" charset="0"/>
            </a:rPr>
          </a:br>
          <a:r>
            <a:rPr lang="en-US" sz="1000" b="1" dirty="0" err="1" smtClean="0">
              <a:latin typeface="Arial Narrow" pitchFamily="34" charset="0"/>
            </a:rPr>
            <a:t>ColorMatrixFilter</a:t>
          </a:r>
          <a:r>
            <a:rPr lang="en-US" sz="1000" b="1" dirty="0" smtClean="0">
              <a:latin typeface="Arial Narrow" pitchFamily="34" charset="0"/>
            </a:rPr>
            <a:t> </a:t>
          </a:r>
          <a:br>
            <a:rPr lang="en-US" sz="1000" b="1" dirty="0" smtClean="0">
              <a:latin typeface="Arial Narrow" pitchFamily="34" charset="0"/>
            </a:rPr>
          </a:br>
          <a:r>
            <a:rPr lang="en-US" sz="1000" b="1" dirty="0" err="1" smtClean="0">
              <a:latin typeface="Arial Narrow" pitchFamily="34" charset="0"/>
            </a:rPr>
            <a:t>ConvolutionFilter</a:t>
          </a:r>
          <a:r>
            <a:rPr lang="en-US" sz="1000" b="1" dirty="0" smtClean="0">
              <a:latin typeface="Arial Narrow" pitchFamily="34" charset="0"/>
            </a:rPr>
            <a:t>  </a:t>
          </a:r>
          <a:br>
            <a:rPr lang="en-US" sz="1000" b="1" dirty="0" smtClean="0">
              <a:latin typeface="Arial Narrow" pitchFamily="34" charset="0"/>
            </a:rPr>
          </a:br>
          <a:r>
            <a:rPr lang="en-US" sz="1000" b="1" dirty="0" err="1" smtClean="0">
              <a:latin typeface="Arial Narrow" pitchFamily="34" charset="0"/>
            </a:rPr>
            <a:t>DropShadowFilter</a:t>
          </a:r>
          <a:r>
            <a:rPr lang="en-US" sz="1000" b="1" dirty="0" smtClean="0">
              <a:latin typeface="Arial Narrow" pitchFamily="34" charset="0"/>
            </a:rPr>
            <a:t> </a:t>
          </a:r>
          <a:br>
            <a:rPr lang="en-US" sz="1000" b="1" dirty="0" smtClean="0">
              <a:latin typeface="Arial Narrow" pitchFamily="34" charset="0"/>
            </a:rPr>
          </a:br>
          <a:r>
            <a:rPr lang="en-US" sz="1000" b="1" dirty="0" err="1" smtClean="0">
              <a:latin typeface="Arial Narrow" pitchFamily="34" charset="0"/>
            </a:rPr>
            <a:t>GlowFilter</a:t>
          </a:r>
          <a:r>
            <a:rPr lang="en-US" sz="1000" b="1" dirty="0" smtClean="0">
              <a:latin typeface="Arial Narrow" pitchFamily="34" charset="0"/>
            </a:rPr>
            <a:t> </a:t>
          </a:r>
          <a:br>
            <a:rPr lang="en-US" sz="1000" b="1" dirty="0" smtClean="0">
              <a:latin typeface="Arial Narrow" pitchFamily="34" charset="0"/>
            </a:rPr>
          </a:br>
          <a:r>
            <a:rPr lang="en-US" sz="1000" b="1" dirty="0" err="1" smtClean="0">
              <a:latin typeface="Arial Narrow" pitchFamily="34" charset="0"/>
            </a:rPr>
            <a:t>GradientBevelFilter</a:t>
          </a:r>
          <a:r>
            <a:rPr lang="en-US" sz="1000" b="1" dirty="0" smtClean="0">
              <a:latin typeface="Arial Narrow" pitchFamily="34" charset="0"/>
            </a:rPr>
            <a:t> </a:t>
          </a:r>
          <a:br>
            <a:rPr lang="en-US" sz="1000" b="1" dirty="0" smtClean="0">
              <a:latin typeface="Arial Narrow" pitchFamily="34" charset="0"/>
            </a:rPr>
          </a:br>
          <a:r>
            <a:rPr lang="en-US" sz="1000" b="1" dirty="0" err="1" smtClean="0">
              <a:latin typeface="Arial Narrow" pitchFamily="34" charset="0"/>
            </a:rPr>
            <a:t>GradientGlowFilter</a:t>
          </a:r>
          <a:r>
            <a:rPr lang="en-US" sz="1000" b="1" dirty="0" smtClean="0">
              <a:latin typeface="Arial Narrow" pitchFamily="34" charset="0"/>
            </a:rPr>
            <a:t/>
          </a:r>
          <a:br>
            <a:rPr lang="en-US" sz="1000" b="1" dirty="0" smtClean="0">
              <a:latin typeface="Arial Narrow" pitchFamily="34" charset="0"/>
            </a:rPr>
          </a:br>
          <a:r>
            <a:rPr lang="en-US" sz="1000" b="1" dirty="0" err="1" smtClean="0">
              <a:latin typeface="Arial Narrow" pitchFamily="34" charset="0"/>
            </a:rPr>
            <a:t>ShaderFilter</a:t>
          </a:r>
          <a:r>
            <a:rPr lang="en-US" sz="1000" b="1" dirty="0" smtClean="0">
              <a:latin typeface="Arial Narrow" pitchFamily="34" charset="0"/>
            </a:rPr>
            <a:t>  </a:t>
          </a:r>
          <a:endParaRPr lang="it-IT" sz="1000" b="1" dirty="0">
            <a:latin typeface="Arial Narrow" pitchFamily="34" charset="0"/>
          </a:endParaRPr>
        </a:p>
      </dgm:t>
    </dgm:pt>
    <dgm:pt modelId="{321121F7-64EB-454B-8213-A4E381AE7CA6}" type="parTrans" cxnId="{8C6D3F75-109D-495B-90BA-9C970C5655FB}">
      <dgm:prSet/>
      <dgm:spPr/>
      <dgm:t>
        <a:bodyPr/>
        <a:lstStyle/>
        <a:p>
          <a:endParaRPr lang="it-IT" b="1">
            <a:latin typeface="Arial Narrow" pitchFamily="34" charset="0"/>
          </a:endParaRPr>
        </a:p>
      </dgm:t>
    </dgm:pt>
    <dgm:pt modelId="{1AE0AD42-E641-4F4D-9DC6-3E7207530B5C}" type="sibTrans" cxnId="{8C6D3F75-109D-495B-90BA-9C970C5655FB}">
      <dgm:prSet/>
      <dgm:spPr/>
      <dgm:t>
        <a:bodyPr/>
        <a:lstStyle/>
        <a:p>
          <a:endParaRPr lang="it-IT" b="1">
            <a:latin typeface="Arial Narrow" pitchFamily="34" charset="0"/>
          </a:endParaRPr>
        </a:p>
      </dgm:t>
    </dgm:pt>
    <dgm:pt modelId="{2F711A8B-20A3-4189-A5FC-E17B4F9BA522}">
      <dgm:prSet/>
      <dgm:spPr/>
      <dgm:t>
        <a:bodyPr/>
        <a:lstStyle/>
        <a:p>
          <a:r>
            <a:rPr lang="en-US" b="1" smtClean="0">
              <a:latin typeface="Arial Narrow" pitchFamily="34" charset="0"/>
            </a:rPr>
            <a:t>geom </a:t>
          </a:r>
          <a:endParaRPr lang="it-IT" b="1">
            <a:latin typeface="Arial Narrow" pitchFamily="34" charset="0"/>
          </a:endParaRPr>
        </a:p>
      </dgm:t>
    </dgm:pt>
    <dgm:pt modelId="{DCE365EB-A53C-483B-B527-CCFB2B89DDE8}" type="parTrans" cxnId="{7AA1785C-98FA-4A7F-BC31-0822CE30A708}">
      <dgm:prSet/>
      <dgm:spPr/>
      <dgm:t>
        <a:bodyPr/>
        <a:lstStyle/>
        <a:p>
          <a:endParaRPr lang="it-IT" b="1">
            <a:latin typeface="Arial Narrow" pitchFamily="34" charset="0"/>
          </a:endParaRPr>
        </a:p>
      </dgm:t>
    </dgm:pt>
    <dgm:pt modelId="{90CCA40E-E9E0-45E8-B0FC-87483B5A1AD5}" type="sibTrans" cxnId="{7AA1785C-98FA-4A7F-BC31-0822CE30A708}">
      <dgm:prSet/>
      <dgm:spPr/>
      <dgm:t>
        <a:bodyPr/>
        <a:lstStyle/>
        <a:p>
          <a:endParaRPr lang="it-IT" b="1">
            <a:latin typeface="Arial Narrow" pitchFamily="34" charset="0"/>
          </a:endParaRPr>
        </a:p>
      </dgm:t>
    </dgm:pt>
    <dgm:pt modelId="{A05FFC79-23F1-48B9-90DC-6014FC36AC1A}">
      <dgm:prSet custT="1"/>
      <dgm:spPr/>
      <dgm:t>
        <a:bodyPr/>
        <a:lstStyle/>
        <a:p>
          <a:r>
            <a:rPr lang="en-US" sz="1000" b="1" smtClean="0">
              <a:latin typeface="Arial Narrow" pitchFamily="34" charset="0"/>
            </a:rPr>
            <a:t>ColorTransform </a:t>
          </a:r>
          <a:br>
            <a:rPr lang="en-US" sz="1000" b="1" smtClean="0">
              <a:latin typeface="Arial Narrow" pitchFamily="34" charset="0"/>
            </a:rPr>
          </a:br>
          <a:r>
            <a:rPr lang="en-US" sz="1000" b="1" smtClean="0">
              <a:latin typeface="Arial Narrow" pitchFamily="34" charset="0"/>
            </a:rPr>
            <a:t>Matrix </a:t>
          </a:r>
          <a:br>
            <a:rPr lang="en-US" sz="1000" b="1" smtClean="0">
              <a:latin typeface="Arial Narrow" pitchFamily="34" charset="0"/>
            </a:rPr>
          </a:br>
          <a:r>
            <a:rPr lang="en-US" sz="1000" b="1" smtClean="0">
              <a:latin typeface="Arial Narrow" pitchFamily="34" charset="0"/>
            </a:rPr>
            <a:t>Matrix3D </a:t>
          </a:r>
          <a:br>
            <a:rPr lang="en-US" sz="1000" b="1" smtClean="0">
              <a:latin typeface="Arial Narrow" pitchFamily="34" charset="0"/>
            </a:rPr>
          </a:br>
          <a:r>
            <a:rPr lang="en-US" sz="1000" b="1" smtClean="0">
              <a:latin typeface="Arial Narrow" pitchFamily="34" charset="0"/>
            </a:rPr>
            <a:t>Orientation3D </a:t>
          </a:r>
          <a:br>
            <a:rPr lang="en-US" sz="1000" b="1" smtClean="0">
              <a:latin typeface="Arial Narrow" pitchFamily="34" charset="0"/>
            </a:rPr>
          </a:br>
          <a:r>
            <a:rPr lang="en-US" sz="1000" b="1" smtClean="0">
              <a:latin typeface="Arial Narrow" pitchFamily="34" charset="0"/>
            </a:rPr>
            <a:t>PerspectiveProjection </a:t>
          </a:r>
          <a:br>
            <a:rPr lang="en-US" sz="1000" b="1" smtClean="0">
              <a:latin typeface="Arial Narrow" pitchFamily="34" charset="0"/>
            </a:rPr>
          </a:br>
          <a:r>
            <a:rPr lang="en-US" sz="1000" b="1" smtClean="0">
              <a:latin typeface="Arial Narrow" pitchFamily="34" charset="0"/>
            </a:rPr>
            <a:t>Point </a:t>
          </a:r>
          <a:br>
            <a:rPr lang="en-US" sz="1000" b="1" smtClean="0">
              <a:latin typeface="Arial Narrow" pitchFamily="34" charset="0"/>
            </a:rPr>
          </a:br>
          <a:r>
            <a:rPr lang="en-US" sz="1000" b="1" smtClean="0">
              <a:latin typeface="Arial Narrow" pitchFamily="34" charset="0"/>
            </a:rPr>
            <a:t>Rectangle </a:t>
          </a:r>
          <a:br>
            <a:rPr lang="en-US" sz="1000" b="1" smtClean="0">
              <a:latin typeface="Arial Narrow" pitchFamily="34" charset="0"/>
            </a:rPr>
          </a:br>
          <a:r>
            <a:rPr lang="en-US" sz="1000" b="1" smtClean="0">
              <a:latin typeface="Arial Narrow" pitchFamily="34" charset="0"/>
            </a:rPr>
            <a:t>Transform </a:t>
          </a:r>
          <a:br>
            <a:rPr lang="en-US" sz="1000" b="1" smtClean="0">
              <a:latin typeface="Arial Narrow" pitchFamily="34" charset="0"/>
            </a:rPr>
          </a:br>
          <a:r>
            <a:rPr lang="en-US" sz="1000" b="1" smtClean="0">
              <a:latin typeface="Arial Narrow" pitchFamily="34" charset="0"/>
            </a:rPr>
            <a:t>Utils3D </a:t>
          </a:r>
          <a:br>
            <a:rPr lang="en-US" sz="1000" b="1" smtClean="0">
              <a:latin typeface="Arial Narrow" pitchFamily="34" charset="0"/>
            </a:rPr>
          </a:br>
          <a:r>
            <a:rPr lang="en-US" sz="1000" b="1" smtClean="0">
              <a:latin typeface="Arial Narrow" pitchFamily="34" charset="0"/>
            </a:rPr>
            <a:t>Vector3D</a:t>
          </a:r>
          <a:endParaRPr lang="it-IT" sz="1000" b="1">
            <a:latin typeface="Arial Narrow" pitchFamily="34" charset="0"/>
          </a:endParaRPr>
        </a:p>
      </dgm:t>
    </dgm:pt>
    <dgm:pt modelId="{F0A4627C-C395-4DC4-8B8B-8FDD4680C7FA}" type="parTrans" cxnId="{4032E812-1446-463C-B1AA-EDE078EE541B}">
      <dgm:prSet/>
      <dgm:spPr/>
      <dgm:t>
        <a:bodyPr/>
        <a:lstStyle/>
        <a:p>
          <a:endParaRPr lang="it-IT" b="1">
            <a:latin typeface="Arial Narrow" pitchFamily="34" charset="0"/>
          </a:endParaRPr>
        </a:p>
      </dgm:t>
    </dgm:pt>
    <dgm:pt modelId="{6BCD3C52-F1CD-43BE-890F-0FE901258541}" type="sibTrans" cxnId="{4032E812-1446-463C-B1AA-EDE078EE541B}">
      <dgm:prSet/>
      <dgm:spPr/>
      <dgm:t>
        <a:bodyPr/>
        <a:lstStyle/>
        <a:p>
          <a:endParaRPr lang="it-IT" b="1">
            <a:latin typeface="Arial Narrow" pitchFamily="34" charset="0"/>
          </a:endParaRPr>
        </a:p>
      </dgm:t>
    </dgm:pt>
    <dgm:pt modelId="{99F40BBD-A038-421E-A837-887F45E1D294}">
      <dgm:prSet/>
      <dgm:spPr/>
      <dgm:t>
        <a:bodyPr/>
        <a:lstStyle/>
        <a:p>
          <a:r>
            <a:rPr lang="en-US" b="1" smtClean="0">
              <a:latin typeface="Arial Narrow" pitchFamily="34" charset="0"/>
            </a:rPr>
            <a:t>text </a:t>
          </a:r>
          <a:endParaRPr lang="it-IT" b="1">
            <a:latin typeface="Arial Narrow" pitchFamily="34" charset="0"/>
          </a:endParaRPr>
        </a:p>
      </dgm:t>
    </dgm:pt>
    <dgm:pt modelId="{9A06E30F-6ED5-41A0-9C5F-6190C89D55CF}" type="parTrans" cxnId="{3A15C6D2-90B2-401D-8EFC-99AAA6F5228C}">
      <dgm:prSet/>
      <dgm:spPr/>
      <dgm:t>
        <a:bodyPr/>
        <a:lstStyle/>
        <a:p>
          <a:endParaRPr lang="it-IT" b="1">
            <a:latin typeface="Arial Narrow" pitchFamily="34" charset="0"/>
          </a:endParaRPr>
        </a:p>
      </dgm:t>
    </dgm:pt>
    <dgm:pt modelId="{90255FB7-A7EB-4ADA-943B-3DD71E18138C}" type="sibTrans" cxnId="{3A15C6D2-90B2-401D-8EFC-99AAA6F5228C}">
      <dgm:prSet/>
      <dgm:spPr/>
      <dgm:t>
        <a:bodyPr/>
        <a:lstStyle/>
        <a:p>
          <a:endParaRPr lang="it-IT" b="1">
            <a:latin typeface="Arial Narrow" pitchFamily="34" charset="0"/>
          </a:endParaRPr>
        </a:p>
      </dgm:t>
    </dgm:pt>
    <dgm:pt modelId="{B2B70006-00FD-4AA4-A1EF-871489654D80}">
      <dgm:prSet custT="1"/>
      <dgm:spPr/>
      <dgm:t>
        <a:bodyPr/>
        <a:lstStyle/>
        <a:p>
          <a:r>
            <a:rPr lang="en-US" sz="1000" b="1" smtClean="0">
              <a:latin typeface="Arial Narrow" pitchFamily="34" charset="0"/>
            </a:rPr>
            <a:t>Font </a:t>
          </a:r>
          <a:br>
            <a:rPr lang="en-US" sz="1000" b="1" smtClean="0">
              <a:latin typeface="Arial Narrow" pitchFamily="34" charset="0"/>
            </a:rPr>
          </a:br>
          <a:r>
            <a:rPr lang="en-US" sz="1000" b="1" smtClean="0">
              <a:latin typeface="Arial Narrow" pitchFamily="34" charset="0"/>
            </a:rPr>
            <a:t>FontStyle </a:t>
          </a:r>
          <a:br>
            <a:rPr lang="en-US" sz="1000" b="1" smtClean="0">
              <a:latin typeface="Arial Narrow" pitchFamily="34" charset="0"/>
            </a:rPr>
          </a:br>
          <a:r>
            <a:rPr lang="en-US" sz="1000" b="1" smtClean="0">
              <a:latin typeface="Arial Narrow" pitchFamily="34" charset="0"/>
            </a:rPr>
            <a:t>FontType </a:t>
          </a:r>
          <a:br>
            <a:rPr lang="en-US" sz="1000" b="1" smtClean="0">
              <a:latin typeface="Arial Narrow" pitchFamily="34" charset="0"/>
            </a:rPr>
          </a:br>
          <a:r>
            <a:rPr lang="en-US" sz="1000" b="1" smtClean="0">
              <a:latin typeface="Arial Narrow" pitchFamily="34" charset="0"/>
            </a:rPr>
            <a:t>GridFitType </a:t>
          </a:r>
          <a:br>
            <a:rPr lang="en-US" sz="1000" b="1" smtClean="0">
              <a:latin typeface="Arial Narrow" pitchFamily="34" charset="0"/>
            </a:rPr>
          </a:br>
          <a:r>
            <a:rPr lang="en-US" sz="1000" b="1" smtClean="0">
              <a:latin typeface="Arial Narrow" pitchFamily="34" charset="0"/>
            </a:rPr>
            <a:t>StaticText </a:t>
          </a:r>
          <a:br>
            <a:rPr lang="en-US" sz="1000" b="1" smtClean="0">
              <a:latin typeface="Arial Narrow" pitchFamily="34" charset="0"/>
            </a:rPr>
          </a:br>
          <a:r>
            <a:rPr lang="en-US" sz="1000" b="1" smtClean="0">
              <a:latin typeface="Arial Narrow" pitchFamily="34" charset="0"/>
            </a:rPr>
            <a:t>StyleSheet </a:t>
          </a:r>
          <a:br>
            <a:rPr lang="en-US" sz="1000" b="1" smtClean="0">
              <a:latin typeface="Arial Narrow" pitchFamily="34" charset="0"/>
            </a:rPr>
          </a:br>
          <a:r>
            <a:rPr lang="en-US" sz="1000" b="1" smtClean="0">
              <a:latin typeface="Arial Narrow" pitchFamily="34" charset="0"/>
            </a:rPr>
            <a:t>TextColorType </a:t>
          </a:r>
          <a:br>
            <a:rPr lang="en-US" sz="1000" b="1" smtClean="0">
              <a:latin typeface="Arial Narrow" pitchFamily="34" charset="0"/>
            </a:rPr>
          </a:br>
          <a:r>
            <a:rPr lang="en-US" sz="1000" b="1" smtClean="0">
              <a:latin typeface="Arial Narrow" pitchFamily="34" charset="0"/>
            </a:rPr>
            <a:t>TextDisplayMode </a:t>
          </a:r>
          <a:br>
            <a:rPr lang="en-US" sz="1000" b="1" smtClean="0">
              <a:latin typeface="Arial Narrow" pitchFamily="34" charset="0"/>
            </a:rPr>
          </a:br>
          <a:r>
            <a:rPr lang="en-US" sz="1000" b="1" smtClean="0">
              <a:latin typeface="Arial Narrow" pitchFamily="34" charset="0"/>
            </a:rPr>
            <a:t>TextExtent </a:t>
          </a:r>
          <a:br>
            <a:rPr lang="en-US" sz="1000" b="1" smtClean="0">
              <a:latin typeface="Arial Narrow" pitchFamily="34" charset="0"/>
            </a:rPr>
          </a:br>
          <a:r>
            <a:rPr lang="en-US" sz="1000" b="1" smtClean="0">
              <a:latin typeface="Arial Narrow" pitchFamily="34" charset="0"/>
            </a:rPr>
            <a:t>TextField </a:t>
          </a:r>
          <a:br>
            <a:rPr lang="en-US" sz="1000" b="1" smtClean="0">
              <a:latin typeface="Arial Narrow" pitchFamily="34" charset="0"/>
            </a:rPr>
          </a:br>
          <a:r>
            <a:rPr lang="en-US" sz="1000" b="1" smtClean="0">
              <a:latin typeface="Arial Narrow" pitchFamily="34" charset="0"/>
            </a:rPr>
            <a:t>TextFieldAutoSize </a:t>
          </a:r>
          <a:br>
            <a:rPr lang="en-US" sz="1000" b="1" smtClean="0">
              <a:latin typeface="Arial Narrow" pitchFamily="34" charset="0"/>
            </a:rPr>
          </a:br>
          <a:r>
            <a:rPr lang="en-US" sz="1000" b="1" smtClean="0">
              <a:latin typeface="Arial Narrow" pitchFamily="34" charset="0"/>
            </a:rPr>
            <a:t>TextFieldType </a:t>
          </a:r>
          <a:br>
            <a:rPr lang="en-US" sz="1000" b="1" smtClean="0">
              <a:latin typeface="Arial Narrow" pitchFamily="34" charset="0"/>
            </a:rPr>
          </a:br>
          <a:r>
            <a:rPr lang="en-US" sz="1000" b="1" smtClean="0">
              <a:latin typeface="Arial Narrow" pitchFamily="34" charset="0"/>
            </a:rPr>
            <a:t>TextFormat </a:t>
          </a:r>
          <a:br>
            <a:rPr lang="en-US" sz="1000" b="1" smtClean="0">
              <a:latin typeface="Arial Narrow" pitchFamily="34" charset="0"/>
            </a:rPr>
          </a:br>
          <a:r>
            <a:rPr lang="en-US" sz="1000" b="1" smtClean="0">
              <a:latin typeface="Arial Narrow" pitchFamily="34" charset="0"/>
            </a:rPr>
            <a:t>TextFormatAlign</a:t>
          </a:r>
          <a:endParaRPr lang="it-IT" sz="1000" b="1">
            <a:latin typeface="Arial Narrow" pitchFamily="34" charset="0"/>
          </a:endParaRPr>
        </a:p>
      </dgm:t>
    </dgm:pt>
    <dgm:pt modelId="{FE9FB480-FA84-49CB-9CE9-D18409A471AB}" type="parTrans" cxnId="{4688C158-98D6-4CA8-A16D-6889A3A3318F}">
      <dgm:prSet/>
      <dgm:spPr/>
      <dgm:t>
        <a:bodyPr/>
        <a:lstStyle/>
        <a:p>
          <a:endParaRPr lang="it-IT" b="1">
            <a:latin typeface="Arial Narrow" pitchFamily="34" charset="0"/>
          </a:endParaRPr>
        </a:p>
      </dgm:t>
    </dgm:pt>
    <dgm:pt modelId="{BF2DE49C-3658-427B-8C4E-3BD0563364C9}" type="sibTrans" cxnId="{4688C158-98D6-4CA8-A16D-6889A3A3318F}">
      <dgm:prSet/>
      <dgm:spPr/>
      <dgm:t>
        <a:bodyPr/>
        <a:lstStyle/>
        <a:p>
          <a:endParaRPr lang="it-IT" b="1">
            <a:latin typeface="Arial Narrow" pitchFamily="34" charset="0"/>
          </a:endParaRPr>
        </a:p>
      </dgm:t>
    </dgm:pt>
    <dgm:pt modelId="{63BAD956-5FCE-470B-B6ED-042FEF22D5C8}" type="pres">
      <dgm:prSet presAssocID="{1A892917-C888-4B23-B2EB-271964523E6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F72F41D2-94C5-4B9D-8EF3-C064C74420D8}" type="pres">
      <dgm:prSet presAssocID="{0ACB654A-1FFD-4AC4-863E-8D9F1B2407B2}" presName="hierRoot1" presStyleCnt="0"/>
      <dgm:spPr/>
    </dgm:pt>
    <dgm:pt modelId="{E7C7E2A9-90D9-4358-8D61-E06FC1E18BAC}" type="pres">
      <dgm:prSet presAssocID="{0ACB654A-1FFD-4AC4-863E-8D9F1B2407B2}" presName="composite" presStyleCnt="0"/>
      <dgm:spPr/>
    </dgm:pt>
    <dgm:pt modelId="{F463D041-33EB-4F8C-A051-52CADDE65EAA}" type="pres">
      <dgm:prSet presAssocID="{0ACB654A-1FFD-4AC4-863E-8D9F1B2407B2}" presName="background" presStyleLbl="node0" presStyleIdx="0" presStyleCnt="1"/>
      <dgm:spPr/>
    </dgm:pt>
    <dgm:pt modelId="{39EBB907-5DDD-4A2C-AB21-3A1CDC2E6313}" type="pres">
      <dgm:prSet presAssocID="{0ACB654A-1FFD-4AC4-863E-8D9F1B2407B2}" presName="text" presStyleLbl="fgAcc0" presStyleIdx="0" presStyleCnt="1" custScaleY="102278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C6E8A313-17E1-4438-A152-74A1F0E60152}" type="pres">
      <dgm:prSet presAssocID="{0ACB654A-1FFD-4AC4-863E-8D9F1B2407B2}" presName="hierChild2" presStyleCnt="0"/>
      <dgm:spPr/>
    </dgm:pt>
    <dgm:pt modelId="{DCC723F2-5810-404D-91F4-8D3401ADF637}" type="pres">
      <dgm:prSet presAssocID="{B2E1DB4E-13CB-4A00-988A-FE20B61A3FB7}" presName="Name10" presStyleLbl="parChTrans1D2" presStyleIdx="0" presStyleCnt="5"/>
      <dgm:spPr/>
      <dgm:t>
        <a:bodyPr/>
        <a:lstStyle/>
        <a:p>
          <a:endParaRPr lang="it-IT"/>
        </a:p>
      </dgm:t>
    </dgm:pt>
    <dgm:pt modelId="{707D4E0E-DE8A-48E2-9CA0-2EE90DA47329}" type="pres">
      <dgm:prSet presAssocID="{8F7C7BAE-CE59-4050-B2AE-ECE5F0133391}" presName="hierRoot2" presStyleCnt="0"/>
      <dgm:spPr/>
    </dgm:pt>
    <dgm:pt modelId="{73C9391F-CF8C-430C-BC6D-B00EE5DBC0BC}" type="pres">
      <dgm:prSet presAssocID="{8F7C7BAE-CE59-4050-B2AE-ECE5F0133391}" presName="composite2" presStyleCnt="0"/>
      <dgm:spPr/>
    </dgm:pt>
    <dgm:pt modelId="{04F5E612-A2B2-4053-8147-814915FD00B9}" type="pres">
      <dgm:prSet presAssocID="{8F7C7BAE-CE59-4050-B2AE-ECE5F0133391}" presName="background2" presStyleLbl="node2" presStyleIdx="0" presStyleCnt="5"/>
      <dgm:spPr/>
    </dgm:pt>
    <dgm:pt modelId="{3B29478E-15CC-4CAB-8F65-C9CBAF4C0B85}" type="pres">
      <dgm:prSet presAssocID="{8F7C7BAE-CE59-4050-B2AE-ECE5F0133391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5A32FC1B-DC41-49CD-9BD8-4433F3A4CF12}" type="pres">
      <dgm:prSet presAssocID="{8F7C7BAE-CE59-4050-B2AE-ECE5F0133391}" presName="hierChild3" presStyleCnt="0"/>
      <dgm:spPr/>
    </dgm:pt>
    <dgm:pt modelId="{9853871E-341D-42F9-9DFF-4CD53F18AB6E}" type="pres">
      <dgm:prSet presAssocID="{F883A472-0894-4F86-9B1C-B4B6E7AE115C}" presName="Name17" presStyleLbl="parChTrans1D3" presStyleIdx="0" presStyleCnt="5"/>
      <dgm:spPr/>
      <dgm:t>
        <a:bodyPr/>
        <a:lstStyle/>
        <a:p>
          <a:endParaRPr lang="it-IT"/>
        </a:p>
      </dgm:t>
    </dgm:pt>
    <dgm:pt modelId="{F81071A1-FAF8-413E-9585-212343325751}" type="pres">
      <dgm:prSet presAssocID="{35671C67-A10C-4B69-8B3C-36B36114B994}" presName="hierRoot3" presStyleCnt="0"/>
      <dgm:spPr/>
    </dgm:pt>
    <dgm:pt modelId="{BE592679-D2BC-4766-B50C-DA743663D8E6}" type="pres">
      <dgm:prSet presAssocID="{35671C67-A10C-4B69-8B3C-36B36114B994}" presName="composite3" presStyleCnt="0"/>
      <dgm:spPr/>
    </dgm:pt>
    <dgm:pt modelId="{912A8D94-D143-45C3-9BEC-7705AECE254A}" type="pres">
      <dgm:prSet presAssocID="{35671C67-A10C-4B69-8B3C-36B36114B994}" presName="background3" presStyleLbl="node3" presStyleIdx="0" presStyleCnt="5"/>
      <dgm:spPr/>
    </dgm:pt>
    <dgm:pt modelId="{04153D69-8A18-4C8E-9576-4684B833CD9C}" type="pres">
      <dgm:prSet presAssocID="{35671C67-A10C-4B69-8B3C-36B36114B994}" presName="text3" presStyleLbl="fgAcc3" presStyleIdx="0" presStyleCnt="5" custScaleX="145968" custScaleY="337575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1E149AE2-EB8F-4B67-8CEB-3F1C3D89AEDD}" type="pres">
      <dgm:prSet presAssocID="{35671C67-A10C-4B69-8B3C-36B36114B994}" presName="hierChild4" presStyleCnt="0"/>
      <dgm:spPr/>
    </dgm:pt>
    <dgm:pt modelId="{5533E4D9-7F64-43FC-A68D-A587F05E7839}" type="pres">
      <dgm:prSet presAssocID="{4CD6859B-498E-41C4-811E-C0080F7F6E82}" presName="Name10" presStyleLbl="parChTrans1D2" presStyleIdx="1" presStyleCnt="5"/>
      <dgm:spPr/>
      <dgm:t>
        <a:bodyPr/>
        <a:lstStyle/>
        <a:p>
          <a:endParaRPr lang="it-IT"/>
        </a:p>
      </dgm:t>
    </dgm:pt>
    <dgm:pt modelId="{078FE119-8654-474F-BFBA-7BFD9933C25D}" type="pres">
      <dgm:prSet presAssocID="{9E40702F-7BF2-4896-B546-E5C1771B0B69}" presName="hierRoot2" presStyleCnt="0"/>
      <dgm:spPr/>
    </dgm:pt>
    <dgm:pt modelId="{2EF889DC-EDDD-42C2-B104-B23BC034CC44}" type="pres">
      <dgm:prSet presAssocID="{9E40702F-7BF2-4896-B546-E5C1771B0B69}" presName="composite2" presStyleCnt="0"/>
      <dgm:spPr/>
    </dgm:pt>
    <dgm:pt modelId="{A2712A40-F777-46C1-8AC1-9B3BD5D32477}" type="pres">
      <dgm:prSet presAssocID="{9E40702F-7BF2-4896-B546-E5C1771B0B69}" presName="background2" presStyleLbl="node2" presStyleIdx="1" presStyleCnt="5"/>
      <dgm:spPr/>
    </dgm:pt>
    <dgm:pt modelId="{6B970C3E-A2F6-49A7-9F63-28FB2705E621}" type="pres">
      <dgm:prSet presAssocID="{9E40702F-7BF2-4896-B546-E5C1771B0B69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8821BC5B-B0B4-4D6D-85BC-55CB1F9E0211}" type="pres">
      <dgm:prSet presAssocID="{9E40702F-7BF2-4896-B546-E5C1771B0B69}" presName="hierChild3" presStyleCnt="0"/>
      <dgm:spPr/>
    </dgm:pt>
    <dgm:pt modelId="{BFF8FD8A-C13F-42DD-A647-981565C6C5BD}" type="pres">
      <dgm:prSet presAssocID="{8760C463-3FB6-45C0-A547-C4973F64CD4B}" presName="Name17" presStyleLbl="parChTrans1D3" presStyleIdx="1" presStyleCnt="5"/>
      <dgm:spPr/>
      <dgm:t>
        <a:bodyPr/>
        <a:lstStyle/>
        <a:p>
          <a:endParaRPr lang="it-IT"/>
        </a:p>
      </dgm:t>
    </dgm:pt>
    <dgm:pt modelId="{850E1936-33E7-451B-8861-F2C43650E865}" type="pres">
      <dgm:prSet presAssocID="{DDF3197F-E46D-4B0F-9222-5E6F6D21205B}" presName="hierRoot3" presStyleCnt="0"/>
      <dgm:spPr/>
    </dgm:pt>
    <dgm:pt modelId="{1FE60A28-1D77-401C-A45B-99C27EC214E3}" type="pres">
      <dgm:prSet presAssocID="{DDF3197F-E46D-4B0F-9222-5E6F6D21205B}" presName="composite3" presStyleCnt="0"/>
      <dgm:spPr/>
    </dgm:pt>
    <dgm:pt modelId="{12F46E9B-A732-4E86-9D85-8826D5237C8B}" type="pres">
      <dgm:prSet presAssocID="{DDF3197F-E46D-4B0F-9222-5E6F6D21205B}" presName="background3" presStyleLbl="node3" presStyleIdx="1" presStyleCnt="5"/>
      <dgm:spPr/>
    </dgm:pt>
    <dgm:pt modelId="{BBC1A0D5-3683-44B6-AA03-C8A2BBB66ACF}" type="pres">
      <dgm:prSet presAssocID="{DDF3197F-E46D-4B0F-9222-5E6F6D21205B}" presName="text3" presStyleLbl="fgAcc3" presStyleIdx="1" presStyleCnt="5" custScaleX="145968" custScaleY="337575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CF1D6B91-88B0-4F9A-9A19-5C2BA3439CC8}" type="pres">
      <dgm:prSet presAssocID="{DDF3197F-E46D-4B0F-9222-5E6F6D21205B}" presName="hierChild4" presStyleCnt="0"/>
      <dgm:spPr/>
    </dgm:pt>
    <dgm:pt modelId="{9E0719E0-B934-42F2-9DD4-3D6470E305B5}" type="pres">
      <dgm:prSet presAssocID="{8F378E1C-20F6-4D01-9DE5-A02E7AA2A5D6}" presName="Name10" presStyleLbl="parChTrans1D2" presStyleIdx="2" presStyleCnt="5"/>
      <dgm:spPr/>
      <dgm:t>
        <a:bodyPr/>
        <a:lstStyle/>
        <a:p>
          <a:endParaRPr lang="it-IT"/>
        </a:p>
      </dgm:t>
    </dgm:pt>
    <dgm:pt modelId="{C6E9FB3D-6790-4F58-9220-C3EAE685560E}" type="pres">
      <dgm:prSet presAssocID="{755AC1F5-D627-496D-88A5-07D074916183}" presName="hierRoot2" presStyleCnt="0"/>
      <dgm:spPr/>
    </dgm:pt>
    <dgm:pt modelId="{EFAB11F2-1695-46D0-A5C1-92D648B93F26}" type="pres">
      <dgm:prSet presAssocID="{755AC1F5-D627-496D-88A5-07D074916183}" presName="composite2" presStyleCnt="0"/>
      <dgm:spPr/>
    </dgm:pt>
    <dgm:pt modelId="{38C853AE-AE46-4772-9AA8-B4F7F5BAE3FE}" type="pres">
      <dgm:prSet presAssocID="{755AC1F5-D627-496D-88A5-07D074916183}" presName="background2" presStyleLbl="node2" presStyleIdx="2" presStyleCnt="5"/>
      <dgm:spPr/>
    </dgm:pt>
    <dgm:pt modelId="{F96C28CC-F6B9-4903-B780-7563317F57FD}" type="pres">
      <dgm:prSet presAssocID="{755AC1F5-D627-496D-88A5-07D074916183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C769FE77-585B-4062-B9E1-5809235DC496}" type="pres">
      <dgm:prSet presAssocID="{755AC1F5-D627-496D-88A5-07D074916183}" presName="hierChild3" presStyleCnt="0"/>
      <dgm:spPr/>
    </dgm:pt>
    <dgm:pt modelId="{12A37763-86CC-42CF-8F52-CC4B485D5306}" type="pres">
      <dgm:prSet presAssocID="{321121F7-64EB-454B-8213-A4E381AE7CA6}" presName="Name17" presStyleLbl="parChTrans1D3" presStyleIdx="2" presStyleCnt="5"/>
      <dgm:spPr/>
      <dgm:t>
        <a:bodyPr/>
        <a:lstStyle/>
        <a:p>
          <a:endParaRPr lang="it-IT"/>
        </a:p>
      </dgm:t>
    </dgm:pt>
    <dgm:pt modelId="{AE8CED16-F973-4003-82EF-821574695622}" type="pres">
      <dgm:prSet presAssocID="{BA7D1EFC-6062-4494-90C1-2F9CF0BBBD76}" presName="hierRoot3" presStyleCnt="0"/>
      <dgm:spPr/>
    </dgm:pt>
    <dgm:pt modelId="{3960B481-9178-471D-A07F-9DCE26A39EB6}" type="pres">
      <dgm:prSet presAssocID="{BA7D1EFC-6062-4494-90C1-2F9CF0BBBD76}" presName="composite3" presStyleCnt="0"/>
      <dgm:spPr/>
    </dgm:pt>
    <dgm:pt modelId="{BC31B69B-33CB-4AC0-914F-D6F12332DD24}" type="pres">
      <dgm:prSet presAssocID="{BA7D1EFC-6062-4494-90C1-2F9CF0BBBD76}" presName="background3" presStyleLbl="node3" presStyleIdx="2" presStyleCnt="5"/>
      <dgm:spPr/>
    </dgm:pt>
    <dgm:pt modelId="{1E2C2666-384F-43E4-807F-F54F75F9CF24}" type="pres">
      <dgm:prSet presAssocID="{BA7D1EFC-6062-4494-90C1-2F9CF0BBBD76}" presName="text3" presStyleLbl="fgAcc3" presStyleIdx="2" presStyleCnt="5" custScaleX="145968" custScaleY="337575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9958101F-80F8-415D-A2DB-CF996FD1B145}" type="pres">
      <dgm:prSet presAssocID="{BA7D1EFC-6062-4494-90C1-2F9CF0BBBD76}" presName="hierChild4" presStyleCnt="0"/>
      <dgm:spPr/>
    </dgm:pt>
    <dgm:pt modelId="{92EDC9C9-49DB-4E73-B7D8-ABE1A6A7C7F3}" type="pres">
      <dgm:prSet presAssocID="{DCE365EB-A53C-483B-B527-CCFB2B89DDE8}" presName="Name10" presStyleLbl="parChTrans1D2" presStyleIdx="3" presStyleCnt="5"/>
      <dgm:spPr/>
      <dgm:t>
        <a:bodyPr/>
        <a:lstStyle/>
        <a:p>
          <a:endParaRPr lang="it-IT"/>
        </a:p>
      </dgm:t>
    </dgm:pt>
    <dgm:pt modelId="{A9B3F917-7449-4483-8B8D-A32F5963A9BC}" type="pres">
      <dgm:prSet presAssocID="{2F711A8B-20A3-4189-A5FC-E17B4F9BA522}" presName="hierRoot2" presStyleCnt="0"/>
      <dgm:spPr/>
    </dgm:pt>
    <dgm:pt modelId="{08706D66-BC0C-4E27-9E8B-92B9EF5C7536}" type="pres">
      <dgm:prSet presAssocID="{2F711A8B-20A3-4189-A5FC-E17B4F9BA522}" presName="composite2" presStyleCnt="0"/>
      <dgm:spPr/>
    </dgm:pt>
    <dgm:pt modelId="{EFB36101-3492-4BDA-8339-50277CC4FCFF}" type="pres">
      <dgm:prSet presAssocID="{2F711A8B-20A3-4189-A5FC-E17B4F9BA522}" presName="background2" presStyleLbl="node2" presStyleIdx="3" presStyleCnt="5"/>
      <dgm:spPr/>
    </dgm:pt>
    <dgm:pt modelId="{DCFFCA02-2386-441D-8A62-8B096F0F86DD}" type="pres">
      <dgm:prSet presAssocID="{2F711A8B-20A3-4189-A5FC-E17B4F9BA522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F5DD798B-1444-487B-B7B7-7B12D894150B}" type="pres">
      <dgm:prSet presAssocID="{2F711A8B-20A3-4189-A5FC-E17B4F9BA522}" presName="hierChild3" presStyleCnt="0"/>
      <dgm:spPr/>
    </dgm:pt>
    <dgm:pt modelId="{29A7950A-7668-4F29-AEDB-5EE9D89A187A}" type="pres">
      <dgm:prSet presAssocID="{F0A4627C-C395-4DC4-8B8B-8FDD4680C7FA}" presName="Name17" presStyleLbl="parChTrans1D3" presStyleIdx="3" presStyleCnt="5"/>
      <dgm:spPr/>
      <dgm:t>
        <a:bodyPr/>
        <a:lstStyle/>
        <a:p>
          <a:endParaRPr lang="it-IT"/>
        </a:p>
      </dgm:t>
    </dgm:pt>
    <dgm:pt modelId="{A64161FB-E24D-46AD-B801-1870D8F22AC7}" type="pres">
      <dgm:prSet presAssocID="{A05FFC79-23F1-48B9-90DC-6014FC36AC1A}" presName="hierRoot3" presStyleCnt="0"/>
      <dgm:spPr/>
    </dgm:pt>
    <dgm:pt modelId="{BC2F62F6-92FB-464A-8CC4-457801FE8329}" type="pres">
      <dgm:prSet presAssocID="{A05FFC79-23F1-48B9-90DC-6014FC36AC1A}" presName="composite3" presStyleCnt="0"/>
      <dgm:spPr/>
    </dgm:pt>
    <dgm:pt modelId="{5A04477B-3920-4031-9F4E-45B86ECFFE01}" type="pres">
      <dgm:prSet presAssocID="{A05FFC79-23F1-48B9-90DC-6014FC36AC1A}" presName="background3" presStyleLbl="node3" presStyleIdx="3" presStyleCnt="5"/>
      <dgm:spPr/>
    </dgm:pt>
    <dgm:pt modelId="{7D74BC26-E631-4213-BEC3-AE0084A714EB}" type="pres">
      <dgm:prSet presAssocID="{A05FFC79-23F1-48B9-90DC-6014FC36AC1A}" presName="text3" presStyleLbl="fgAcc3" presStyleIdx="3" presStyleCnt="5" custScaleX="145968" custScaleY="337575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28AC59C3-14DC-4C2F-980A-BEBBE122D869}" type="pres">
      <dgm:prSet presAssocID="{A05FFC79-23F1-48B9-90DC-6014FC36AC1A}" presName="hierChild4" presStyleCnt="0"/>
      <dgm:spPr/>
    </dgm:pt>
    <dgm:pt modelId="{75BAB157-1CC6-495F-99ED-07A307F8A607}" type="pres">
      <dgm:prSet presAssocID="{9A06E30F-6ED5-41A0-9C5F-6190C89D55CF}" presName="Name10" presStyleLbl="parChTrans1D2" presStyleIdx="4" presStyleCnt="5"/>
      <dgm:spPr/>
      <dgm:t>
        <a:bodyPr/>
        <a:lstStyle/>
        <a:p>
          <a:endParaRPr lang="it-IT"/>
        </a:p>
      </dgm:t>
    </dgm:pt>
    <dgm:pt modelId="{B65D813D-1433-4561-962A-D29EE69224BA}" type="pres">
      <dgm:prSet presAssocID="{99F40BBD-A038-421E-A837-887F45E1D294}" presName="hierRoot2" presStyleCnt="0"/>
      <dgm:spPr/>
    </dgm:pt>
    <dgm:pt modelId="{51E27030-18AB-49F0-84AA-73D0AEB7F71F}" type="pres">
      <dgm:prSet presAssocID="{99F40BBD-A038-421E-A837-887F45E1D294}" presName="composite2" presStyleCnt="0"/>
      <dgm:spPr/>
    </dgm:pt>
    <dgm:pt modelId="{15A450ED-6EE8-4B4A-80FD-1915B3F8CB8D}" type="pres">
      <dgm:prSet presAssocID="{99F40BBD-A038-421E-A837-887F45E1D294}" presName="background2" presStyleLbl="node2" presStyleIdx="4" presStyleCnt="5"/>
      <dgm:spPr/>
    </dgm:pt>
    <dgm:pt modelId="{6734C466-076A-4244-AF3B-1AAB4CB4FC7F}" type="pres">
      <dgm:prSet presAssocID="{99F40BBD-A038-421E-A837-887F45E1D294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F8902080-0AC9-426B-ABCD-B197112CE92E}" type="pres">
      <dgm:prSet presAssocID="{99F40BBD-A038-421E-A837-887F45E1D294}" presName="hierChild3" presStyleCnt="0"/>
      <dgm:spPr/>
    </dgm:pt>
    <dgm:pt modelId="{14E88CDB-40E3-4728-B774-E81291CC9AFA}" type="pres">
      <dgm:prSet presAssocID="{FE9FB480-FA84-49CB-9CE9-D18409A471AB}" presName="Name17" presStyleLbl="parChTrans1D3" presStyleIdx="4" presStyleCnt="5"/>
      <dgm:spPr/>
      <dgm:t>
        <a:bodyPr/>
        <a:lstStyle/>
        <a:p>
          <a:endParaRPr lang="it-IT"/>
        </a:p>
      </dgm:t>
    </dgm:pt>
    <dgm:pt modelId="{4C21351F-8558-493E-9875-D43745E29C8E}" type="pres">
      <dgm:prSet presAssocID="{B2B70006-00FD-4AA4-A1EF-871489654D80}" presName="hierRoot3" presStyleCnt="0"/>
      <dgm:spPr/>
    </dgm:pt>
    <dgm:pt modelId="{6CCDCC93-77B4-4B03-A1EC-6A42C21DFEDA}" type="pres">
      <dgm:prSet presAssocID="{B2B70006-00FD-4AA4-A1EF-871489654D80}" presName="composite3" presStyleCnt="0"/>
      <dgm:spPr/>
    </dgm:pt>
    <dgm:pt modelId="{15517093-8266-4615-A29D-CEA65EAC7D6C}" type="pres">
      <dgm:prSet presAssocID="{B2B70006-00FD-4AA4-A1EF-871489654D80}" presName="background3" presStyleLbl="node3" presStyleIdx="4" presStyleCnt="5"/>
      <dgm:spPr/>
    </dgm:pt>
    <dgm:pt modelId="{2E6BD235-E5CE-4B79-A723-F54370BF938D}" type="pres">
      <dgm:prSet presAssocID="{B2B70006-00FD-4AA4-A1EF-871489654D80}" presName="text3" presStyleLbl="fgAcc3" presStyleIdx="4" presStyleCnt="5" custScaleX="145968" custScaleY="337575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C98A5939-5912-44C8-8EB7-1CAF6C86FBA3}" type="pres">
      <dgm:prSet presAssocID="{B2B70006-00FD-4AA4-A1EF-871489654D80}" presName="hierChild4" presStyleCnt="0"/>
      <dgm:spPr/>
    </dgm:pt>
  </dgm:ptLst>
  <dgm:cxnLst>
    <dgm:cxn modelId="{1FCFB0AC-7E4F-4DC6-A7FE-A92207D288AC}" type="presOf" srcId="{DDF3197F-E46D-4B0F-9222-5E6F6D21205B}" destId="{BBC1A0D5-3683-44B6-AA03-C8A2BBB66ACF}" srcOrd="0" destOrd="0" presId="urn:microsoft.com/office/officeart/2005/8/layout/hierarchy1"/>
    <dgm:cxn modelId="{D4ACA377-0973-4A3C-869C-60EC129FD1F2}" type="presOf" srcId="{1A892917-C888-4B23-B2EB-271964523E61}" destId="{63BAD956-5FCE-470B-B6ED-042FEF22D5C8}" srcOrd="0" destOrd="0" presId="urn:microsoft.com/office/officeart/2005/8/layout/hierarchy1"/>
    <dgm:cxn modelId="{4175FD09-7E14-4EA2-A520-1F31ADDB4ACB}" srcId="{0ACB654A-1FFD-4AC4-863E-8D9F1B2407B2}" destId="{755AC1F5-D627-496D-88A5-07D074916183}" srcOrd="2" destOrd="0" parTransId="{8F378E1C-20F6-4D01-9DE5-A02E7AA2A5D6}" sibTransId="{9A7F9408-A14F-4B32-A82F-33602292A545}"/>
    <dgm:cxn modelId="{3A15C6D2-90B2-401D-8EFC-99AAA6F5228C}" srcId="{0ACB654A-1FFD-4AC4-863E-8D9F1B2407B2}" destId="{99F40BBD-A038-421E-A837-887F45E1D294}" srcOrd="4" destOrd="0" parTransId="{9A06E30F-6ED5-41A0-9C5F-6190C89D55CF}" sibTransId="{90255FB7-A7EB-4ADA-943B-3DD71E18138C}"/>
    <dgm:cxn modelId="{B54CB975-5B06-4315-8603-A38367AF6FA1}" srcId="{9E40702F-7BF2-4896-B546-E5C1771B0B69}" destId="{DDF3197F-E46D-4B0F-9222-5E6F6D21205B}" srcOrd="0" destOrd="0" parTransId="{8760C463-3FB6-45C0-A547-C4973F64CD4B}" sibTransId="{178CD747-83BB-430E-A45C-FB492D5E7C11}"/>
    <dgm:cxn modelId="{17B1B629-C726-465A-BC54-B78E5DAA9A7B}" srcId="{1A892917-C888-4B23-B2EB-271964523E61}" destId="{0ACB654A-1FFD-4AC4-863E-8D9F1B2407B2}" srcOrd="0" destOrd="0" parTransId="{49C287BD-066D-468F-B164-7AEC7186E5C7}" sibTransId="{36910ED2-7072-462C-AD30-BBBF50064795}"/>
    <dgm:cxn modelId="{26503143-E376-417E-84C8-9CF2311D8CF3}" type="presOf" srcId="{B2E1DB4E-13CB-4A00-988A-FE20B61A3FB7}" destId="{DCC723F2-5810-404D-91F4-8D3401ADF637}" srcOrd="0" destOrd="0" presId="urn:microsoft.com/office/officeart/2005/8/layout/hierarchy1"/>
    <dgm:cxn modelId="{89117C1B-5CF9-4593-9C1A-612094A22EC6}" type="presOf" srcId="{9E40702F-7BF2-4896-B546-E5C1771B0B69}" destId="{6B970C3E-A2F6-49A7-9F63-28FB2705E621}" srcOrd="0" destOrd="0" presId="urn:microsoft.com/office/officeart/2005/8/layout/hierarchy1"/>
    <dgm:cxn modelId="{E8319C03-33B7-42F7-9044-84472E1DCFBA}" type="presOf" srcId="{99F40BBD-A038-421E-A837-887F45E1D294}" destId="{6734C466-076A-4244-AF3B-1AAB4CB4FC7F}" srcOrd="0" destOrd="0" presId="urn:microsoft.com/office/officeart/2005/8/layout/hierarchy1"/>
    <dgm:cxn modelId="{88693923-9A1F-406C-A298-E7B726554641}" type="presOf" srcId="{321121F7-64EB-454B-8213-A4E381AE7CA6}" destId="{12A37763-86CC-42CF-8F52-CC4B485D5306}" srcOrd="0" destOrd="0" presId="urn:microsoft.com/office/officeart/2005/8/layout/hierarchy1"/>
    <dgm:cxn modelId="{3DF14831-3DEF-4B87-98CF-9CF594C676E3}" srcId="{0ACB654A-1FFD-4AC4-863E-8D9F1B2407B2}" destId="{8F7C7BAE-CE59-4050-B2AE-ECE5F0133391}" srcOrd="0" destOrd="0" parTransId="{B2E1DB4E-13CB-4A00-988A-FE20B61A3FB7}" sibTransId="{C3EA0D2A-8963-41C5-A2D0-48A915CD0A58}"/>
    <dgm:cxn modelId="{ACAF27A5-8B75-4725-A64A-CDB3515B34E3}" type="presOf" srcId="{35671C67-A10C-4B69-8B3C-36B36114B994}" destId="{04153D69-8A18-4C8E-9576-4684B833CD9C}" srcOrd="0" destOrd="0" presId="urn:microsoft.com/office/officeart/2005/8/layout/hierarchy1"/>
    <dgm:cxn modelId="{0E15EF13-8213-4E24-8AC7-8F7660B12BDB}" type="presOf" srcId="{FE9FB480-FA84-49CB-9CE9-D18409A471AB}" destId="{14E88CDB-40E3-4728-B774-E81291CC9AFA}" srcOrd="0" destOrd="0" presId="urn:microsoft.com/office/officeart/2005/8/layout/hierarchy1"/>
    <dgm:cxn modelId="{E4E0E796-25F2-4AD9-95CE-8450B0DB34A0}" type="presOf" srcId="{9A06E30F-6ED5-41A0-9C5F-6190C89D55CF}" destId="{75BAB157-1CC6-495F-99ED-07A307F8A607}" srcOrd="0" destOrd="0" presId="urn:microsoft.com/office/officeart/2005/8/layout/hierarchy1"/>
    <dgm:cxn modelId="{7BF1A7CB-5120-4EBF-9A7F-2F3FE261273D}" srcId="{8F7C7BAE-CE59-4050-B2AE-ECE5F0133391}" destId="{35671C67-A10C-4B69-8B3C-36B36114B994}" srcOrd="0" destOrd="0" parTransId="{F883A472-0894-4F86-9B1C-B4B6E7AE115C}" sibTransId="{BCDFAE00-F6FE-4BB9-BBF0-FC5BBC0FB537}"/>
    <dgm:cxn modelId="{F45F215B-D947-4D77-BC8D-3236A810A12A}" type="presOf" srcId="{F883A472-0894-4F86-9B1C-B4B6E7AE115C}" destId="{9853871E-341D-42F9-9DFF-4CD53F18AB6E}" srcOrd="0" destOrd="0" presId="urn:microsoft.com/office/officeart/2005/8/layout/hierarchy1"/>
    <dgm:cxn modelId="{1B84E71C-9203-4444-B761-EF1C7DFF1450}" srcId="{0ACB654A-1FFD-4AC4-863E-8D9F1B2407B2}" destId="{9E40702F-7BF2-4896-B546-E5C1771B0B69}" srcOrd="1" destOrd="0" parTransId="{4CD6859B-498E-41C4-811E-C0080F7F6E82}" sibTransId="{FE3D517B-27C2-426F-857B-B53C9982C4EB}"/>
    <dgm:cxn modelId="{4688C158-98D6-4CA8-A16D-6889A3A3318F}" srcId="{99F40BBD-A038-421E-A837-887F45E1D294}" destId="{B2B70006-00FD-4AA4-A1EF-871489654D80}" srcOrd="0" destOrd="0" parTransId="{FE9FB480-FA84-49CB-9CE9-D18409A471AB}" sibTransId="{BF2DE49C-3658-427B-8C4E-3BD0563364C9}"/>
    <dgm:cxn modelId="{7A0CF567-7564-46BB-877A-0A319EAB54A1}" type="presOf" srcId="{8F7C7BAE-CE59-4050-B2AE-ECE5F0133391}" destId="{3B29478E-15CC-4CAB-8F65-C9CBAF4C0B85}" srcOrd="0" destOrd="0" presId="urn:microsoft.com/office/officeart/2005/8/layout/hierarchy1"/>
    <dgm:cxn modelId="{73E2F0B2-2896-445A-BD99-02AEEDA56683}" type="presOf" srcId="{A05FFC79-23F1-48B9-90DC-6014FC36AC1A}" destId="{7D74BC26-E631-4213-BEC3-AE0084A714EB}" srcOrd="0" destOrd="0" presId="urn:microsoft.com/office/officeart/2005/8/layout/hierarchy1"/>
    <dgm:cxn modelId="{2A2D7C0A-8C75-42E4-953F-E86865286392}" type="presOf" srcId="{2F711A8B-20A3-4189-A5FC-E17B4F9BA522}" destId="{DCFFCA02-2386-441D-8A62-8B096F0F86DD}" srcOrd="0" destOrd="0" presId="urn:microsoft.com/office/officeart/2005/8/layout/hierarchy1"/>
    <dgm:cxn modelId="{A1B916CC-863B-4EB7-B108-4035F52E2AEE}" type="presOf" srcId="{BA7D1EFC-6062-4494-90C1-2F9CF0BBBD76}" destId="{1E2C2666-384F-43E4-807F-F54F75F9CF24}" srcOrd="0" destOrd="0" presId="urn:microsoft.com/office/officeart/2005/8/layout/hierarchy1"/>
    <dgm:cxn modelId="{8C6D3F75-109D-495B-90BA-9C970C5655FB}" srcId="{755AC1F5-D627-496D-88A5-07D074916183}" destId="{BA7D1EFC-6062-4494-90C1-2F9CF0BBBD76}" srcOrd="0" destOrd="0" parTransId="{321121F7-64EB-454B-8213-A4E381AE7CA6}" sibTransId="{1AE0AD42-E641-4F4D-9DC6-3E7207530B5C}"/>
    <dgm:cxn modelId="{4032E812-1446-463C-B1AA-EDE078EE541B}" srcId="{2F711A8B-20A3-4189-A5FC-E17B4F9BA522}" destId="{A05FFC79-23F1-48B9-90DC-6014FC36AC1A}" srcOrd="0" destOrd="0" parTransId="{F0A4627C-C395-4DC4-8B8B-8FDD4680C7FA}" sibTransId="{6BCD3C52-F1CD-43BE-890F-0FE901258541}"/>
    <dgm:cxn modelId="{FF4D739E-1576-4103-BE36-E43A9462C3F8}" type="presOf" srcId="{B2B70006-00FD-4AA4-A1EF-871489654D80}" destId="{2E6BD235-E5CE-4B79-A723-F54370BF938D}" srcOrd="0" destOrd="0" presId="urn:microsoft.com/office/officeart/2005/8/layout/hierarchy1"/>
    <dgm:cxn modelId="{7AA1785C-98FA-4A7F-BC31-0822CE30A708}" srcId="{0ACB654A-1FFD-4AC4-863E-8D9F1B2407B2}" destId="{2F711A8B-20A3-4189-A5FC-E17B4F9BA522}" srcOrd="3" destOrd="0" parTransId="{DCE365EB-A53C-483B-B527-CCFB2B89DDE8}" sibTransId="{90CCA40E-E9E0-45E8-B0FC-87483B5A1AD5}"/>
    <dgm:cxn modelId="{915AB402-F5B4-4E48-8531-D1510A1796A0}" type="presOf" srcId="{8760C463-3FB6-45C0-A547-C4973F64CD4B}" destId="{BFF8FD8A-C13F-42DD-A647-981565C6C5BD}" srcOrd="0" destOrd="0" presId="urn:microsoft.com/office/officeart/2005/8/layout/hierarchy1"/>
    <dgm:cxn modelId="{6FDE53ED-53A4-4B8C-AFF3-B3ED5C701593}" type="presOf" srcId="{8F378E1C-20F6-4D01-9DE5-A02E7AA2A5D6}" destId="{9E0719E0-B934-42F2-9DD4-3D6470E305B5}" srcOrd="0" destOrd="0" presId="urn:microsoft.com/office/officeart/2005/8/layout/hierarchy1"/>
    <dgm:cxn modelId="{A8B747A2-B749-4AC2-B675-4A0765B1A960}" type="presOf" srcId="{DCE365EB-A53C-483B-B527-CCFB2B89DDE8}" destId="{92EDC9C9-49DB-4E73-B7D8-ABE1A6A7C7F3}" srcOrd="0" destOrd="0" presId="urn:microsoft.com/office/officeart/2005/8/layout/hierarchy1"/>
    <dgm:cxn modelId="{51C6547E-4D68-4824-822D-237D76754819}" type="presOf" srcId="{0ACB654A-1FFD-4AC4-863E-8D9F1B2407B2}" destId="{39EBB907-5DDD-4A2C-AB21-3A1CDC2E6313}" srcOrd="0" destOrd="0" presId="urn:microsoft.com/office/officeart/2005/8/layout/hierarchy1"/>
    <dgm:cxn modelId="{ED7EF45B-18D4-4BE3-B872-BFECC38C4F71}" type="presOf" srcId="{755AC1F5-D627-496D-88A5-07D074916183}" destId="{F96C28CC-F6B9-4903-B780-7563317F57FD}" srcOrd="0" destOrd="0" presId="urn:microsoft.com/office/officeart/2005/8/layout/hierarchy1"/>
    <dgm:cxn modelId="{A40DA45F-9AEC-46D8-A532-A217677E6828}" type="presOf" srcId="{F0A4627C-C395-4DC4-8B8B-8FDD4680C7FA}" destId="{29A7950A-7668-4F29-AEDB-5EE9D89A187A}" srcOrd="0" destOrd="0" presId="urn:microsoft.com/office/officeart/2005/8/layout/hierarchy1"/>
    <dgm:cxn modelId="{4D00CAC2-8AC4-4AE9-B112-7DFDAE42627F}" type="presOf" srcId="{4CD6859B-498E-41C4-811E-C0080F7F6E82}" destId="{5533E4D9-7F64-43FC-A68D-A587F05E7839}" srcOrd="0" destOrd="0" presId="urn:microsoft.com/office/officeart/2005/8/layout/hierarchy1"/>
    <dgm:cxn modelId="{7E52151A-AD6C-48DE-BD5B-7F3EF5410230}" type="presParOf" srcId="{63BAD956-5FCE-470B-B6ED-042FEF22D5C8}" destId="{F72F41D2-94C5-4B9D-8EF3-C064C74420D8}" srcOrd="0" destOrd="0" presId="urn:microsoft.com/office/officeart/2005/8/layout/hierarchy1"/>
    <dgm:cxn modelId="{E35D870A-5652-4CDA-B13F-2AF2F7A5E721}" type="presParOf" srcId="{F72F41D2-94C5-4B9D-8EF3-C064C74420D8}" destId="{E7C7E2A9-90D9-4358-8D61-E06FC1E18BAC}" srcOrd="0" destOrd="0" presId="urn:microsoft.com/office/officeart/2005/8/layout/hierarchy1"/>
    <dgm:cxn modelId="{52E69B3A-1FB8-471E-889D-89FF75325ACB}" type="presParOf" srcId="{E7C7E2A9-90D9-4358-8D61-E06FC1E18BAC}" destId="{F463D041-33EB-4F8C-A051-52CADDE65EAA}" srcOrd="0" destOrd="0" presId="urn:microsoft.com/office/officeart/2005/8/layout/hierarchy1"/>
    <dgm:cxn modelId="{FA1D79E0-2C34-4284-9C19-FF7276C3A0E7}" type="presParOf" srcId="{E7C7E2A9-90D9-4358-8D61-E06FC1E18BAC}" destId="{39EBB907-5DDD-4A2C-AB21-3A1CDC2E6313}" srcOrd="1" destOrd="0" presId="urn:microsoft.com/office/officeart/2005/8/layout/hierarchy1"/>
    <dgm:cxn modelId="{52048D4E-D765-4884-ACFE-A5BD724688E5}" type="presParOf" srcId="{F72F41D2-94C5-4B9D-8EF3-C064C74420D8}" destId="{C6E8A313-17E1-4438-A152-74A1F0E60152}" srcOrd="1" destOrd="0" presId="urn:microsoft.com/office/officeart/2005/8/layout/hierarchy1"/>
    <dgm:cxn modelId="{8514874A-DF9C-4267-9983-8ABD1F525EA6}" type="presParOf" srcId="{C6E8A313-17E1-4438-A152-74A1F0E60152}" destId="{DCC723F2-5810-404D-91F4-8D3401ADF637}" srcOrd="0" destOrd="0" presId="urn:microsoft.com/office/officeart/2005/8/layout/hierarchy1"/>
    <dgm:cxn modelId="{F6F85EB1-B551-45E7-9C31-F99B8C8F69AB}" type="presParOf" srcId="{C6E8A313-17E1-4438-A152-74A1F0E60152}" destId="{707D4E0E-DE8A-48E2-9CA0-2EE90DA47329}" srcOrd="1" destOrd="0" presId="urn:microsoft.com/office/officeart/2005/8/layout/hierarchy1"/>
    <dgm:cxn modelId="{A0F13756-20B7-4D42-927C-9A74A7A59CE2}" type="presParOf" srcId="{707D4E0E-DE8A-48E2-9CA0-2EE90DA47329}" destId="{73C9391F-CF8C-430C-BC6D-B00EE5DBC0BC}" srcOrd="0" destOrd="0" presId="urn:microsoft.com/office/officeart/2005/8/layout/hierarchy1"/>
    <dgm:cxn modelId="{FCCACE9D-75D6-46B6-8D5B-C5FE4E842D94}" type="presParOf" srcId="{73C9391F-CF8C-430C-BC6D-B00EE5DBC0BC}" destId="{04F5E612-A2B2-4053-8147-814915FD00B9}" srcOrd="0" destOrd="0" presId="urn:microsoft.com/office/officeart/2005/8/layout/hierarchy1"/>
    <dgm:cxn modelId="{5A68281B-2BBA-405F-91CC-9BAB5246DC1F}" type="presParOf" srcId="{73C9391F-CF8C-430C-BC6D-B00EE5DBC0BC}" destId="{3B29478E-15CC-4CAB-8F65-C9CBAF4C0B85}" srcOrd="1" destOrd="0" presId="urn:microsoft.com/office/officeart/2005/8/layout/hierarchy1"/>
    <dgm:cxn modelId="{FDC8196E-8024-4048-AF1A-2EE7BDF6CB77}" type="presParOf" srcId="{707D4E0E-DE8A-48E2-9CA0-2EE90DA47329}" destId="{5A32FC1B-DC41-49CD-9BD8-4433F3A4CF12}" srcOrd="1" destOrd="0" presId="urn:microsoft.com/office/officeart/2005/8/layout/hierarchy1"/>
    <dgm:cxn modelId="{2A3CEF6C-5B45-437C-B630-CC1D9DBB0266}" type="presParOf" srcId="{5A32FC1B-DC41-49CD-9BD8-4433F3A4CF12}" destId="{9853871E-341D-42F9-9DFF-4CD53F18AB6E}" srcOrd="0" destOrd="0" presId="urn:microsoft.com/office/officeart/2005/8/layout/hierarchy1"/>
    <dgm:cxn modelId="{C97A335A-FDD1-47E0-BA3F-E1F82761B8D1}" type="presParOf" srcId="{5A32FC1B-DC41-49CD-9BD8-4433F3A4CF12}" destId="{F81071A1-FAF8-413E-9585-212343325751}" srcOrd="1" destOrd="0" presId="urn:microsoft.com/office/officeart/2005/8/layout/hierarchy1"/>
    <dgm:cxn modelId="{244B8EB7-42A8-4046-AA67-5479DD7C1281}" type="presParOf" srcId="{F81071A1-FAF8-413E-9585-212343325751}" destId="{BE592679-D2BC-4766-B50C-DA743663D8E6}" srcOrd="0" destOrd="0" presId="urn:microsoft.com/office/officeart/2005/8/layout/hierarchy1"/>
    <dgm:cxn modelId="{E9C586FE-43D9-48E4-A6C2-124B5F62BDE0}" type="presParOf" srcId="{BE592679-D2BC-4766-B50C-DA743663D8E6}" destId="{912A8D94-D143-45C3-9BEC-7705AECE254A}" srcOrd="0" destOrd="0" presId="urn:microsoft.com/office/officeart/2005/8/layout/hierarchy1"/>
    <dgm:cxn modelId="{01703D0A-6CCD-4169-8318-A0D7A1CDB5A5}" type="presParOf" srcId="{BE592679-D2BC-4766-B50C-DA743663D8E6}" destId="{04153D69-8A18-4C8E-9576-4684B833CD9C}" srcOrd="1" destOrd="0" presId="urn:microsoft.com/office/officeart/2005/8/layout/hierarchy1"/>
    <dgm:cxn modelId="{222E616F-20A8-4C93-A074-4539E29F99BD}" type="presParOf" srcId="{F81071A1-FAF8-413E-9585-212343325751}" destId="{1E149AE2-EB8F-4B67-8CEB-3F1C3D89AEDD}" srcOrd="1" destOrd="0" presId="urn:microsoft.com/office/officeart/2005/8/layout/hierarchy1"/>
    <dgm:cxn modelId="{2CF2229A-0FB5-4CEC-B15F-6074446AAD50}" type="presParOf" srcId="{C6E8A313-17E1-4438-A152-74A1F0E60152}" destId="{5533E4D9-7F64-43FC-A68D-A587F05E7839}" srcOrd="2" destOrd="0" presId="urn:microsoft.com/office/officeart/2005/8/layout/hierarchy1"/>
    <dgm:cxn modelId="{C1B816CE-79E1-4CFC-8008-7609DFB83EA2}" type="presParOf" srcId="{C6E8A313-17E1-4438-A152-74A1F0E60152}" destId="{078FE119-8654-474F-BFBA-7BFD9933C25D}" srcOrd="3" destOrd="0" presId="urn:microsoft.com/office/officeart/2005/8/layout/hierarchy1"/>
    <dgm:cxn modelId="{D08AE620-B0A0-446F-BE64-29D2598D45F0}" type="presParOf" srcId="{078FE119-8654-474F-BFBA-7BFD9933C25D}" destId="{2EF889DC-EDDD-42C2-B104-B23BC034CC44}" srcOrd="0" destOrd="0" presId="urn:microsoft.com/office/officeart/2005/8/layout/hierarchy1"/>
    <dgm:cxn modelId="{428F1448-5CCF-4542-BAC2-B42A3BCA02CD}" type="presParOf" srcId="{2EF889DC-EDDD-42C2-B104-B23BC034CC44}" destId="{A2712A40-F777-46C1-8AC1-9B3BD5D32477}" srcOrd="0" destOrd="0" presId="urn:microsoft.com/office/officeart/2005/8/layout/hierarchy1"/>
    <dgm:cxn modelId="{4E2DDC45-DDBF-499F-A91F-C80D8480388E}" type="presParOf" srcId="{2EF889DC-EDDD-42C2-B104-B23BC034CC44}" destId="{6B970C3E-A2F6-49A7-9F63-28FB2705E621}" srcOrd="1" destOrd="0" presId="urn:microsoft.com/office/officeart/2005/8/layout/hierarchy1"/>
    <dgm:cxn modelId="{2AD7F655-B904-47D4-8319-41C851AB063E}" type="presParOf" srcId="{078FE119-8654-474F-BFBA-7BFD9933C25D}" destId="{8821BC5B-B0B4-4D6D-85BC-55CB1F9E0211}" srcOrd="1" destOrd="0" presId="urn:microsoft.com/office/officeart/2005/8/layout/hierarchy1"/>
    <dgm:cxn modelId="{EC054D47-753C-4362-979E-04E9259966EC}" type="presParOf" srcId="{8821BC5B-B0B4-4D6D-85BC-55CB1F9E0211}" destId="{BFF8FD8A-C13F-42DD-A647-981565C6C5BD}" srcOrd="0" destOrd="0" presId="urn:microsoft.com/office/officeart/2005/8/layout/hierarchy1"/>
    <dgm:cxn modelId="{BD1E2631-1E1A-48CD-A305-3F15F782FB35}" type="presParOf" srcId="{8821BC5B-B0B4-4D6D-85BC-55CB1F9E0211}" destId="{850E1936-33E7-451B-8861-F2C43650E865}" srcOrd="1" destOrd="0" presId="urn:microsoft.com/office/officeart/2005/8/layout/hierarchy1"/>
    <dgm:cxn modelId="{E6B26338-4E1A-430E-AE9F-08A2D0FAA449}" type="presParOf" srcId="{850E1936-33E7-451B-8861-F2C43650E865}" destId="{1FE60A28-1D77-401C-A45B-99C27EC214E3}" srcOrd="0" destOrd="0" presId="urn:microsoft.com/office/officeart/2005/8/layout/hierarchy1"/>
    <dgm:cxn modelId="{A8C4EDA6-3614-4AFD-9984-ED21F2D21210}" type="presParOf" srcId="{1FE60A28-1D77-401C-A45B-99C27EC214E3}" destId="{12F46E9B-A732-4E86-9D85-8826D5237C8B}" srcOrd="0" destOrd="0" presId="urn:microsoft.com/office/officeart/2005/8/layout/hierarchy1"/>
    <dgm:cxn modelId="{C3D5E47F-8310-40D0-BB91-326BD811E6A7}" type="presParOf" srcId="{1FE60A28-1D77-401C-A45B-99C27EC214E3}" destId="{BBC1A0D5-3683-44B6-AA03-C8A2BBB66ACF}" srcOrd="1" destOrd="0" presId="urn:microsoft.com/office/officeart/2005/8/layout/hierarchy1"/>
    <dgm:cxn modelId="{99B6486B-5986-4BBF-89AF-1A6CF8F405C9}" type="presParOf" srcId="{850E1936-33E7-451B-8861-F2C43650E865}" destId="{CF1D6B91-88B0-4F9A-9A19-5C2BA3439CC8}" srcOrd="1" destOrd="0" presId="urn:microsoft.com/office/officeart/2005/8/layout/hierarchy1"/>
    <dgm:cxn modelId="{E71F58EB-0B2A-4591-ADD4-85E63373A644}" type="presParOf" srcId="{C6E8A313-17E1-4438-A152-74A1F0E60152}" destId="{9E0719E0-B934-42F2-9DD4-3D6470E305B5}" srcOrd="4" destOrd="0" presId="urn:microsoft.com/office/officeart/2005/8/layout/hierarchy1"/>
    <dgm:cxn modelId="{3CD73A23-55A8-478E-9586-D95BB40A1ECA}" type="presParOf" srcId="{C6E8A313-17E1-4438-A152-74A1F0E60152}" destId="{C6E9FB3D-6790-4F58-9220-C3EAE685560E}" srcOrd="5" destOrd="0" presId="urn:microsoft.com/office/officeart/2005/8/layout/hierarchy1"/>
    <dgm:cxn modelId="{DB3A550E-0F01-4B71-8EFF-672C66E6211F}" type="presParOf" srcId="{C6E9FB3D-6790-4F58-9220-C3EAE685560E}" destId="{EFAB11F2-1695-46D0-A5C1-92D648B93F26}" srcOrd="0" destOrd="0" presId="urn:microsoft.com/office/officeart/2005/8/layout/hierarchy1"/>
    <dgm:cxn modelId="{6854B051-F28A-4ADC-876E-C882535F9821}" type="presParOf" srcId="{EFAB11F2-1695-46D0-A5C1-92D648B93F26}" destId="{38C853AE-AE46-4772-9AA8-B4F7F5BAE3FE}" srcOrd="0" destOrd="0" presId="urn:microsoft.com/office/officeart/2005/8/layout/hierarchy1"/>
    <dgm:cxn modelId="{C7F3603C-5386-46AA-85EF-017FC659B3EE}" type="presParOf" srcId="{EFAB11F2-1695-46D0-A5C1-92D648B93F26}" destId="{F96C28CC-F6B9-4903-B780-7563317F57FD}" srcOrd="1" destOrd="0" presId="urn:microsoft.com/office/officeart/2005/8/layout/hierarchy1"/>
    <dgm:cxn modelId="{FFA6C5F4-A43C-4F85-8BE5-9217375DF738}" type="presParOf" srcId="{C6E9FB3D-6790-4F58-9220-C3EAE685560E}" destId="{C769FE77-585B-4062-B9E1-5809235DC496}" srcOrd="1" destOrd="0" presId="urn:microsoft.com/office/officeart/2005/8/layout/hierarchy1"/>
    <dgm:cxn modelId="{425DFDCE-1583-42B0-983E-0A2D3DD34F64}" type="presParOf" srcId="{C769FE77-585B-4062-B9E1-5809235DC496}" destId="{12A37763-86CC-42CF-8F52-CC4B485D5306}" srcOrd="0" destOrd="0" presId="urn:microsoft.com/office/officeart/2005/8/layout/hierarchy1"/>
    <dgm:cxn modelId="{21C91EED-693C-44DE-8593-84F07CEF207D}" type="presParOf" srcId="{C769FE77-585B-4062-B9E1-5809235DC496}" destId="{AE8CED16-F973-4003-82EF-821574695622}" srcOrd="1" destOrd="0" presId="urn:microsoft.com/office/officeart/2005/8/layout/hierarchy1"/>
    <dgm:cxn modelId="{C88AE544-F4E6-4E7A-AFBE-E678E615D5BB}" type="presParOf" srcId="{AE8CED16-F973-4003-82EF-821574695622}" destId="{3960B481-9178-471D-A07F-9DCE26A39EB6}" srcOrd="0" destOrd="0" presId="urn:microsoft.com/office/officeart/2005/8/layout/hierarchy1"/>
    <dgm:cxn modelId="{61D0018D-9F21-4404-ACC0-FB9789A91107}" type="presParOf" srcId="{3960B481-9178-471D-A07F-9DCE26A39EB6}" destId="{BC31B69B-33CB-4AC0-914F-D6F12332DD24}" srcOrd="0" destOrd="0" presId="urn:microsoft.com/office/officeart/2005/8/layout/hierarchy1"/>
    <dgm:cxn modelId="{B33E33F6-3FEF-4439-937A-370B660CF2CA}" type="presParOf" srcId="{3960B481-9178-471D-A07F-9DCE26A39EB6}" destId="{1E2C2666-384F-43E4-807F-F54F75F9CF24}" srcOrd="1" destOrd="0" presId="urn:microsoft.com/office/officeart/2005/8/layout/hierarchy1"/>
    <dgm:cxn modelId="{FCD92516-0913-4266-BF54-13E07900B01F}" type="presParOf" srcId="{AE8CED16-F973-4003-82EF-821574695622}" destId="{9958101F-80F8-415D-A2DB-CF996FD1B145}" srcOrd="1" destOrd="0" presId="urn:microsoft.com/office/officeart/2005/8/layout/hierarchy1"/>
    <dgm:cxn modelId="{D070BBDF-862F-4A82-895B-3AA7C764E55C}" type="presParOf" srcId="{C6E8A313-17E1-4438-A152-74A1F0E60152}" destId="{92EDC9C9-49DB-4E73-B7D8-ABE1A6A7C7F3}" srcOrd="6" destOrd="0" presId="urn:microsoft.com/office/officeart/2005/8/layout/hierarchy1"/>
    <dgm:cxn modelId="{853DD292-7288-479C-B93C-60AC86D18F28}" type="presParOf" srcId="{C6E8A313-17E1-4438-A152-74A1F0E60152}" destId="{A9B3F917-7449-4483-8B8D-A32F5963A9BC}" srcOrd="7" destOrd="0" presId="urn:microsoft.com/office/officeart/2005/8/layout/hierarchy1"/>
    <dgm:cxn modelId="{8AFAF06C-09D4-4D54-B03C-5A855BB12324}" type="presParOf" srcId="{A9B3F917-7449-4483-8B8D-A32F5963A9BC}" destId="{08706D66-BC0C-4E27-9E8B-92B9EF5C7536}" srcOrd="0" destOrd="0" presId="urn:microsoft.com/office/officeart/2005/8/layout/hierarchy1"/>
    <dgm:cxn modelId="{28FA44DB-577A-4597-A15E-673ED4E964C5}" type="presParOf" srcId="{08706D66-BC0C-4E27-9E8B-92B9EF5C7536}" destId="{EFB36101-3492-4BDA-8339-50277CC4FCFF}" srcOrd="0" destOrd="0" presId="urn:microsoft.com/office/officeart/2005/8/layout/hierarchy1"/>
    <dgm:cxn modelId="{1B262AEF-D287-4309-A36B-B52171078C0E}" type="presParOf" srcId="{08706D66-BC0C-4E27-9E8B-92B9EF5C7536}" destId="{DCFFCA02-2386-441D-8A62-8B096F0F86DD}" srcOrd="1" destOrd="0" presId="urn:microsoft.com/office/officeart/2005/8/layout/hierarchy1"/>
    <dgm:cxn modelId="{EDF5B708-4A0F-4BD6-8122-17E3DC8773BD}" type="presParOf" srcId="{A9B3F917-7449-4483-8B8D-A32F5963A9BC}" destId="{F5DD798B-1444-487B-B7B7-7B12D894150B}" srcOrd="1" destOrd="0" presId="urn:microsoft.com/office/officeart/2005/8/layout/hierarchy1"/>
    <dgm:cxn modelId="{5C812B8D-49A0-4D7A-80DB-DE937F493D3E}" type="presParOf" srcId="{F5DD798B-1444-487B-B7B7-7B12D894150B}" destId="{29A7950A-7668-4F29-AEDB-5EE9D89A187A}" srcOrd="0" destOrd="0" presId="urn:microsoft.com/office/officeart/2005/8/layout/hierarchy1"/>
    <dgm:cxn modelId="{D8FAE797-03E0-47E9-B206-367E8AF7E027}" type="presParOf" srcId="{F5DD798B-1444-487B-B7B7-7B12D894150B}" destId="{A64161FB-E24D-46AD-B801-1870D8F22AC7}" srcOrd="1" destOrd="0" presId="urn:microsoft.com/office/officeart/2005/8/layout/hierarchy1"/>
    <dgm:cxn modelId="{C702CC0C-14B0-4602-B511-5B3765DE5DD6}" type="presParOf" srcId="{A64161FB-E24D-46AD-B801-1870D8F22AC7}" destId="{BC2F62F6-92FB-464A-8CC4-457801FE8329}" srcOrd="0" destOrd="0" presId="urn:microsoft.com/office/officeart/2005/8/layout/hierarchy1"/>
    <dgm:cxn modelId="{729150F9-0B52-4F3D-B3EA-6F5C62A05698}" type="presParOf" srcId="{BC2F62F6-92FB-464A-8CC4-457801FE8329}" destId="{5A04477B-3920-4031-9F4E-45B86ECFFE01}" srcOrd="0" destOrd="0" presId="urn:microsoft.com/office/officeart/2005/8/layout/hierarchy1"/>
    <dgm:cxn modelId="{BC5B91BD-8EE1-40DB-B1E9-7C63AEA8F903}" type="presParOf" srcId="{BC2F62F6-92FB-464A-8CC4-457801FE8329}" destId="{7D74BC26-E631-4213-BEC3-AE0084A714EB}" srcOrd="1" destOrd="0" presId="urn:microsoft.com/office/officeart/2005/8/layout/hierarchy1"/>
    <dgm:cxn modelId="{1A009026-75EB-42B5-91AF-621CFCCCE853}" type="presParOf" srcId="{A64161FB-E24D-46AD-B801-1870D8F22AC7}" destId="{28AC59C3-14DC-4C2F-980A-BEBBE122D869}" srcOrd="1" destOrd="0" presId="urn:microsoft.com/office/officeart/2005/8/layout/hierarchy1"/>
    <dgm:cxn modelId="{EE722D59-00D7-47A9-891D-D9EFE5C23BCA}" type="presParOf" srcId="{C6E8A313-17E1-4438-A152-74A1F0E60152}" destId="{75BAB157-1CC6-495F-99ED-07A307F8A607}" srcOrd="8" destOrd="0" presId="urn:microsoft.com/office/officeart/2005/8/layout/hierarchy1"/>
    <dgm:cxn modelId="{EFE56903-CBB0-42A2-B724-695117FE0E04}" type="presParOf" srcId="{C6E8A313-17E1-4438-A152-74A1F0E60152}" destId="{B65D813D-1433-4561-962A-D29EE69224BA}" srcOrd="9" destOrd="0" presId="urn:microsoft.com/office/officeart/2005/8/layout/hierarchy1"/>
    <dgm:cxn modelId="{14ABA295-9816-4AE9-8A15-26286600FCD8}" type="presParOf" srcId="{B65D813D-1433-4561-962A-D29EE69224BA}" destId="{51E27030-18AB-49F0-84AA-73D0AEB7F71F}" srcOrd="0" destOrd="0" presId="urn:microsoft.com/office/officeart/2005/8/layout/hierarchy1"/>
    <dgm:cxn modelId="{34EAFD32-220F-40D1-AC7B-C7D23B3C0F8F}" type="presParOf" srcId="{51E27030-18AB-49F0-84AA-73D0AEB7F71F}" destId="{15A450ED-6EE8-4B4A-80FD-1915B3F8CB8D}" srcOrd="0" destOrd="0" presId="urn:microsoft.com/office/officeart/2005/8/layout/hierarchy1"/>
    <dgm:cxn modelId="{04724591-FCE1-40E3-824D-0D981D3075FE}" type="presParOf" srcId="{51E27030-18AB-49F0-84AA-73D0AEB7F71F}" destId="{6734C466-076A-4244-AF3B-1AAB4CB4FC7F}" srcOrd="1" destOrd="0" presId="urn:microsoft.com/office/officeart/2005/8/layout/hierarchy1"/>
    <dgm:cxn modelId="{150D2650-AA19-4984-B329-BE296E2B83BC}" type="presParOf" srcId="{B65D813D-1433-4561-962A-D29EE69224BA}" destId="{F8902080-0AC9-426B-ABCD-B197112CE92E}" srcOrd="1" destOrd="0" presId="urn:microsoft.com/office/officeart/2005/8/layout/hierarchy1"/>
    <dgm:cxn modelId="{02FC7759-CB8D-414C-BEFE-529BBBB5FEBF}" type="presParOf" srcId="{F8902080-0AC9-426B-ABCD-B197112CE92E}" destId="{14E88CDB-40E3-4728-B774-E81291CC9AFA}" srcOrd="0" destOrd="0" presId="urn:microsoft.com/office/officeart/2005/8/layout/hierarchy1"/>
    <dgm:cxn modelId="{8D5E5732-3D33-42E4-A48C-7803F157055D}" type="presParOf" srcId="{F8902080-0AC9-426B-ABCD-B197112CE92E}" destId="{4C21351F-8558-493E-9875-D43745E29C8E}" srcOrd="1" destOrd="0" presId="urn:microsoft.com/office/officeart/2005/8/layout/hierarchy1"/>
    <dgm:cxn modelId="{556D4A27-EE03-4113-A053-2FEFC255FF16}" type="presParOf" srcId="{4C21351F-8558-493E-9875-D43745E29C8E}" destId="{6CCDCC93-77B4-4B03-A1EC-6A42C21DFEDA}" srcOrd="0" destOrd="0" presId="urn:microsoft.com/office/officeart/2005/8/layout/hierarchy1"/>
    <dgm:cxn modelId="{E60F6900-48BC-45C3-943D-193623ED0324}" type="presParOf" srcId="{6CCDCC93-77B4-4B03-A1EC-6A42C21DFEDA}" destId="{15517093-8266-4615-A29D-CEA65EAC7D6C}" srcOrd="0" destOrd="0" presId="urn:microsoft.com/office/officeart/2005/8/layout/hierarchy1"/>
    <dgm:cxn modelId="{74411F7C-970F-4EF0-9721-1D47B855521F}" type="presParOf" srcId="{6CCDCC93-77B4-4B03-A1EC-6A42C21DFEDA}" destId="{2E6BD235-E5CE-4B79-A723-F54370BF938D}" srcOrd="1" destOrd="0" presId="urn:microsoft.com/office/officeart/2005/8/layout/hierarchy1"/>
    <dgm:cxn modelId="{F2F9E59C-1AAF-445F-A607-252B18A8B4C9}" type="presParOf" srcId="{4C21351F-8558-493E-9875-D43745E29C8E}" destId="{C98A5939-5912-44C8-8EB7-1CAF6C86FBA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2DAE924-403C-4EF3-9872-FA7C716F2B79}">
      <dsp:nvSpPr>
        <dsp:cNvPr id="0" name=""/>
        <dsp:cNvSpPr/>
      </dsp:nvSpPr>
      <dsp:spPr>
        <a:xfrm rot="5400000">
          <a:off x="-286859" y="288391"/>
          <a:ext cx="1912396" cy="133867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kern="1200" dirty="0" smtClean="0"/>
            <a:t>Caricamento</a:t>
          </a:r>
          <a:endParaRPr lang="it-IT" sz="1900" kern="1200" dirty="0"/>
        </a:p>
      </dsp:txBody>
      <dsp:txXfrm rot="5400000">
        <a:off x="-286859" y="288391"/>
        <a:ext cx="1912396" cy="1338677"/>
      </dsp:txXfrm>
    </dsp:sp>
    <dsp:sp modelId="{DA38D91A-D1DC-4468-897B-C24CF42E5AC7}">
      <dsp:nvSpPr>
        <dsp:cNvPr id="0" name=""/>
        <dsp:cNvSpPr/>
      </dsp:nvSpPr>
      <dsp:spPr>
        <a:xfrm rot="5400000">
          <a:off x="4162609" y="-2822400"/>
          <a:ext cx="1243057" cy="68909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600" kern="1200" dirty="0" smtClean="0"/>
            <a:t>Il contenuto del file sonoro deve </a:t>
          </a:r>
          <a:br>
            <a:rPr lang="it-IT" sz="2600" kern="1200" dirty="0" smtClean="0"/>
          </a:br>
          <a:r>
            <a:rPr lang="it-IT" sz="2600" kern="1200" dirty="0" smtClean="0"/>
            <a:t>essere caricato in memoria </a:t>
          </a:r>
          <a:br>
            <a:rPr lang="it-IT" sz="2600" kern="1200" dirty="0" smtClean="0"/>
          </a:br>
          <a:r>
            <a:rPr lang="it-IT" sz="2600" kern="1200" dirty="0" smtClean="0"/>
            <a:t>da disco</a:t>
          </a:r>
          <a:endParaRPr lang="it-IT" sz="2600" kern="1200" dirty="0"/>
        </a:p>
      </dsp:txBody>
      <dsp:txXfrm rot="5400000">
        <a:off x="4162609" y="-2822400"/>
        <a:ext cx="1243057" cy="6890922"/>
      </dsp:txXfrm>
    </dsp:sp>
    <dsp:sp modelId="{E2A3821D-7D29-445B-8992-902DA0B0448A}">
      <dsp:nvSpPr>
        <dsp:cNvPr id="0" name=""/>
        <dsp:cNvSpPr/>
      </dsp:nvSpPr>
      <dsp:spPr>
        <a:xfrm rot="5400000">
          <a:off x="-286859" y="2009586"/>
          <a:ext cx="1912396" cy="133867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kern="1200" dirty="0" smtClean="0"/>
            <a:t>Decodifica</a:t>
          </a:r>
          <a:endParaRPr lang="it-IT" sz="1900" kern="1200" dirty="0"/>
        </a:p>
      </dsp:txBody>
      <dsp:txXfrm rot="5400000">
        <a:off x="-286859" y="2009586"/>
        <a:ext cx="1912396" cy="1338677"/>
      </dsp:txXfrm>
    </dsp:sp>
    <dsp:sp modelId="{FEFF9953-2F1E-429F-B838-6CF844265610}">
      <dsp:nvSpPr>
        <dsp:cNvPr id="0" name=""/>
        <dsp:cNvSpPr/>
      </dsp:nvSpPr>
      <dsp:spPr>
        <a:xfrm rot="5400000">
          <a:off x="4162609" y="-1101205"/>
          <a:ext cx="1243057" cy="68909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600" kern="1200" dirty="0" smtClean="0"/>
            <a:t>Il suono deve essere </a:t>
          </a:r>
          <a:br>
            <a:rPr lang="it-IT" sz="2600" kern="1200" dirty="0" smtClean="0"/>
          </a:br>
          <a:r>
            <a:rPr lang="it-IT" sz="2600" kern="1200" dirty="0" smtClean="0"/>
            <a:t>decompresso e decodificato</a:t>
          </a:r>
          <a:endParaRPr lang="it-IT" sz="2600" kern="1200" dirty="0"/>
        </a:p>
      </dsp:txBody>
      <dsp:txXfrm rot="5400000">
        <a:off x="4162609" y="-1101205"/>
        <a:ext cx="1243057" cy="6890922"/>
      </dsp:txXfrm>
    </dsp:sp>
    <dsp:sp modelId="{0CA2E071-6573-42EB-AF52-0DF42A40E4E1}">
      <dsp:nvSpPr>
        <dsp:cNvPr id="0" name=""/>
        <dsp:cNvSpPr/>
      </dsp:nvSpPr>
      <dsp:spPr>
        <a:xfrm rot="5400000">
          <a:off x="-286859" y="3730780"/>
          <a:ext cx="1912396" cy="133867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kern="1200" dirty="0" smtClean="0"/>
            <a:t>Esecuzione</a:t>
          </a:r>
          <a:endParaRPr lang="it-IT" sz="1900" kern="1200" dirty="0"/>
        </a:p>
      </dsp:txBody>
      <dsp:txXfrm rot="5400000">
        <a:off x="-286859" y="3730780"/>
        <a:ext cx="1912396" cy="1338677"/>
      </dsp:txXfrm>
    </dsp:sp>
    <dsp:sp modelId="{ACF524DD-E402-4010-A9E4-56F0BDC54126}">
      <dsp:nvSpPr>
        <dsp:cNvPr id="0" name=""/>
        <dsp:cNvSpPr/>
      </dsp:nvSpPr>
      <dsp:spPr>
        <a:xfrm rot="5400000">
          <a:off x="4162609" y="619988"/>
          <a:ext cx="1243057" cy="68909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600" kern="1200" dirty="0" smtClean="0"/>
            <a:t>Il suono viene eseguito</a:t>
          </a:r>
          <a:endParaRPr lang="it-IT" sz="2600" kern="1200" dirty="0"/>
        </a:p>
      </dsp:txBody>
      <dsp:txXfrm rot="5400000">
        <a:off x="4162609" y="619988"/>
        <a:ext cx="1243057" cy="6890922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5BAB157-1CC6-495F-99ED-07A307F8A607}">
      <dsp:nvSpPr>
        <dsp:cNvPr id="0" name=""/>
        <dsp:cNvSpPr/>
      </dsp:nvSpPr>
      <dsp:spPr>
        <a:xfrm>
          <a:off x="4042268" y="2019281"/>
          <a:ext cx="3346978" cy="379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755"/>
              </a:lnTo>
              <a:lnTo>
                <a:pt x="3346978" y="258755"/>
              </a:lnTo>
              <a:lnTo>
                <a:pt x="3346978" y="379701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EDC9C9-49DB-4E73-B7D8-ABE1A6A7C7F3}">
      <dsp:nvSpPr>
        <dsp:cNvPr id="0" name=""/>
        <dsp:cNvSpPr/>
      </dsp:nvSpPr>
      <dsp:spPr>
        <a:xfrm>
          <a:off x="4042268" y="2019281"/>
          <a:ext cx="1673489" cy="379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755"/>
              </a:lnTo>
              <a:lnTo>
                <a:pt x="1673489" y="258755"/>
              </a:lnTo>
              <a:lnTo>
                <a:pt x="1673489" y="379701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719E0-B934-42F2-9DD4-3D6470E305B5}">
      <dsp:nvSpPr>
        <dsp:cNvPr id="0" name=""/>
        <dsp:cNvSpPr/>
      </dsp:nvSpPr>
      <dsp:spPr>
        <a:xfrm>
          <a:off x="3996548" y="2019281"/>
          <a:ext cx="91440" cy="3797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9701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33E4D9-7F64-43FC-A68D-A587F05E7839}">
      <dsp:nvSpPr>
        <dsp:cNvPr id="0" name=""/>
        <dsp:cNvSpPr/>
      </dsp:nvSpPr>
      <dsp:spPr>
        <a:xfrm>
          <a:off x="2368779" y="2019281"/>
          <a:ext cx="1673489" cy="379701"/>
        </a:xfrm>
        <a:custGeom>
          <a:avLst/>
          <a:gdLst/>
          <a:ahLst/>
          <a:cxnLst/>
          <a:rect l="0" t="0" r="0" b="0"/>
          <a:pathLst>
            <a:path>
              <a:moveTo>
                <a:pt x="1673489" y="0"/>
              </a:moveTo>
              <a:lnTo>
                <a:pt x="1673489" y="258755"/>
              </a:lnTo>
              <a:lnTo>
                <a:pt x="0" y="258755"/>
              </a:lnTo>
              <a:lnTo>
                <a:pt x="0" y="379701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C723F2-5810-404D-91F4-8D3401ADF637}">
      <dsp:nvSpPr>
        <dsp:cNvPr id="0" name=""/>
        <dsp:cNvSpPr/>
      </dsp:nvSpPr>
      <dsp:spPr>
        <a:xfrm>
          <a:off x="695290" y="2019281"/>
          <a:ext cx="3346978" cy="379701"/>
        </a:xfrm>
        <a:custGeom>
          <a:avLst/>
          <a:gdLst/>
          <a:ahLst/>
          <a:cxnLst/>
          <a:rect l="0" t="0" r="0" b="0"/>
          <a:pathLst>
            <a:path>
              <a:moveTo>
                <a:pt x="3346978" y="0"/>
              </a:moveTo>
              <a:lnTo>
                <a:pt x="3346978" y="258755"/>
              </a:lnTo>
              <a:lnTo>
                <a:pt x="0" y="258755"/>
              </a:lnTo>
              <a:lnTo>
                <a:pt x="0" y="379701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63D041-33EB-4F8C-A051-52CADDE65EAA}">
      <dsp:nvSpPr>
        <dsp:cNvPr id="0" name=""/>
        <dsp:cNvSpPr/>
      </dsp:nvSpPr>
      <dsp:spPr>
        <a:xfrm>
          <a:off x="3350586" y="667624"/>
          <a:ext cx="1383363" cy="1351656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EBB907-5DDD-4A2C-AB21-3A1CDC2E6313}">
      <dsp:nvSpPr>
        <dsp:cNvPr id="0" name=""/>
        <dsp:cNvSpPr/>
      </dsp:nvSpPr>
      <dsp:spPr>
        <a:xfrm>
          <a:off x="3495649" y="805434"/>
          <a:ext cx="1383363" cy="135165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noFill/>
          <a:prstDash val="solid"/>
        </a:ln>
        <a:effectLst>
          <a:outerShdw blurRad="50800" dist="889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z="190500" extrusionH="12700" prstMaterial="plastic"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Arial Narrow" pitchFamily="34" charset="0"/>
            </a:rPr>
            <a:t>flash</a:t>
          </a:r>
          <a:endParaRPr lang="it-IT" sz="3000" b="1" kern="1200" dirty="0">
            <a:latin typeface="Arial Narrow" pitchFamily="34" charset="0"/>
          </a:endParaRPr>
        </a:p>
      </dsp:txBody>
      <dsp:txXfrm>
        <a:off x="3495649" y="805434"/>
        <a:ext cx="1383363" cy="1351656"/>
      </dsp:txXfrm>
    </dsp:sp>
    <dsp:sp modelId="{04F5E612-A2B2-4053-8147-814915FD00B9}">
      <dsp:nvSpPr>
        <dsp:cNvPr id="0" name=""/>
        <dsp:cNvSpPr/>
      </dsp:nvSpPr>
      <dsp:spPr>
        <a:xfrm>
          <a:off x="3608" y="2398982"/>
          <a:ext cx="1383363" cy="1321546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29478E-15CC-4CAB-8F65-C9CBAF4C0B85}">
      <dsp:nvSpPr>
        <dsp:cNvPr id="0" name=""/>
        <dsp:cNvSpPr/>
      </dsp:nvSpPr>
      <dsp:spPr>
        <a:xfrm>
          <a:off x="148671" y="2536792"/>
          <a:ext cx="1383363" cy="132154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noFill/>
          <a:prstDash val="solid"/>
        </a:ln>
        <a:effectLst>
          <a:outerShdw blurRad="50800" dist="889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Arial Narrow" pitchFamily="34" charset="0"/>
            </a:rPr>
            <a:t>display </a:t>
          </a:r>
          <a:endParaRPr lang="it-IT" sz="3000" b="1" kern="1200" dirty="0">
            <a:latin typeface="Arial Narrow" pitchFamily="34" charset="0"/>
          </a:endParaRPr>
        </a:p>
      </dsp:txBody>
      <dsp:txXfrm>
        <a:off x="148671" y="2536792"/>
        <a:ext cx="1383363" cy="1321546"/>
      </dsp:txXfrm>
    </dsp:sp>
    <dsp:sp modelId="{A2712A40-F777-46C1-8AC1-9B3BD5D32477}">
      <dsp:nvSpPr>
        <dsp:cNvPr id="0" name=""/>
        <dsp:cNvSpPr/>
      </dsp:nvSpPr>
      <dsp:spPr>
        <a:xfrm>
          <a:off x="1677097" y="2398982"/>
          <a:ext cx="1383363" cy="1321546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B970C3E-A2F6-49A7-9F63-28FB2705E621}">
      <dsp:nvSpPr>
        <dsp:cNvPr id="0" name=""/>
        <dsp:cNvSpPr/>
      </dsp:nvSpPr>
      <dsp:spPr>
        <a:xfrm>
          <a:off x="1822160" y="2536792"/>
          <a:ext cx="1383363" cy="132154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noFill/>
          <a:prstDash val="solid"/>
        </a:ln>
        <a:effectLst>
          <a:outerShdw blurRad="50800" dist="889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Arial Narrow" pitchFamily="34" charset="0"/>
            </a:rPr>
            <a:t>events </a:t>
          </a:r>
          <a:endParaRPr lang="it-IT" sz="3000" b="1" kern="1200" dirty="0">
            <a:latin typeface="Arial Narrow" pitchFamily="34" charset="0"/>
          </a:endParaRPr>
        </a:p>
      </dsp:txBody>
      <dsp:txXfrm>
        <a:off x="1822160" y="2536792"/>
        <a:ext cx="1383363" cy="1321546"/>
      </dsp:txXfrm>
    </dsp:sp>
    <dsp:sp modelId="{38C853AE-AE46-4772-9AA8-B4F7F5BAE3FE}">
      <dsp:nvSpPr>
        <dsp:cNvPr id="0" name=""/>
        <dsp:cNvSpPr/>
      </dsp:nvSpPr>
      <dsp:spPr>
        <a:xfrm>
          <a:off x="3350586" y="2398982"/>
          <a:ext cx="1383363" cy="1321546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96C28CC-F6B9-4903-B780-7563317F57FD}">
      <dsp:nvSpPr>
        <dsp:cNvPr id="0" name=""/>
        <dsp:cNvSpPr/>
      </dsp:nvSpPr>
      <dsp:spPr>
        <a:xfrm>
          <a:off x="3495649" y="2536792"/>
          <a:ext cx="1383363" cy="132154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noFill/>
          <a:prstDash val="solid"/>
        </a:ln>
        <a:effectLst>
          <a:outerShdw blurRad="50800" dist="889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Arial Narrow" pitchFamily="34" charset="0"/>
            </a:rPr>
            <a:t>filters</a:t>
          </a:r>
          <a:endParaRPr lang="it-IT" sz="3000" b="1" kern="1200" dirty="0">
            <a:latin typeface="Arial Narrow" pitchFamily="34" charset="0"/>
          </a:endParaRPr>
        </a:p>
      </dsp:txBody>
      <dsp:txXfrm>
        <a:off x="3495649" y="2536792"/>
        <a:ext cx="1383363" cy="1321546"/>
      </dsp:txXfrm>
    </dsp:sp>
    <dsp:sp modelId="{EFB36101-3492-4BDA-8339-50277CC4FCFF}">
      <dsp:nvSpPr>
        <dsp:cNvPr id="0" name=""/>
        <dsp:cNvSpPr/>
      </dsp:nvSpPr>
      <dsp:spPr>
        <a:xfrm>
          <a:off x="5024075" y="2398982"/>
          <a:ext cx="1383363" cy="1321546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CFFCA02-2386-441D-8A62-8B096F0F86DD}">
      <dsp:nvSpPr>
        <dsp:cNvPr id="0" name=""/>
        <dsp:cNvSpPr/>
      </dsp:nvSpPr>
      <dsp:spPr>
        <a:xfrm>
          <a:off x="5169138" y="2536792"/>
          <a:ext cx="1383363" cy="132154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noFill/>
          <a:prstDash val="solid"/>
        </a:ln>
        <a:effectLst>
          <a:outerShdw blurRad="50800" dist="889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err="1" smtClean="0">
              <a:latin typeface="Arial Narrow" pitchFamily="34" charset="0"/>
            </a:rPr>
            <a:t>geom</a:t>
          </a:r>
          <a:r>
            <a:rPr lang="en-US" sz="3000" b="1" kern="1200" dirty="0" smtClean="0">
              <a:latin typeface="Arial Narrow" pitchFamily="34" charset="0"/>
            </a:rPr>
            <a:t> </a:t>
          </a:r>
          <a:endParaRPr lang="it-IT" sz="3000" b="1" kern="1200" dirty="0">
            <a:latin typeface="Arial Narrow" pitchFamily="34" charset="0"/>
          </a:endParaRPr>
        </a:p>
      </dsp:txBody>
      <dsp:txXfrm>
        <a:off x="5169138" y="2536792"/>
        <a:ext cx="1383363" cy="1321546"/>
      </dsp:txXfrm>
    </dsp:sp>
    <dsp:sp modelId="{15A450ED-6EE8-4B4A-80FD-1915B3F8CB8D}">
      <dsp:nvSpPr>
        <dsp:cNvPr id="0" name=""/>
        <dsp:cNvSpPr/>
      </dsp:nvSpPr>
      <dsp:spPr>
        <a:xfrm>
          <a:off x="6697565" y="2398982"/>
          <a:ext cx="1383363" cy="1321546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734C466-076A-4244-AF3B-1AAB4CB4FC7F}">
      <dsp:nvSpPr>
        <dsp:cNvPr id="0" name=""/>
        <dsp:cNvSpPr/>
      </dsp:nvSpPr>
      <dsp:spPr>
        <a:xfrm>
          <a:off x="6842627" y="2536792"/>
          <a:ext cx="1383363" cy="132154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noFill/>
          <a:prstDash val="solid"/>
        </a:ln>
        <a:effectLst>
          <a:outerShdw blurRad="50800" dist="889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Arial Narrow" pitchFamily="34" charset="0"/>
            </a:rPr>
            <a:t>text </a:t>
          </a:r>
          <a:endParaRPr lang="it-IT" sz="3000" b="1" kern="1200" dirty="0">
            <a:latin typeface="Arial Narrow" pitchFamily="34" charset="0"/>
          </a:endParaRPr>
        </a:p>
      </dsp:txBody>
      <dsp:txXfrm>
        <a:off x="6842627" y="2536792"/>
        <a:ext cx="1383363" cy="1321546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2EE16B1-DE85-4769-AF99-89DCC9A186E1}">
      <dsp:nvSpPr>
        <dsp:cNvPr id="0" name=""/>
        <dsp:cNvSpPr/>
      </dsp:nvSpPr>
      <dsp:spPr>
        <a:xfrm>
          <a:off x="4564435" y="1382427"/>
          <a:ext cx="3353788" cy="129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673"/>
              </a:lnTo>
              <a:lnTo>
                <a:pt x="3353788" y="64673"/>
              </a:lnTo>
              <a:lnTo>
                <a:pt x="3353788" y="12934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6392E-E12E-4404-9A01-4876AF5166CD}">
      <dsp:nvSpPr>
        <dsp:cNvPr id="0" name=""/>
        <dsp:cNvSpPr/>
      </dsp:nvSpPr>
      <dsp:spPr>
        <a:xfrm>
          <a:off x="4564435" y="1382427"/>
          <a:ext cx="2608502" cy="129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673"/>
              </a:lnTo>
              <a:lnTo>
                <a:pt x="2608502" y="64673"/>
              </a:lnTo>
              <a:lnTo>
                <a:pt x="2608502" y="12934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9774D-662D-4393-AC14-987BC6B26766}">
      <dsp:nvSpPr>
        <dsp:cNvPr id="0" name=""/>
        <dsp:cNvSpPr/>
      </dsp:nvSpPr>
      <dsp:spPr>
        <a:xfrm>
          <a:off x="4564435" y="1382427"/>
          <a:ext cx="1863215" cy="129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673"/>
              </a:lnTo>
              <a:lnTo>
                <a:pt x="1863215" y="64673"/>
              </a:lnTo>
              <a:lnTo>
                <a:pt x="1863215" y="12934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795498-404A-4C1C-ACF7-A35DEC6CA13C}">
      <dsp:nvSpPr>
        <dsp:cNvPr id="0" name=""/>
        <dsp:cNvSpPr/>
      </dsp:nvSpPr>
      <dsp:spPr>
        <a:xfrm>
          <a:off x="4564435" y="1382427"/>
          <a:ext cx="1117929" cy="129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673"/>
              </a:lnTo>
              <a:lnTo>
                <a:pt x="1117929" y="64673"/>
              </a:lnTo>
              <a:lnTo>
                <a:pt x="1117929" y="12934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F99207-592E-42CA-8462-3DB886BE3E21}">
      <dsp:nvSpPr>
        <dsp:cNvPr id="0" name=""/>
        <dsp:cNvSpPr/>
      </dsp:nvSpPr>
      <dsp:spPr>
        <a:xfrm>
          <a:off x="4564435" y="1382427"/>
          <a:ext cx="372643" cy="129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673"/>
              </a:lnTo>
              <a:lnTo>
                <a:pt x="372643" y="64673"/>
              </a:lnTo>
              <a:lnTo>
                <a:pt x="372643" y="12934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AF28E8-EFC8-4B3C-8ECA-CA1142048EF3}">
      <dsp:nvSpPr>
        <dsp:cNvPr id="0" name=""/>
        <dsp:cNvSpPr/>
      </dsp:nvSpPr>
      <dsp:spPr>
        <a:xfrm>
          <a:off x="4191792" y="1382427"/>
          <a:ext cx="372643" cy="129347"/>
        </a:xfrm>
        <a:custGeom>
          <a:avLst/>
          <a:gdLst/>
          <a:ahLst/>
          <a:cxnLst/>
          <a:rect l="0" t="0" r="0" b="0"/>
          <a:pathLst>
            <a:path>
              <a:moveTo>
                <a:pt x="372643" y="0"/>
              </a:moveTo>
              <a:lnTo>
                <a:pt x="372643" y="64673"/>
              </a:lnTo>
              <a:lnTo>
                <a:pt x="0" y="64673"/>
              </a:lnTo>
              <a:lnTo>
                <a:pt x="0" y="12934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83469F-D5F5-4444-A785-C43E8FB49B5D}">
      <dsp:nvSpPr>
        <dsp:cNvPr id="0" name=""/>
        <dsp:cNvSpPr/>
      </dsp:nvSpPr>
      <dsp:spPr>
        <a:xfrm>
          <a:off x="3446506" y="1382427"/>
          <a:ext cx="1117929" cy="129347"/>
        </a:xfrm>
        <a:custGeom>
          <a:avLst/>
          <a:gdLst/>
          <a:ahLst/>
          <a:cxnLst/>
          <a:rect l="0" t="0" r="0" b="0"/>
          <a:pathLst>
            <a:path>
              <a:moveTo>
                <a:pt x="1117929" y="0"/>
              </a:moveTo>
              <a:lnTo>
                <a:pt x="1117929" y="64673"/>
              </a:lnTo>
              <a:lnTo>
                <a:pt x="0" y="64673"/>
              </a:lnTo>
              <a:lnTo>
                <a:pt x="0" y="12934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EA2ECE-9FFE-4BAA-B876-9120CEE49183}">
      <dsp:nvSpPr>
        <dsp:cNvPr id="0" name=""/>
        <dsp:cNvSpPr/>
      </dsp:nvSpPr>
      <dsp:spPr>
        <a:xfrm>
          <a:off x="2701219" y="1382427"/>
          <a:ext cx="1863215" cy="129347"/>
        </a:xfrm>
        <a:custGeom>
          <a:avLst/>
          <a:gdLst/>
          <a:ahLst/>
          <a:cxnLst/>
          <a:rect l="0" t="0" r="0" b="0"/>
          <a:pathLst>
            <a:path>
              <a:moveTo>
                <a:pt x="1863215" y="0"/>
              </a:moveTo>
              <a:lnTo>
                <a:pt x="1863215" y="64673"/>
              </a:lnTo>
              <a:lnTo>
                <a:pt x="0" y="64673"/>
              </a:lnTo>
              <a:lnTo>
                <a:pt x="0" y="12934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AA5C63-A661-4A13-854B-E27E74058EEC}">
      <dsp:nvSpPr>
        <dsp:cNvPr id="0" name=""/>
        <dsp:cNvSpPr/>
      </dsp:nvSpPr>
      <dsp:spPr>
        <a:xfrm>
          <a:off x="1709557" y="1819744"/>
          <a:ext cx="92390" cy="720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0648"/>
              </a:lnTo>
              <a:lnTo>
                <a:pt x="92390" y="72064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1442A8-ECB5-45B9-B02C-53DBEA98963F}">
      <dsp:nvSpPr>
        <dsp:cNvPr id="0" name=""/>
        <dsp:cNvSpPr/>
      </dsp:nvSpPr>
      <dsp:spPr>
        <a:xfrm>
          <a:off x="1709557" y="1819744"/>
          <a:ext cx="92390" cy="283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332"/>
              </a:lnTo>
              <a:lnTo>
                <a:pt x="92390" y="2833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D7EF69-1213-4BA1-8D47-A5AB04B618F4}">
      <dsp:nvSpPr>
        <dsp:cNvPr id="0" name=""/>
        <dsp:cNvSpPr/>
      </dsp:nvSpPr>
      <dsp:spPr>
        <a:xfrm>
          <a:off x="1955933" y="1382427"/>
          <a:ext cx="2608502" cy="129347"/>
        </a:xfrm>
        <a:custGeom>
          <a:avLst/>
          <a:gdLst/>
          <a:ahLst/>
          <a:cxnLst/>
          <a:rect l="0" t="0" r="0" b="0"/>
          <a:pathLst>
            <a:path>
              <a:moveTo>
                <a:pt x="2608502" y="0"/>
              </a:moveTo>
              <a:lnTo>
                <a:pt x="2608502" y="64673"/>
              </a:lnTo>
              <a:lnTo>
                <a:pt x="0" y="64673"/>
              </a:lnTo>
              <a:lnTo>
                <a:pt x="0" y="12934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7E6031-03CE-47A3-9BE8-E16E7E9EFBDB}">
      <dsp:nvSpPr>
        <dsp:cNvPr id="0" name=""/>
        <dsp:cNvSpPr/>
      </dsp:nvSpPr>
      <dsp:spPr>
        <a:xfrm>
          <a:off x="1210646" y="1382427"/>
          <a:ext cx="3353788" cy="129347"/>
        </a:xfrm>
        <a:custGeom>
          <a:avLst/>
          <a:gdLst/>
          <a:ahLst/>
          <a:cxnLst/>
          <a:rect l="0" t="0" r="0" b="0"/>
          <a:pathLst>
            <a:path>
              <a:moveTo>
                <a:pt x="3353788" y="0"/>
              </a:moveTo>
              <a:lnTo>
                <a:pt x="3353788" y="64673"/>
              </a:lnTo>
              <a:lnTo>
                <a:pt x="0" y="64673"/>
              </a:lnTo>
              <a:lnTo>
                <a:pt x="0" y="12934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AC8EE-41F9-49D1-B662-C9ECD4C6AE41}">
      <dsp:nvSpPr>
        <dsp:cNvPr id="0" name=""/>
        <dsp:cNvSpPr/>
      </dsp:nvSpPr>
      <dsp:spPr>
        <a:xfrm>
          <a:off x="2437905" y="945111"/>
          <a:ext cx="2126529" cy="129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673"/>
              </a:lnTo>
              <a:lnTo>
                <a:pt x="2126529" y="64673"/>
              </a:lnTo>
              <a:lnTo>
                <a:pt x="2126529" y="12934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7327B-B9D2-455E-A2C4-4722F55C30AD}">
      <dsp:nvSpPr>
        <dsp:cNvPr id="0" name=""/>
        <dsp:cNvSpPr/>
      </dsp:nvSpPr>
      <dsp:spPr>
        <a:xfrm>
          <a:off x="65000" y="1382427"/>
          <a:ext cx="92390" cy="2469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9915"/>
              </a:lnTo>
              <a:lnTo>
                <a:pt x="92390" y="246991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3C2B42-0762-4018-9881-07091B1C9540}">
      <dsp:nvSpPr>
        <dsp:cNvPr id="0" name=""/>
        <dsp:cNvSpPr/>
      </dsp:nvSpPr>
      <dsp:spPr>
        <a:xfrm>
          <a:off x="65000" y="1382427"/>
          <a:ext cx="92390" cy="2032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2599"/>
              </a:lnTo>
              <a:lnTo>
                <a:pt x="92390" y="203259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04AA2B-2C74-4F1D-B611-DF34A5EABFD5}">
      <dsp:nvSpPr>
        <dsp:cNvPr id="0" name=""/>
        <dsp:cNvSpPr/>
      </dsp:nvSpPr>
      <dsp:spPr>
        <a:xfrm>
          <a:off x="65000" y="1382427"/>
          <a:ext cx="92390" cy="1595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5282"/>
              </a:lnTo>
              <a:lnTo>
                <a:pt x="92390" y="159528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E1787E-4211-44A8-AD50-DEC5C32543BD}">
      <dsp:nvSpPr>
        <dsp:cNvPr id="0" name=""/>
        <dsp:cNvSpPr/>
      </dsp:nvSpPr>
      <dsp:spPr>
        <a:xfrm>
          <a:off x="65000" y="1382427"/>
          <a:ext cx="92390" cy="1157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965"/>
              </a:lnTo>
              <a:lnTo>
                <a:pt x="92390" y="115796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E876A3-B0B8-49EA-8F16-E60D35F2BD1B}">
      <dsp:nvSpPr>
        <dsp:cNvPr id="0" name=""/>
        <dsp:cNvSpPr/>
      </dsp:nvSpPr>
      <dsp:spPr>
        <a:xfrm>
          <a:off x="65000" y="1382427"/>
          <a:ext cx="92390" cy="720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0648"/>
              </a:lnTo>
              <a:lnTo>
                <a:pt x="92390" y="72064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AFA6F7-AE70-4E61-85E2-E9AA1E088B31}">
      <dsp:nvSpPr>
        <dsp:cNvPr id="0" name=""/>
        <dsp:cNvSpPr/>
      </dsp:nvSpPr>
      <dsp:spPr>
        <a:xfrm>
          <a:off x="65000" y="1382427"/>
          <a:ext cx="92390" cy="283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332"/>
              </a:lnTo>
              <a:lnTo>
                <a:pt x="92390" y="2833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8EB0BD-0B31-4311-BCAC-6C512B30D738}">
      <dsp:nvSpPr>
        <dsp:cNvPr id="0" name=""/>
        <dsp:cNvSpPr/>
      </dsp:nvSpPr>
      <dsp:spPr>
        <a:xfrm>
          <a:off x="311375" y="945111"/>
          <a:ext cx="2126529" cy="129347"/>
        </a:xfrm>
        <a:custGeom>
          <a:avLst/>
          <a:gdLst/>
          <a:ahLst/>
          <a:cxnLst/>
          <a:rect l="0" t="0" r="0" b="0"/>
          <a:pathLst>
            <a:path>
              <a:moveTo>
                <a:pt x="2126529" y="0"/>
              </a:moveTo>
              <a:lnTo>
                <a:pt x="2126529" y="64673"/>
              </a:lnTo>
              <a:lnTo>
                <a:pt x="0" y="64673"/>
              </a:lnTo>
              <a:lnTo>
                <a:pt x="0" y="12934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5300F6-A4B0-4A5B-A6C4-E87E500C73C7}">
      <dsp:nvSpPr>
        <dsp:cNvPr id="0" name=""/>
        <dsp:cNvSpPr/>
      </dsp:nvSpPr>
      <dsp:spPr>
        <a:xfrm>
          <a:off x="2129936" y="637141"/>
          <a:ext cx="615939" cy="3079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hype</a:t>
          </a:r>
          <a:endParaRPr lang="it-IT" sz="1000" b="1" kern="1200" dirty="0"/>
        </a:p>
      </dsp:txBody>
      <dsp:txXfrm>
        <a:off x="2129936" y="637141"/>
        <a:ext cx="615939" cy="307969"/>
      </dsp:txXfrm>
    </dsp:sp>
    <dsp:sp modelId="{C6127A7A-3346-4356-B877-B6A3557587BB}">
      <dsp:nvSpPr>
        <dsp:cNvPr id="0" name=""/>
        <dsp:cNvSpPr/>
      </dsp:nvSpPr>
      <dsp:spPr>
        <a:xfrm>
          <a:off x="3406" y="1074458"/>
          <a:ext cx="615939" cy="3079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extended</a:t>
          </a:r>
          <a:endParaRPr lang="it-IT" sz="1000" b="1" kern="1200"/>
        </a:p>
      </dsp:txBody>
      <dsp:txXfrm>
        <a:off x="3406" y="1074458"/>
        <a:ext cx="615939" cy="307969"/>
      </dsp:txXfrm>
    </dsp:sp>
    <dsp:sp modelId="{6B70C292-C1C5-4D6A-A8D6-C081A894AD56}">
      <dsp:nvSpPr>
        <dsp:cNvPr id="0" name=""/>
        <dsp:cNvSpPr/>
      </dsp:nvSpPr>
      <dsp:spPr>
        <a:xfrm>
          <a:off x="157390" y="1511775"/>
          <a:ext cx="615939" cy="3079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behavior </a:t>
          </a:r>
          <a:endParaRPr lang="it-IT" sz="1000" b="1" kern="1200"/>
        </a:p>
      </dsp:txBody>
      <dsp:txXfrm>
        <a:off x="157390" y="1511775"/>
        <a:ext cx="615939" cy="307969"/>
      </dsp:txXfrm>
    </dsp:sp>
    <dsp:sp modelId="{7B26EA3C-573B-4477-8942-E1298F0A4D07}">
      <dsp:nvSpPr>
        <dsp:cNvPr id="0" name=""/>
        <dsp:cNvSpPr/>
      </dsp:nvSpPr>
      <dsp:spPr>
        <a:xfrm>
          <a:off x="157390" y="1949091"/>
          <a:ext cx="615939" cy="3079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color </a:t>
          </a:r>
          <a:endParaRPr lang="it-IT" sz="1000" b="1" kern="1200"/>
        </a:p>
      </dsp:txBody>
      <dsp:txXfrm>
        <a:off x="157390" y="1949091"/>
        <a:ext cx="615939" cy="307969"/>
      </dsp:txXfrm>
    </dsp:sp>
    <dsp:sp modelId="{2FE1C01B-7771-4077-86C0-2FDA62E27793}">
      <dsp:nvSpPr>
        <dsp:cNvPr id="0" name=""/>
        <dsp:cNvSpPr/>
      </dsp:nvSpPr>
      <dsp:spPr>
        <a:xfrm>
          <a:off x="157390" y="2386408"/>
          <a:ext cx="615939" cy="3079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layout </a:t>
          </a:r>
          <a:endParaRPr lang="it-IT" sz="1000" b="1" kern="1200"/>
        </a:p>
      </dsp:txBody>
      <dsp:txXfrm>
        <a:off x="157390" y="2386408"/>
        <a:ext cx="615939" cy="307969"/>
      </dsp:txXfrm>
    </dsp:sp>
    <dsp:sp modelId="{BD3A3E2D-85AB-4306-B06E-5BCDD9A62B3F}">
      <dsp:nvSpPr>
        <dsp:cNvPr id="0" name=""/>
        <dsp:cNvSpPr/>
      </dsp:nvSpPr>
      <dsp:spPr>
        <a:xfrm>
          <a:off x="157390" y="2823725"/>
          <a:ext cx="615939" cy="3079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rhythm </a:t>
          </a:r>
          <a:endParaRPr lang="it-IT" sz="1000" b="1" kern="1200"/>
        </a:p>
      </dsp:txBody>
      <dsp:txXfrm>
        <a:off x="157390" y="2823725"/>
        <a:ext cx="615939" cy="307969"/>
      </dsp:txXfrm>
    </dsp:sp>
    <dsp:sp modelId="{1D1C7EEF-2E36-431F-B49A-AF83D542DB90}">
      <dsp:nvSpPr>
        <dsp:cNvPr id="0" name=""/>
        <dsp:cNvSpPr/>
      </dsp:nvSpPr>
      <dsp:spPr>
        <a:xfrm>
          <a:off x="157390" y="3261042"/>
          <a:ext cx="615939" cy="3079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trigger </a:t>
          </a:r>
          <a:endParaRPr lang="it-IT" sz="1000" b="1" kern="1200"/>
        </a:p>
      </dsp:txBody>
      <dsp:txXfrm>
        <a:off x="157390" y="3261042"/>
        <a:ext cx="615939" cy="307969"/>
      </dsp:txXfrm>
    </dsp:sp>
    <dsp:sp modelId="{3F2E103B-E419-4382-AF42-F49BE779F94D}">
      <dsp:nvSpPr>
        <dsp:cNvPr id="0" name=""/>
        <dsp:cNvSpPr/>
      </dsp:nvSpPr>
      <dsp:spPr>
        <a:xfrm>
          <a:off x="157390" y="3698358"/>
          <a:ext cx="615939" cy="3079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util </a:t>
          </a:r>
          <a:endParaRPr lang="it-IT" sz="1000" b="1" kern="1200"/>
        </a:p>
      </dsp:txBody>
      <dsp:txXfrm>
        <a:off x="157390" y="3698358"/>
        <a:ext cx="615939" cy="307969"/>
      </dsp:txXfrm>
    </dsp:sp>
    <dsp:sp modelId="{7D7A6678-B821-498D-BC32-71123EC3CDD2}">
      <dsp:nvSpPr>
        <dsp:cNvPr id="0" name=""/>
        <dsp:cNvSpPr/>
      </dsp:nvSpPr>
      <dsp:spPr>
        <a:xfrm>
          <a:off x="4256466" y="1074458"/>
          <a:ext cx="615939" cy="3079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framework</a:t>
          </a:r>
          <a:endParaRPr lang="it-IT" sz="1000" b="1" kern="1200"/>
        </a:p>
      </dsp:txBody>
      <dsp:txXfrm>
        <a:off x="4256466" y="1074458"/>
        <a:ext cx="615939" cy="307969"/>
      </dsp:txXfrm>
    </dsp:sp>
    <dsp:sp modelId="{6B85559E-AF8A-4E2E-AFEC-7AC336D22527}">
      <dsp:nvSpPr>
        <dsp:cNvPr id="0" name=""/>
        <dsp:cNvSpPr/>
      </dsp:nvSpPr>
      <dsp:spPr>
        <a:xfrm>
          <a:off x="902677" y="1511775"/>
          <a:ext cx="615939" cy="3079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behavior</a:t>
          </a:r>
          <a:endParaRPr lang="it-IT" sz="1000" b="1" kern="1200"/>
        </a:p>
      </dsp:txBody>
      <dsp:txXfrm>
        <a:off x="902677" y="1511775"/>
        <a:ext cx="615939" cy="307969"/>
      </dsp:txXfrm>
    </dsp:sp>
    <dsp:sp modelId="{0AB252DF-3756-463E-95C4-77303AAAD586}">
      <dsp:nvSpPr>
        <dsp:cNvPr id="0" name=""/>
        <dsp:cNvSpPr/>
      </dsp:nvSpPr>
      <dsp:spPr>
        <a:xfrm>
          <a:off x="1647963" y="1511775"/>
          <a:ext cx="615939" cy="3079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canvas </a:t>
          </a:r>
          <a:endParaRPr lang="it-IT" sz="1000" b="1" kern="1200"/>
        </a:p>
      </dsp:txBody>
      <dsp:txXfrm>
        <a:off x="1647963" y="1511775"/>
        <a:ext cx="615939" cy="307969"/>
      </dsp:txXfrm>
    </dsp:sp>
    <dsp:sp modelId="{9E115A15-47C2-4944-BA01-1AD9C738FD00}">
      <dsp:nvSpPr>
        <dsp:cNvPr id="0" name=""/>
        <dsp:cNvSpPr/>
      </dsp:nvSpPr>
      <dsp:spPr>
        <a:xfrm>
          <a:off x="1801948" y="1949091"/>
          <a:ext cx="615939" cy="3079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encoder </a:t>
          </a:r>
          <a:endParaRPr lang="it-IT" sz="1000" b="1" kern="1200"/>
        </a:p>
      </dsp:txBody>
      <dsp:txXfrm>
        <a:off x="1801948" y="1949091"/>
        <a:ext cx="615939" cy="307969"/>
      </dsp:txXfrm>
    </dsp:sp>
    <dsp:sp modelId="{44DF7116-E167-43BC-9A28-180CDEF661CA}">
      <dsp:nvSpPr>
        <dsp:cNvPr id="0" name=""/>
        <dsp:cNvSpPr/>
      </dsp:nvSpPr>
      <dsp:spPr>
        <a:xfrm>
          <a:off x="1801948" y="2386408"/>
          <a:ext cx="615939" cy="3079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filter </a:t>
          </a:r>
          <a:endParaRPr lang="it-IT" sz="1000" b="1" kern="1200"/>
        </a:p>
      </dsp:txBody>
      <dsp:txXfrm>
        <a:off x="1801948" y="2386408"/>
        <a:ext cx="615939" cy="307969"/>
      </dsp:txXfrm>
    </dsp:sp>
    <dsp:sp modelId="{F9841402-21E2-4E47-B5CC-1DA9DEFA1573}">
      <dsp:nvSpPr>
        <dsp:cNvPr id="0" name=""/>
        <dsp:cNvSpPr/>
      </dsp:nvSpPr>
      <dsp:spPr>
        <a:xfrm>
          <a:off x="2393250" y="1511775"/>
          <a:ext cx="615939" cy="3079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color </a:t>
          </a:r>
          <a:endParaRPr lang="it-IT" sz="1000" b="1" kern="1200"/>
        </a:p>
      </dsp:txBody>
      <dsp:txXfrm>
        <a:off x="2393250" y="1511775"/>
        <a:ext cx="615939" cy="307969"/>
      </dsp:txXfrm>
    </dsp:sp>
    <dsp:sp modelId="{B2CFA6F5-FEFA-48AB-A7FF-ABEAB10F33B8}">
      <dsp:nvSpPr>
        <dsp:cNvPr id="0" name=""/>
        <dsp:cNvSpPr/>
      </dsp:nvSpPr>
      <dsp:spPr>
        <a:xfrm>
          <a:off x="3138536" y="1511775"/>
          <a:ext cx="615939" cy="3079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core </a:t>
          </a:r>
          <a:endParaRPr lang="it-IT" sz="1000" b="1" kern="1200"/>
        </a:p>
      </dsp:txBody>
      <dsp:txXfrm>
        <a:off x="3138536" y="1511775"/>
        <a:ext cx="615939" cy="307969"/>
      </dsp:txXfrm>
    </dsp:sp>
    <dsp:sp modelId="{CB603CDE-875E-4082-BFB2-68258C87FE79}">
      <dsp:nvSpPr>
        <dsp:cNvPr id="0" name=""/>
        <dsp:cNvSpPr/>
      </dsp:nvSpPr>
      <dsp:spPr>
        <a:xfrm>
          <a:off x="3883822" y="1511775"/>
          <a:ext cx="615939" cy="3079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display </a:t>
          </a:r>
          <a:endParaRPr lang="it-IT" sz="1000" b="1" kern="1200"/>
        </a:p>
      </dsp:txBody>
      <dsp:txXfrm>
        <a:off x="3883822" y="1511775"/>
        <a:ext cx="615939" cy="307969"/>
      </dsp:txXfrm>
    </dsp:sp>
    <dsp:sp modelId="{96AE11B2-6618-4A7C-B925-BD4492E44D3D}">
      <dsp:nvSpPr>
        <dsp:cNvPr id="0" name=""/>
        <dsp:cNvSpPr/>
      </dsp:nvSpPr>
      <dsp:spPr>
        <a:xfrm>
          <a:off x="4629109" y="1511775"/>
          <a:ext cx="615939" cy="3079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interactive </a:t>
          </a:r>
          <a:endParaRPr lang="it-IT" sz="1000" b="1" kern="1200"/>
        </a:p>
      </dsp:txBody>
      <dsp:txXfrm>
        <a:off x="4629109" y="1511775"/>
        <a:ext cx="615939" cy="307969"/>
      </dsp:txXfrm>
    </dsp:sp>
    <dsp:sp modelId="{35FB0499-6ED1-477F-8194-8D9BB515687A}">
      <dsp:nvSpPr>
        <dsp:cNvPr id="0" name=""/>
        <dsp:cNvSpPr/>
      </dsp:nvSpPr>
      <dsp:spPr>
        <a:xfrm>
          <a:off x="5374395" y="1511775"/>
          <a:ext cx="615939" cy="3079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layout</a:t>
          </a:r>
          <a:endParaRPr lang="it-IT" sz="1000" b="1" kern="1200"/>
        </a:p>
      </dsp:txBody>
      <dsp:txXfrm>
        <a:off x="5374395" y="1511775"/>
        <a:ext cx="615939" cy="307969"/>
      </dsp:txXfrm>
    </dsp:sp>
    <dsp:sp modelId="{F8DEDA82-67E9-4A16-9BAB-DA6EB910FA88}">
      <dsp:nvSpPr>
        <dsp:cNvPr id="0" name=""/>
        <dsp:cNvSpPr/>
      </dsp:nvSpPr>
      <dsp:spPr>
        <a:xfrm>
          <a:off x="6119681" y="1511775"/>
          <a:ext cx="615939" cy="3079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rhythm</a:t>
          </a:r>
          <a:endParaRPr lang="it-IT" sz="1000" b="1" kern="1200"/>
        </a:p>
      </dsp:txBody>
      <dsp:txXfrm>
        <a:off x="6119681" y="1511775"/>
        <a:ext cx="615939" cy="307969"/>
      </dsp:txXfrm>
    </dsp:sp>
    <dsp:sp modelId="{E3FB47B6-4FA6-4D3E-9790-271457F2E157}">
      <dsp:nvSpPr>
        <dsp:cNvPr id="0" name=""/>
        <dsp:cNvSpPr/>
      </dsp:nvSpPr>
      <dsp:spPr>
        <a:xfrm>
          <a:off x="6864968" y="1511775"/>
          <a:ext cx="615939" cy="3079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sound </a:t>
          </a:r>
          <a:endParaRPr lang="it-IT" sz="1000" b="1" kern="1200"/>
        </a:p>
      </dsp:txBody>
      <dsp:txXfrm>
        <a:off x="6864968" y="1511775"/>
        <a:ext cx="615939" cy="307969"/>
      </dsp:txXfrm>
    </dsp:sp>
    <dsp:sp modelId="{99F61E33-A255-42D4-9764-E69579E0F296}">
      <dsp:nvSpPr>
        <dsp:cNvPr id="0" name=""/>
        <dsp:cNvSpPr/>
      </dsp:nvSpPr>
      <dsp:spPr>
        <a:xfrm>
          <a:off x="7610254" y="1511775"/>
          <a:ext cx="615939" cy="3079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trigger</a:t>
          </a:r>
          <a:endParaRPr lang="it-IT" sz="1000" b="1" kern="1200"/>
        </a:p>
      </dsp:txBody>
      <dsp:txXfrm>
        <a:off x="7610254" y="1511775"/>
        <a:ext cx="615939" cy="307969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2EE16B1-DE85-4769-AF99-89DCC9A186E1}">
      <dsp:nvSpPr>
        <dsp:cNvPr id="0" name=""/>
        <dsp:cNvSpPr/>
      </dsp:nvSpPr>
      <dsp:spPr>
        <a:xfrm>
          <a:off x="4522726" y="1212315"/>
          <a:ext cx="3042682" cy="117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674"/>
              </a:lnTo>
              <a:lnTo>
                <a:pt x="3042682" y="58674"/>
              </a:lnTo>
              <a:lnTo>
                <a:pt x="3042682" y="1173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6392E-E12E-4404-9A01-4876AF5166CD}">
      <dsp:nvSpPr>
        <dsp:cNvPr id="0" name=""/>
        <dsp:cNvSpPr/>
      </dsp:nvSpPr>
      <dsp:spPr>
        <a:xfrm>
          <a:off x="4522726" y="1212315"/>
          <a:ext cx="2366531" cy="117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674"/>
              </a:lnTo>
              <a:lnTo>
                <a:pt x="2366531" y="58674"/>
              </a:lnTo>
              <a:lnTo>
                <a:pt x="2366531" y="1173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9774D-662D-4393-AC14-987BC6B26766}">
      <dsp:nvSpPr>
        <dsp:cNvPr id="0" name=""/>
        <dsp:cNvSpPr/>
      </dsp:nvSpPr>
      <dsp:spPr>
        <a:xfrm>
          <a:off x="4522726" y="1212315"/>
          <a:ext cx="1690379" cy="117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674"/>
              </a:lnTo>
              <a:lnTo>
                <a:pt x="1690379" y="58674"/>
              </a:lnTo>
              <a:lnTo>
                <a:pt x="1690379" y="1173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795498-404A-4C1C-ACF7-A35DEC6CA13C}">
      <dsp:nvSpPr>
        <dsp:cNvPr id="0" name=""/>
        <dsp:cNvSpPr/>
      </dsp:nvSpPr>
      <dsp:spPr>
        <a:xfrm>
          <a:off x="4522726" y="1212315"/>
          <a:ext cx="1014227" cy="117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674"/>
              </a:lnTo>
              <a:lnTo>
                <a:pt x="1014227" y="58674"/>
              </a:lnTo>
              <a:lnTo>
                <a:pt x="1014227" y="1173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F99207-592E-42CA-8462-3DB886BE3E21}">
      <dsp:nvSpPr>
        <dsp:cNvPr id="0" name=""/>
        <dsp:cNvSpPr/>
      </dsp:nvSpPr>
      <dsp:spPr>
        <a:xfrm>
          <a:off x="4522726" y="1212315"/>
          <a:ext cx="338075" cy="117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674"/>
              </a:lnTo>
              <a:lnTo>
                <a:pt x="338075" y="58674"/>
              </a:lnTo>
              <a:lnTo>
                <a:pt x="338075" y="1173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AF28E8-EFC8-4B3C-8ECA-CA1142048EF3}">
      <dsp:nvSpPr>
        <dsp:cNvPr id="0" name=""/>
        <dsp:cNvSpPr/>
      </dsp:nvSpPr>
      <dsp:spPr>
        <a:xfrm>
          <a:off x="4184650" y="1212315"/>
          <a:ext cx="338075" cy="117348"/>
        </a:xfrm>
        <a:custGeom>
          <a:avLst/>
          <a:gdLst/>
          <a:ahLst/>
          <a:cxnLst/>
          <a:rect l="0" t="0" r="0" b="0"/>
          <a:pathLst>
            <a:path>
              <a:moveTo>
                <a:pt x="338075" y="0"/>
              </a:moveTo>
              <a:lnTo>
                <a:pt x="338075" y="58674"/>
              </a:lnTo>
              <a:lnTo>
                <a:pt x="0" y="58674"/>
              </a:lnTo>
              <a:lnTo>
                <a:pt x="0" y="1173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83469F-D5F5-4444-A785-C43E8FB49B5D}">
      <dsp:nvSpPr>
        <dsp:cNvPr id="0" name=""/>
        <dsp:cNvSpPr/>
      </dsp:nvSpPr>
      <dsp:spPr>
        <a:xfrm>
          <a:off x="3508498" y="1212315"/>
          <a:ext cx="1014227" cy="117348"/>
        </a:xfrm>
        <a:custGeom>
          <a:avLst/>
          <a:gdLst/>
          <a:ahLst/>
          <a:cxnLst/>
          <a:rect l="0" t="0" r="0" b="0"/>
          <a:pathLst>
            <a:path>
              <a:moveTo>
                <a:pt x="1014227" y="0"/>
              </a:moveTo>
              <a:lnTo>
                <a:pt x="1014227" y="58674"/>
              </a:lnTo>
              <a:lnTo>
                <a:pt x="0" y="58674"/>
              </a:lnTo>
              <a:lnTo>
                <a:pt x="0" y="1173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EA2ECE-9FFE-4BAA-B876-9120CEE49183}">
      <dsp:nvSpPr>
        <dsp:cNvPr id="0" name=""/>
        <dsp:cNvSpPr/>
      </dsp:nvSpPr>
      <dsp:spPr>
        <a:xfrm>
          <a:off x="2832346" y="1212315"/>
          <a:ext cx="1690379" cy="117348"/>
        </a:xfrm>
        <a:custGeom>
          <a:avLst/>
          <a:gdLst/>
          <a:ahLst/>
          <a:cxnLst/>
          <a:rect l="0" t="0" r="0" b="0"/>
          <a:pathLst>
            <a:path>
              <a:moveTo>
                <a:pt x="1690379" y="0"/>
              </a:moveTo>
              <a:lnTo>
                <a:pt x="1690379" y="58674"/>
              </a:lnTo>
              <a:lnTo>
                <a:pt x="0" y="58674"/>
              </a:lnTo>
              <a:lnTo>
                <a:pt x="0" y="1173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AA5C63-A661-4A13-854B-E27E74058EEC}">
      <dsp:nvSpPr>
        <dsp:cNvPr id="0" name=""/>
        <dsp:cNvSpPr/>
      </dsp:nvSpPr>
      <dsp:spPr>
        <a:xfrm>
          <a:off x="1886953" y="1806993"/>
          <a:ext cx="91440" cy="9506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50691"/>
              </a:lnTo>
              <a:lnTo>
                <a:pt x="129540" y="9506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1442A8-ECB5-45B9-B02C-53DBEA98963F}">
      <dsp:nvSpPr>
        <dsp:cNvPr id="0" name=""/>
        <dsp:cNvSpPr/>
      </dsp:nvSpPr>
      <dsp:spPr>
        <a:xfrm>
          <a:off x="1886953" y="1806993"/>
          <a:ext cx="91440" cy="3560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6013"/>
              </a:lnTo>
              <a:lnTo>
                <a:pt x="129540" y="3560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D7EF69-1213-4BA1-8D47-A5AB04B618F4}">
      <dsp:nvSpPr>
        <dsp:cNvPr id="0" name=""/>
        <dsp:cNvSpPr/>
      </dsp:nvSpPr>
      <dsp:spPr>
        <a:xfrm>
          <a:off x="2156195" y="1212315"/>
          <a:ext cx="2366531" cy="117348"/>
        </a:xfrm>
        <a:custGeom>
          <a:avLst/>
          <a:gdLst/>
          <a:ahLst/>
          <a:cxnLst/>
          <a:rect l="0" t="0" r="0" b="0"/>
          <a:pathLst>
            <a:path>
              <a:moveTo>
                <a:pt x="2366531" y="0"/>
              </a:moveTo>
              <a:lnTo>
                <a:pt x="2366531" y="58674"/>
              </a:lnTo>
              <a:lnTo>
                <a:pt x="0" y="58674"/>
              </a:lnTo>
              <a:lnTo>
                <a:pt x="0" y="1173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7E6031-03CE-47A3-9BE8-E16E7E9EFBDB}">
      <dsp:nvSpPr>
        <dsp:cNvPr id="0" name=""/>
        <dsp:cNvSpPr/>
      </dsp:nvSpPr>
      <dsp:spPr>
        <a:xfrm>
          <a:off x="1480043" y="1212315"/>
          <a:ext cx="3042682" cy="117348"/>
        </a:xfrm>
        <a:custGeom>
          <a:avLst/>
          <a:gdLst/>
          <a:ahLst/>
          <a:cxnLst/>
          <a:rect l="0" t="0" r="0" b="0"/>
          <a:pathLst>
            <a:path>
              <a:moveTo>
                <a:pt x="3042682" y="0"/>
              </a:moveTo>
              <a:lnTo>
                <a:pt x="3042682" y="58674"/>
              </a:lnTo>
              <a:lnTo>
                <a:pt x="0" y="58674"/>
              </a:lnTo>
              <a:lnTo>
                <a:pt x="0" y="1173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AC8EE-41F9-49D1-B662-C9ECD4C6AE41}">
      <dsp:nvSpPr>
        <dsp:cNvPr id="0" name=""/>
        <dsp:cNvSpPr/>
      </dsp:nvSpPr>
      <dsp:spPr>
        <a:xfrm>
          <a:off x="2678423" y="479025"/>
          <a:ext cx="1844303" cy="117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674"/>
              </a:lnTo>
              <a:lnTo>
                <a:pt x="1844303" y="58674"/>
              </a:lnTo>
              <a:lnTo>
                <a:pt x="1844303" y="1173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7327B-B9D2-455E-A2C4-4722F55C30AD}">
      <dsp:nvSpPr>
        <dsp:cNvPr id="0" name=""/>
        <dsp:cNvSpPr/>
      </dsp:nvSpPr>
      <dsp:spPr>
        <a:xfrm>
          <a:off x="410182" y="1071569"/>
          <a:ext cx="91440" cy="33315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31539"/>
              </a:lnTo>
              <a:lnTo>
                <a:pt x="114307" y="33315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3C2B42-0762-4018-9881-07091B1C9540}">
      <dsp:nvSpPr>
        <dsp:cNvPr id="0" name=""/>
        <dsp:cNvSpPr/>
      </dsp:nvSpPr>
      <dsp:spPr>
        <a:xfrm>
          <a:off x="410182" y="1071569"/>
          <a:ext cx="91440" cy="27368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6861"/>
              </a:lnTo>
              <a:lnTo>
                <a:pt x="114307" y="27368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04AA2B-2C74-4F1D-B611-DF34A5EABFD5}">
      <dsp:nvSpPr>
        <dsp:cNvPr id="0" name=""/>
        <dsp:cNvSpPr/>
      </dsp:nvSpPr>
      <dsp:spPr>
        <a:xfrm>
          <a:off x="410182" y="1071569"/>
          <a:ext cx="91440" cy="21421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42182"/>
              </a:lnTo>
              <a:lnTo>
                <a:pt x="114307" y="21421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E1787E-4211-44A8-AD50-DEC5C32543BD}">
      <dsp:nvSpPr>
        <dsp:cNvPr id="0" name=""/>
        <dsp:cNvSpPr/>
      </dsp:nvSpPr>
      <dsp:spPr>
        <a:xfrm>
          <a:off x="410182" y="1071569"/>
          <a:ext cx="91440" cy="15475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47504"/>
              </a:lnTo>
              <a:lnTo>
                <a:pt x="114307" y="15475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E876A3-B0B8-49EA-8F16-E60D35F2BD1B}">
      <dsp:nvSpPr>
        <dsp:cNvPr id="0" name=""/>
        <dsp:cNvSpPr/>
      </dsp:nvSpPr>
      <dsp:spPr>
        <a:xfrm>
          <a:off x="410182" y="1071569"/>
          <a:ext cx="91440" cy="9528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52826"/>
              </a:lnTo>
              <a:lnTo>
                <a:pt x="114307" y="9528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AFA6F7-AE70-4E61-85E2-E9AA1E088B31}">
      <dsp:nvSpPr>
        <dsp:cNvPr id="0" name=""/>
        <dsp:cNvSpPr/>
      </dsp:nvSpPr>
      <dsp:spPr>
        <a:xfrm>
          <a:off x="410182" y="1071569"/>
          <a:ext cx="91440" cy="3581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8148"/>
              </a:lnTo>
              <a:lnTo>
                <a:pt x="114307" y="3581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8EB0BD-0B31-4311-BCAC-6C512B30D738}">
      <dsp:nvSpPr>
        <dsp:cNvPr id="0" name=""/>
        <dsp:cNvSpPr/>
      </dsp:nvSpPr>
      <dsp:spPr>
        <a:xfrm>
          <a:off x="679423" y="479025"/>
          <a:ext cx="1998999" cy="115214"/>
        </a:xfrm>
        <a:custGeom>
          <a:avLst/>
          <a:gdLst/>
          <a:ahLst/>
          <a:cxnLst/>
          <a:rect l="0" t="0" r="0" b="0"/>
          <a:pathLst>
            <a:path>
              <a:moveTo>
                <a:pt x="1998999" y="0"/>
              </a:moveTo>
              <a:lnTo>
                <a:pt x="1998999" y="56539"/>
              </a:lnTo>
              <a:lnTo>
                <a:pt x="0" y="56539"/>
              </a:lnTo>
              <a:lnTo>
                <a:pt x="0" y="115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5300F6-A4B0-4A5B-A6C4-E87E500C73C7}">
      <dsp:nvSpPr>
        <dsp:cNvPr id="0" name=""/>
        <dsp:cNvSpPr/>
      </dsp:nvSpPr>
      <dsp:spPr>
        <a:xfrm>
          <a:off x="2399021" y="1696"/>
          <a:ext cx="558803" cy="477329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hype</a:t>
          </a:r>
          <a:endParaRPr lang="it-IT" sz="900" b="1" kern="1200" dirty="0">
            <a:solidFill>
              <a:schemeClr val="tx1"/>
            </a:solidFill>
          </a:endParaRPr>
        </a:p>
      </dsp:txBody>
      <dsp:txXfrm>
        <a:off x="2399021" y="1696"/>
        <a:ext cx="558803" cy="477329"/>
      </dsp:txXfrm>
    </dsp:sp>
    <dsp:sp modelId="{C6127A7A-3346-4356-B877-B6A3557587BB}">
      <dsp:nvSpPr>
        <dsp:cNvPr id="0" name=""/>
        <dsp:cNvSpPr/>
      </dsp:nvSpPr>
      <dsp:spPr>
        <a:xfrm>
          <a:off x="400022" y="594239"/>
          <a:ext cx="558803" cy="477329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extended</a:t>
          </a:r>
          <a:endParaRPr lang="it-IT" sz="900" b="1" kern="1200" dirty="0">
            <a:solidFill>
              <a:schemeClr val="tx1"/>
            </a:solidFill>
          </a:endParaRPr>
        </a:p>
      </dsp:txBody>
      <dsp:txXfrm>
        <a:off x="400022" y="594239"/>
        <a:ext cx="558803" cy="477329"/>
      </dsp:txXfrm>
    </dsp:sp>
    <dsp:sp modelId="{6B70C292-C1C5-4D6A-A8D6-C081A894AD56}">
      <dsp:nvSpPr>
        <dsp:cNvPr id="0" name=""/>
        <dsp:cNvSpPr/>
      </dsp:nvSpPr>
      <dsp:spPr>
        <a:xfrm>
          <a:off x="524490" y="1191052"/>
          <a:ext cx="558803" cy="477329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behavior </a:t>
          </a:r>
          <a:endParaRPr lang="it-IT" sz="900" b="1" kern="1200" dirty="0">
            <a:solidFill>
              <a:schemeClr val="tx1"/>
            </a:solidFill>
          </a:endParaRPr>
        </a:p>
      </dsp:txBody>
      <dsp:txXfrm>
        <a:off x="524490" y="1191052"/>
        <a:ext cx="558803" cy="477329"/>
      </dsp:txXfrm>
    </dsp:sp>
    <dsp:sp modelId="{7B26EA3C-573B-4477-8942-E1298F0A4D07}">
      <dsp:nvSpPr>
        <dsp:cNvPr id="0" name=""/>
        <dsp:cNvSpPr/>
      </dsp:nvSpPr>
      <dsp:spPr>
        <a:xfrm>
          <a:off x="524490" y="1785731"/>
          <a:ext cx="558803" cy="477329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color </a:t>
          </a:r>
          <a:endParaRPr lang="it-IT" sz="900" b="1" kern="1200" dirty="0">
            <a:solidFill>
              <a:schemeClr val="tx1"/>
            </a:solidFill>
          </a:endParaRPr>
        </a:p>
      </dsp:txBody>
      <dsp:txXfrm>
        <a:off x="524490" y="1785731"/>
        <a:ext cx="558803" cy="477329"/>
      </dsp:txXfrm>
    </dsp:sp>
    <dsp:sp modelId="{2FE1C01B-7771-4077-86C0-2FDA62E27793}">
      <dsp:nvSpPr>
        <dsp:cNvPr id="0" name=""/>
        <dsp:cNvSpPr/>
      </dsp:nvSpPr>
      <dsp:spPr>
        <a:xfrm>
          <a:off x="524490" y="2380409"/>
          <a:ext cx="558803" cy="477329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layout </a:t>
          </a:r>
          <a:endParaRPr lang="it-IT" sz="900" b="1" kern="1200" dirty="0">
            <a:solidFill>
              <a:schemeClr val="tx1"/>
            </a:solidFill>
          </a:endParaRPr>
        </a:p>
      </dsp:txBody>
      <dsp:txXfrm>
        <a:off x="524490" y="2380409"/>
        <a:ext cx="558803" cy="477329"/>
      </dsp:txXfrm>
    </dsp:sp>
    <dsp:sp modelId="{BD3A3E2D-85AB-4306-B06E-5BCDD9A62B3F}">
      <dsp:nvSpPr>
        <dsp:cNvPr id="0" name=""/>
        <dsp:cNvSpPr/>
      </dsp:nvSpPr>
      <dsp:spPr>
        <a:xfrm>
          <a:off x="524490" y="2975087"/>
          <a:ext cx="558803" cy="477329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rhythm </a:t>
          </a:r>
          <a:endParaRPr lang="it-IT" sz="900" b="1" kern="1200" dirty="0">
            <a:solidFill>
              <a:schemeClr val="tx1"/>
            </a:solidFill>
          </a:endParaRPr>
        </a:p>
      </dsp:txBody>
      <dsp:txXfrm>
        <a:off x="524490" y="2975087"/>
        <a:ext cx="558803" cy="477329"/>
      </dsp:txXfrm>
    </dsp:sp>
    <dsp:sp modelId="{1D1C7EEF-2E36-431F-B49A-AF83D542DB90}">
      <dsp:nvSpPr>
        <dsp:cNvPr id="0" name=""/>
        <dsp:cNvSpPr/>
      </dsp:nvSpPr>
      <dsp:spPr>
        <a:xfrm>
          <a:off x="524490" y="3569765"/>
          <a:ext cx="558803" cy="477329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trigger </a:t>
          </a:r>
          <a:endParaRPr lang="it-IT" sz="900" b="1" kern="1200" dirty="0">
            <a:solidFill>
              <a:schemeClr val="tx1"/>
            </a:solidFill>
          </a:endParaRPr>
        </a:p>
      </dsp:txBody>
      <dsp:txXfrm>
        <a:off x="524490" y="3569765"/>
        <a:ext cx="558803" cy="477329"/>
      </dsp:txXfrm>
    </dsp:sp>
    <dsp:sp modelId="{3F2E103B-E419-4382-AF42-F49BE779F94D}">
      <dsp:nvSpPr>
        <dsp:cNvPr id="0" name=""/>
        <dsp:cNvSpPr/>
      </dsp:nvSpPr>
      <dsp:spPr>
        <a:xfrm>
          <a:off x="524490" y="4164444"/>
          <a:ext cx="558803" cy="477329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chemeClr val="tx1"/>
              </a:solidFill>
            </a:rPr>
            <a:t>util</a:t>
          </a:r>
          <a:r>
            <a:rPr lang="en-US" sz="900" b="1" kern="1200" dirty="0" smtClean="0">
              <a:solidFill>
                <a:schemeClr val="tx1"/>
              </a:solidFill>
            </a:rPr>
            <a:t> </a:t>
          </a:r>
          <a:endParaRPr lang="it-IT" sz="900" b="1" kern="1200" dirty="0">
            <a:solidFill>
              <a:schemeClr val="tx1"/>
            </a:solidFill>
          </a:endParaRPr>
        </a:p>
      </dsp:txBody>
      <dsp:txXfrm>
        <a:off x="524490" y="4164444"/>
        <a:ext cx="558803" cy="477329"/>
      </dsp:txXfrm>
    </dsp:sp>
    <dsp:sp modelId="{7D7A6678-B821-498D-BC32-71123EC3CDD2}">
      <dsp:nvSpPr>
        <dsp:cNvPr id="0" name=""/>
        <dsp:cNvSpPr/>
      </dsp:nvSpPr>
      <dsp:spPr>
        <a:xfrm>
          <a:off x="4073395" y="596374"/>
          <a:ext cx="898661" cy="615940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framework</a:t>
          </a:r>
          <a:endParaRPr lang="it-IT" sz="900" b="1" kern="1200" dirty="0">
            <a:solidFill>
              <a:schemeClr val="tx1"/>
            </a:solidFill>
          </a:endParaRPr>
        </a:p>
      </dsp:txBody>
      <dsp:txXfrm>
        <a:off x="4073395" y="596374"/>
        <a:ext cx="898661" cy="615940"/>
      </dsp:txXfrm>
    </dsp:sp>
    <dsp:sp modelId="{6B85559E-AF8A-4E2E-AFEC-7AC336D22527}">
      <dsp:nvSpPr>
        <dsp:cNvPr id="0" name=""/>
        <dsp:cNvSpPr/>
      </dsp:nvSpPr>
      <dsp:spPr>
        <a:xfrm>
          <a:off x="1200641" y="1329663"/>
          <a:ext cx="558803" cy="477329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behavior</a:t>
          </a:r>
          <a:endParaRPr lang="it-IT" sz="900" b="1" kern="1200" dirty="0">
            <a:solidFill>
              <a:schemeClr val="tx1"/>
            </a:solidFill>
          </a:endParaRPr>
        </a:p>
      </dsp:txBody>
      <dsp:txXfrm>
        <a:off x="1200641" y="1329663"/>
        <a:ext cx="558803" cy="477329"/>
      </dsp:txXfrm>
    </dsp:sp>
    <dsp:sp modelId="{0AB252DF-3756-463E-95C4-77303AAAD586}">
      <dsp:nvSpPr>
        <dsp:cNvPr id="0" name=""/>
        <dsp:cNvSpPr/>
      </dsp:nvSpPr>
      <dsp:spPr>
        <a:xfrm>
          <a:off x="1876793" y="1329663"/>
          <a:ext cx="558803" cy="477329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canvas </a:t>
          </a:r>
          <a:endParaRPr lang="it-IT" sz="900" b="1" kern="1200" dirty="0">
            <a:solidFill>
              <a:schemeClr val="tx1"/>
            </a:solidFill>
          </a:endParaRPr>
        </a:p>
      </dsp:txBody>
      <dsp:txXfrm>
        <a:off x="1876793" y="1329663"/>
        <a:ext cx="558803" cy="477329"/>
      </dsp:txXfrm>
    </dsp:sp>
    <dsp:sp modelId="{9E115A15-47C2-4944-BA01-1AD9C738FD00}">
      <dsp:nvSpPr>
        <dsp:cNvPr id="0" name=""/>
        <dsp:cNvSpPr/>
      </dsp:nvSpPr>
      <dsp:spPr>
        <a:xfrm>
          <a:off x="2016494" y="1924342"/>
          <a:ext cx="558803" cy="477329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encoder </a:t>
          </a:r>
          <a:endParaRPr lang="it-IT" sz="900" b="1" kern="1200" dirty="0">
            <a:solidFill>
              <a:schemeClr val="tx1"/>
            </a:solidFill>
          </a:endParaRPr>
        </a:p>
      </dsp:txBody>
      <dsp:txXfrm>
        <a:off x="2016494" y="1924342"/>
        <a:ext cx="558803" cy="477329"/>
      </dsp:txXfrm>
    </dsp:sp>
    <dsp:sp modelId="{44DF7116-E167-43BC-9A28-180CDEF661CA}">
      <dsp:nvSpPr>
        <dsp:cNvPr id="0" name=""/>
        <dsp:cNvSpPr/>
      </dsp:nvSpPr>
      <dsp:spPr>
        <a:xfrm>
          <a:off x="2016494" y="2519020"/>
          <a:ext cx="558803" cy="477329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filter </a:t>
          </a:r>
          <a:endParaRPr lang="it-IT" sz="900" b="1" kern="1200" dirty="0">
            <a:solidFill>
              <a:schemeClr val="tx1"/>
            </a:solidFill>
          </a:endParaRPr>
        </a:p>
      </dsp:txBody>
      <dsp:txXfrm>
        <a:off x="2016494" y="2519020"/>
        <a:ext cx="558803" cy="477329"/>
      </dsp:txXfrm>
    </dsp:sp>
    <dsp:sp modelId="{F9841402-21E2-4E47-B5CC-1DA9DEFA1573}">
      <dsp:nvSpPr>
        <dsp:cNvPr id="0" name=""/>
        <dsp:cNvSpPr/>
      </dsp:nvSpPr>
      <dsp:spPr>
        <a:xfrm>
          <a:off x="2552945" y="1329663"/>
          <a:ext cx="558803" cy="477329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color </a:t>
          </a:r>
          <a:endParaRPr lang="it-IT" sz="900" b="1" kern="1200" dirty="0">
            <a:solidFill>
              <a:schemeClr val="tx1"/>
            </a:solidFill>
          </a:endParaRPr>
        </a:p>
      </dsp:txBody>
      <dsp:txXfrm>
        <a:off x="2552945" y="1329663"/>
        <a:ext cx="558803" cy="477329"/>
      </dsp:txXfrm>
    </dsp:sp>
    <dsp:sp modelId="{B2CFA6F5-FEFA-48AB-A7FF-ABEAB10F33B8}">
      <dsp:nvSpPr>
        <dsp:cNvPr id="0" name=""/>
        <dsp:cNvSpPr/>
      </dsp:nvSpPr>
      <dsp:spPr>
        <a:xfrm>
          <a:off x="3229097" y="1329663"/>
          <a:ext cx="558803" cy="477329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core </a:t>
          </a:r>
          <a:endParaRPr lang="it-IT" sz="900" b="1" kern="1200" dirty="0">
            <a:solidFill>
              <a:schemeClr val="tx1"/>
            </a:solidFill>
          </a:endParaRPr>
        </a:p>
      </dsp:txBody>
      <dsp:txXfrm>
        <a:off x="3229097" y="1329663"/>
        <a:ext cx="558803" cy="477329"/>
      </dsp:txXfrm>
    </dsp:sp>
    <dsp:sp modelId="{CB603CDE-875E-4082-BFB2-68258C87FE79}">
      <dsp:nvSpPr>
        <dsp:cNvPr id="0" name=""/>
        <dsp:cNvSpPr/>
      </dsp:nvSpPr>
      <dsp:spPr>
        <a:xfrm>
          <a:off x="3905248" y="1329663"/>
          <a:ext cx="558803" cy="477329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display </a:t>
          </a:r>
          <a:endParaRPr lang="it-IT" sz="900" b="1" kern="1200" dirty="0">
            <a:solidFill>
              <a:schemeClr val="tx1"/>
            </a:solidFill>
          </a:endParaRPr>
        </a:p>
      </dsp:txBody>
      <dsp:txXfrm>
        <a:off x="3905248" y="1329663"/>
        <a:ext cx="558803" cy="477329"/>
      </dsp:txXfrm>
    </dsp:sp>
    <dsp:sp modelId="{96AE11B2-6618-4A7C-B925-BD4492E44D3D}">
      <dsp:nvSpPr>
        <dsp:cNvPr id="0" name=""/>
        <dsp:cNvSpPr/>
      </dsp:nvSpPr>
      <dsp:spPr>
        <a:xfrm>
          <a:off x="4581400" y="1329663"/>
          <a:ext cx="558803" cy="477329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interactive </a:t>
          </a:r>
          <a:endParaRPr lang="it-IT" sz="900" b="1" kern="1200" dirty="0">
            <a:solidFill>
              <a:schemeClr val="tx1"/>
            </a:solidFill>
          </a:endParaRPr>
        </a:p>
      </dsp:txBody>
      <dsp:txXfrm>
        <a:off x="4581400" y="1329663"/>
        <a:ext cx="558803" cy="477329"/>
      </dsp:txXfrm>
    </dsp:sp>
    <dsp:sp modelId="{35FB0499-6ED1-477F-8194-8D9BB515687A}">
      <dsp:nvSpPr>
        <dsp:cNvPr id="0" name=""/>
        <dsp:cNvSpPr/>
      </dsp:nvSpPr>
      <dsp:spPr>
        <a:xfrm>
          <a:off x="5257552" y="1329663"/>
          <a:ext cx="558803" cy="477329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layout</a:t>
          </a:r>
          <a:endParaRPr lang="it-IT" sz="900" b="1" kern="1200" dirty="0">
            <a:solidFill>
              <a:schemeClr val="tx1"/>
            </a:solidFill>
          </a:endParaRPr>
        </a:p>
      </dsp:txBody>
      <dsp:txXfrm>
        <a:off x="5257552" y="1329663"/>
        <a:ext cx="558803" cy="477329"/>
      </dsp:txXfrm>
    </dsp:sp>
    <dsp:sp modelId="{F8DEDA82-67E9-4A16-9BAB-DA6EB910FA88}">
      <dsp:nvSpPr>
        <dsp:cNvPr id="0" name=""/>
        <dsp:cNvSpPr/>
      </dsp:nvSpPr>
      <dsp:spPr>
        <a:xfrm>
          <a:off x="5933704" y="1329663"/>
          <a:ext cx="558803" cy="477329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rhythm</a:t>
          </a:r>
          <a:endParaRPr lang="it-IT" sz="900" b="1" kern="1200" dirty="0">
            <a:solidFill>
              <a:schemeClr val="tx1"/>
            </a:solidFill>
          </a:endParaRPr>
        </a:p>
      </dsp:txBody>
      <dsp:txXfrm>
        <a:off x="5933704" y="1329663"/>
        <a:ext cx="558803" cy="477329"/>
      </dsp:txXfrm>
    </dsp:sp>
    <dsp:sp modelId="{E3FB47B6-4FA6-4D3E-9790-271457F2E157}">
      <dsp:nvSpPr>
        <dsp:cNvPr id="0" name=""/>
        <dsp:cNvSpPr/>
      </dsp:nvSpPr>
      <dsp:spPr>
        <a:xfrm>
          <a:off x="6609855" y="1329663"/>
          <a:ext cx="558803" cy="477329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sound </a:t>
          </a:r>
          <a:endParaRPr lang="it-IT" sz="900" b="1" kern="1200" dirty="0">
            <a:solidFill>
              <a:schemeClr val="tx1"/>
            </a:solidFill>
          </a:endParaRPr>
        </a:p>
      </dsp:txBody>
      <dsp:txXfrm>
        <a:off x="6609855" y="1329663"/>
        <a:ext cx="558803" cy="477329"/>
      </dsp:txXfrm>
    </dsp:sp>
    <dsp:sp modelId="{99F61E33-A255-42D4-9764-E69579E0F296}">
      <dsp:nvSpPr>
        <dsp:cNvPr id="0" name=""/>
        <dsp:cNvSpPr/>
      </dsp:nvSpPr>
      <dsp:spPr>
        <a:xfrm>
          <a:off x="7286007" y="1329663"/>
          <a:ext cx="558803" cy="477329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trigger</a:t>
          </a:r>
          <a:endParaRPr lang="it-IT" sz="900" b="1" kern="1200" dirty="0">
            <a:solidFill>
              <a:schemeClr val="tx1"/>
            </a:solidFill>
          </a:endParaRPr>
        </a:p>
      </dsp:txBody>
      <dsp:txXfrm>
        <a:off x="7286007" y="1329663"/>
        <a:ext cx="558803" cy="477329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D1669B7-2C9F-421F-8587-AC1972CBB116}">
      <dsp:nvSpPr>
        <dsp:cNvPr id="0" name=""/>
        <dsp:cNvSpPr/>
      </dsp:nvSpPr>
      <dsp:spPr>
        <a:xfrm>
          <a:off x="770" y="2094860"/>
          <a:ext cx="1582319" cy="791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hype</a:t>
          </a:r>
          <a:endParaRPr lang="it-IT" sz="1300" kern="1200" dirty="0"/>
        </a:p>
      </dsp:txBody>
      <dsp:txXfrm>
        <a:off x="770" y="2094860"/>
        <a:ext cx="1582319" cy="791159"/>
      </dsp:txXfrm>
    </dsp:sp>
    <dsp:sp modelId="{C1A00A13-F43C-42BD-AF61-9E4586575B40}">
      <dsp:nvSpPr>
        <dsp:cNvPr id="0" name=""/>
        <dsp:cNvSpPr/>
      </dsp:nvSpPr>
      <dsp:spPr>
        <a:xfrm rot="17945813">
          <a:off x="1248778" y="1906061"/>
          <a:ext cx="1301549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1301549" y="15732"/>
              </a:lnTo>
            </a:path>
          </a:pathLst>
        </a:cu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 rot="17945813">
        <a:off x="1867014" y="1889255"/>
        <a:ext cx="65077" cy="65077"/>
      </dsp:txXfrm>
    </dsp:sp>
    <dsp:sp modelId="{159F37D1-B03B-4E6A-8550-E6BD554877A0}">
      <dsp:nvSpPr>
        <dsp:cNvPr id="0" name=""/>
        <dsp:cNvSpPr/>
      </dsp:nvSpPr>
      <dsp:spPr>
        <a:xfrm>
          <a:off x="2216017" y="957568"/>
          <a:ext cx="1582319" cy="791159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>
              <a:solidFill>
                <a:srgbClr val="FFFF99"/>
              </a:solidFill>
            </a:rPr>
            <a:t>framework</a:t>
          </a:r>
          <a:endParaRPr lang="it-IT" sz="1300" kern="1200">
            <a:solidFill>
              <a:srgbClr val="FFFF99"/>
            </a:solidFill>
          </a:endParaRPr>
        </a:p>
      </dsp:txBody>
      <dsp:txXfrm>
        <a:off x="2216017" y="957568"/>
        <a:ext cx="1582319" cy="791159"/>
      </dsp:txXfrm>
    </dsp:sp>
    <dsp:sp modelId="{22505AF5-A79D-4990-AF14-ED978C2C821D}">
      <dsp:nvSpPr>
        <dsp:cNvPr id="0" name=""/>
        <dsp:cNvSpPr/>
      </dsp:nvSpPr>
      <dsp:spPr>
        <a:xfrm>
          <a:off x="3798336" y="1337415"/>
          <a:ext cx="632927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632927" y="15732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4098976" y="1337324"/>
        <a:ext cx="31646" cy="31646"/>
      </dsp:txXfrm>
    </dsp:sp>
    <dsp:sp modelId="{70A7D0E1-269B-48E1-8C3F-7624959E2750}">
      <dsp:nvSpPr>
        <dsp:cNvPr id="0" name=""/>
        <dsp:cNvSpPr/>
      </dsp:nvSpPr>
      <dsp:spPr>
        <a:xfrm>
          <a:off x="4431263" y="957568"/>
          <a:ext cx="1582319" cy="791159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>
              <a:solidFill>
                <a:srgbClr val="FFFF99"/>
              </a:solidFill>
            </a:rPr>
            <a:t>rhythm</a:t>
          </a:r>
          <a:endParaRPr lang="it-IT" sz="1300" kern="1200">
            <a:solidFill>
              <a:srgbClr val="FFFF99"/>
            </a:solidFill>
          </a:endParaRPr>
        </a:p>
      </dsp:txBody>
      <dsp:txXfrm>
        <a:off x="4431263" y="957568"/>
        <a:ext cx="1582319" cy="791159"/>
      </dsp:txXfrm>
    </dsp:sp>
    <dsp:sp modelId="{5B9EF156-8EF9-4FD0-A2FF-E6AB405EABCD}">
      <dsp:nvSpPr>
        <dsp:cNvPr id="0" name=""/>
        <dsp:cNvSpPr/>
      </dsp:nvSpPr>
      <dsp:spPr>
        <a:xfrm rot="18289469">
          <a:off x="5775881" y="882498"/>
          <a:ext cx="1108329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1108329" y="15732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 rot="18289469">
        <a:off x="6302338" y="870523"/>
        <a:ext cx="55416" cy="55416"/>
      </dsp:txXfrm>
    </dsp:sp>
    <dsp:sp modelId="{A2AA669B-8499-4D11-9CA2-4D933F4174A8}">
      <dsp:nvSpPr>
        <dsp:cNvPr id="0" name=""/>
        <dsp:cNvSpPr/>
      </dsp:nvSpPr>
      <dsp:spPr>
        <a:xfrm>
          <a:off x="6646510" y="47734"/>
          <a:ext cx="1582319" cy="791159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>
              <a:solidFill>
                <a:srgbClr val="FFFF99"/>
              </a:solidFill>
            </a:rPr>
            <a:t>IRhythm</a:t>
          </a:r>
          <a:r>
            <a:rPr lang="en-US" sz="1300" kern="1200" dirty="0" smtClean="0">
              <a:solidFill>
                <a:srgbClr val="FFFF99"/>
              </a:solidFill>
            </a:rPr>
            <a:t>  </a:t>
          </a:r>
          <a:endParaRPr lang="it-IT" sz="1300" kern="1200" dirty="0">
            <a:solidFill>
              <a:srgbClr val="FFFF99"/>
            </a:solidFill>
          </a:endParaRPr>
        </a:p>
      </dsp:txBody>
      <dsp:txXfrm>
        <a:off x="6646510" y="47734"/>
        <a:ext cx="1582319" cy="791159"/>
      </dsp:txXfrm>
    </dsp:sp>
    <dsp:sp modelId="{4FC79D7D-8AB0-4767-A2EE-8C9991363E73}">
      <dsp:nvSpPr>
        <dsp:cNvPr id="0" name=""/>
        <dsp:cNvSpPr/>
      </dsp:nvSpPr>
      <dsp:spPr>
        <a:xfrm>
          <a:off x="6013582" y="1337415"/>
          <a:ext cx="632927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632927" y="15732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6314223" y="1337324"/>
        <a:ext cx="31646" cy="31646"/>
      </dsp:txXfrm>
    </dsp:sp>
    <dsp:sp modelId="{BF2980E7-F802-4325-BD8C-E5E272229F39}">
      <dsp:nvSpPr>
        <dsp:cNvPr id="0" name=""/>
        <dsp:cNvSpPr/>
      </dsp:nvSpPr>
      <dsp:spPr>
        <a:xfrm>
          <a:off x="6646510" y="957568"/>
          <a:ext cx="1582319" cy="791159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>
              <a:solidFill>
                <a:srgbClr val="FFFF99"/>
              </a:solidFill>
            </a:rPr>
            <a:t>AbstractRhythm </a:t>
          </a:r>
          <a:endParaRPr lang="it-IT" sz="1300" kern="1200">
            <a:solidFill>
              <a:srgbClr val="FFFF99"/>
            </a:solidFill>
          </a:endParaRPr>
        </a:p>
      </dsp:txBody>
      <dsp:txXfrm>
        <a:off x="6646510" y="957568"/>
        <a:ext cx="1582319" cy="791159"/>
      </dsp:txXfrm>
    </dsp:sp>
    <dsp:sp modelId="{3989B6CA-BCD9-4A7E-87DD-6E51C946A400}">
      <dsp:nvSpPr>
        <dsp:cNvPr id="0" name=""/>
        <dsp:cNvSpPr/>
      </dsp:nvSpPr>
      <dsp:spPr>
        <a:xfrm rot="3310531">
          <a:off x="5775881" y="1792332"/>
          <a:ext cx="1108329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1108329" y="15732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 rot="3310531">
        <a:off x="6302338" y="1780356"/>
        <a:ext cx="55416" cy="55416"/>
      </dsp:txXfrm>
    </dsp:sp>
    <dsp:sp modelId="{32C57607-358C-49D6-9F32-17D03F40A276}">
      <dsp:nvSpPr>
        <dsp:cNvPr id="0" name=""/>
        <dsp:cNvSpPr/>
      </dsp:nvSpPr>
      <dsp:spPr>
        <a:xfrm>
          <a:off x="6646510" y="1867401"/>
          <a:ext cx="1582319" cy="791159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>
              <a:solidFill>
                <a:srgbClr val="FFFF99"/>
              </a:solidFill>
            </a:rPr>
            <a:t>SimpleRhythm</a:t>
          </a:r>
          <a:endParaRPr lang="it-IT" sz="1300" kern="1200">
            <a:solidFill>
              <a:srgbClr val="FFFF99"/>
            </a:solidFill>
          </a:endParaRPr>
        </a:p>
      </dsp:txBody>
      <dsp:txXfrm>
        <a:off x="6646510" y="1867401"/>
        <a:ext cx="1582319" cy="791159"/>
      </dsp:txXfrm>
    </dsp:sp>
    <dsp:sp modelId="{5B0634E5-A062-427E-8D5C-2D4D698FF50E}">
      <dsp:nvSpPr>
        <dsp:cNvPr id="0" name=""/>
        <dsp:cNvSpPr/>
      </dsp:nvSpPr>
      <dsp:spPr>
        <a:xfrm rot="3654187">
          <a:off x="1248778" y="3043353"/>
          <a:ext cx="1301549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1301549" y="15732"/>
              </a:lnTo>
            </a:path>
          </a:pathLst>
        </a:cu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 rot="3654187">
        <a:off x="1867014" y="3026547"/>
        <a:ext cx="65077" cy="65077"/>
      </dsp:txXfrm>
    </dsp:sp>
    <dsp:sp modelId="{C0ECDD39-77CD-4B0B-9C6B-6219A3D08D35}">
      <dsp:nvSpPr>
        <dsp:cNvPr id="0" name=""/>
        <dsp:cNvSpPr/>
      </dsp:nvSpPr>
      <dsp:spPr>
        <a:xfrm>
          <a:off x="2216017" y="3232151"/>
          <a:ext cx="1582319" cy="791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extended</a:t>
          </a:r>
          <a:endParaRPr lang="it-IT" sz="1300" kern="1200"/>
        </a:p>
      </dsp:txBody>
      <dsp:txXfrm>
        <a:off x="2216017" y="3232151"/>
        <a:ext cx="1582319" cy="791159"/>
      </dsp:txXfrm>
    </dsp:sp>
    <dsp:sp modelId="{0D95DD33-A2C4-48C4-B296-C041B587CD54}">
      <dsp:nvSpPr>
        <dsp:cNvPr id="0" name=""/>
        <dsp:cNvSpPr/>
      </dsp:nvSpPr>
      <dsp:spPr>
        <a:xfrm>
          <a:off x="3798336" y="3611999"/>
          <a:ext cx="632927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632927" y="15732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4098976" y="3611908"/>
        <a:ext cx="31646" cy="31646"/>
      </dsp:txXfrm>
    </dsp:sp>
    <dsp:sp modelId="{823194C4-DF37-43B8-AA61-7BCB90F2BFC4}">
      <dsp:nvSpPr>
        <dsp:cNvPr id="0" name=""/>
        <dsp:cNvSpPr/>
      </dsp:nvSpPr>
      <dsp:spPr>
        <a:xfrm>
          <a:off x="4431263" y="3232151"/>
          <a:ext cx="1582319" cy="791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rhythm</a:t>
          </a:r>
          <a:endParaRPr lang="it-IT" sz="1300" kern="1200"/>
        </a:p>
      </dsp:txBody>
      <dsp:txXfrm>
        <a:off x="4431263" y="3232151"/>
        <a:ext cx="1582319" cy="791159"/>
      </dsp:txXfrm>
    </dsp:sp>
    <dsp:sp modelId="{E01CC965-559A-4B65-A176-FBE6EC021AF3}">
      <dsp:nvSpPr>
        <dsp:cNvPr id="0" name=""/>
        <dsp:cNvSpPr/>
      </dsp:nvSpPr>
      <dsp:spPr>
        <a:xfrm rot="19457599">
          <a:off x="5940320" y="3384540"/>
          <a:ext cx="779452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779452" y="15732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 rot="19457599">
        <a:off x="6310560" y="3380787"/>
        <a:ext cx="38972" cy="38972"/>
      </dsp:txXfrm>
    </dsp:sp>
    <dsp:sp modelId="{B23BDDA1-9A94-42F3-AF6C-21350C609177}">
      <dsp:nvSpPr>
        <dsp:cNvPr id="0" name=""/>
        <dsp:cNvSpPr/>
      </dsp:nvSpPr>
      <dsp:spPr>
        <a:xfrm>
          <a:off x="6646510" y="2777235"/>
          <a:ext cx="1582319" cy="791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FilterCanvasRhythm</a:t>
          </a:r>
          <a:r>
            <a:rPr lang="en-US" sz="1300" kern="1200" dirty="0" smtClean="0"/>
            <a:t> </a:t>
          </a:r>
          <a:endParaRPr lang="it-IT" sz="1300" kern="1200" dirty="0"/>
        </a:p>
      </dsp:txBody>
      <dsp:txXfrm>
        <a:off x="6646510" y="2777235"/>
        <a:ext cx="1582319" cy="791159"/>
      </dsp:txXfrm>
    </dsp:sp>
    <dsp:sp modelId="{AD45A7EB-3584-484C-B4F0-08C4D6E5EB57}">
      <dsp:nvSpPr>
        <dsp:cNvPr id="0" name=""/>
        <dsp:cNvSpPr/>
      </dsp:nvSpPr>
      <dsp:spPr>
        <a:xfrm rot="2142401">
          <a:off x="5940320" y="3839457"/>
          <a:ext cx="779452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779452" y="15732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 rot="2142401">
        <a:off x="6310560" y="3835703"/>
        <a:ext cx="38972" cy="38972"/>
      </dsp:txXfrm>
    </dsp:sp>
    <dsp:sp modelId="{DFC3C104-6039-4357-96D2-A39BD9E05ECB}">
      <dsp:nvSpPr>
        <dsp:cNvPr id="0" name=""/>
        <dsp:cNvSpPr/>
      </dsp:nvSpPr>
      <dsp:spPr>
        <a:xfrm>
          <a:off x="6646510" y="3687068"/>
          <a:ext cx="1582319" cy="791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FilterRhythm</a:t>
          </a:r>
          <a:endParaRPr lang="it-IT" sz="1300" kern="1200"/>
        </a:p>
      </dsp:txBody>
      <dsp:txXfrm>
        <a:off x="6646510" y="3687068"/>
        <a:ext cx="1582319" cy="791159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D1669B7-2C9F-421F-8587-AC1972CBB116}">
      <dsp:nvSpPr>
        <dsp:cNvPr id="0" name=""/>
        <dsp:cNvSpPr/>
      </dsp:nvSpPr>
      <dsp:spPr>
        <a:xfrm>
          <a:off x="1807840" y="1658513"/>
          <a:ext cx="887292" cy="4436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smtClean="0"/>
            <a:t>hype</a:t>
          </a:r>
          <a:endParaRPr lang="it-IT" sz="700" kern="1200" dirty="0"/>
        </a:p>
      </dsp:txBody>
      <dsp:txXfrm>
        <a:off x="1807840" y="1658513"/>
        <a:ext cx="887292" cy="443646"/>
      </dsp:txXfrm>
    </dsp:sp>
    <dsp:sp modelId="{A634C4A5-7382-40C9-9657-EDAC15324D2E}">
      <dsp:nvSpPr>
        <dsp:cNvPr id="0" name=""/>
        <dsp:cNvSpPr/>
      </dsp:nvSpPr>
      <dsp:spPr>
        <a:xfrm rot="17230830">
          <a:off x="2271816" y="1297547"/>
          <a:ext cx="1201548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201548" y="8822"/>
              </a:lnTo>
            </a:path>
          </a:pathLst>
        </a:cu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 rot="17230830">
        <a:off x="2842552" y="1276331"/>
        <a:ext cx="60077" cy="60077"/>
      </dsp:txXfrm>
    </dsp:sp>
    <dsp:sp modelId="{CD6ACFF7-58D6-44EE-A39F-4968547B5DA7}">
      <dsp:nvSpPr>
        <dsp:cNvPr id="0" name=""/>
        <dsp:cNvSpPr/>
      </dsp:nvSpPr>
      <dsp:spPr>
        <a:xfrm>
          <a:off x="3050049" y="510579"/>
          <a:ext cx="887292" cy="443646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smtClean="0">
              <a:solidFill>
                <a:srgbClr val="FFFF99"/>
              </a:solidFill>
            </a:rPr>
            <a:t>framework</a:t>
          </a:r>
          <a:endParaRPr lang="it-IT" sz="700" kern="1200">
            <a:solidFill>
              <a:srgbClr val="FFFF99"/>
            </a:solidFill>
          </a:endParaRPr>
        </a:p>
      </dsp:txBody>
      <dsp:txXfrm>
        <a:off x="3050049" y="510579"/>
        <a:ext cx="887292" cy="443646"/>
      </dsp:txXfrm>
    </dsp:sp>
    <dsp:sp modelId="{004CDA09-BA01-4853-9E07-23A5534AB0C9}">
      <dsp:nvSpPr>
        <dsp:cNvPr id="0" name=""/>
        <dsp:cNvSpPr/>
      </dsp:nvSpPr>
      <dsp:spPr>
        <a:xfrm>
          <a:off x="3937341" y="723580"/>
          <a:ext cx="354916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354916" y="8822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4105927" y="723529"/>
        <a:ext cx="17745" cy="17745"/>
      </dsp:txXfrm>
    </dsp:sp>
    <dsp:sp modelId="{7BECAD7C-EA67-494A-98B6-EAA8619BD5DF}">
      <dsp:nvSpPr>
        <dsp:cNvPr id="0" name=""/>
        <dsp:cNvSpPr/>
      </dsp:nvSpPr>
      <dsp:spPr>
        <a:xfrm>
          <a:off x="4292258" y="510579"/>
          <a:ext cx="887292" cy="443646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smtClean="0">
              <a:solidFill>
                <a:srgbClr val="FFFF99"/>
              </a:solidFill>
            </a:rPr>
            <a:t>behavior</a:t>
          </a:r>
          <a:endParaRPr lang="it-IT" sz="700" kern="1200">
            <a:solidFill>
              <a:srgbClr val="FFFF99"/>
            </a:solidFill>
          </a:endParaRPr>
        </a:p>
      </dsp:txBody>
      <dsp:txXfrm>
        <a:off x="4292258" y="510579"/>
        <a:ext cx="887292" cy="443646"/>
      </dsp:txXfrm>
    </dsp:sp>
    <dsp:sp modelId="{092B5FC0-66D1-40E5-BEE6-1AC209F0C605}">
      <dsp:nvSpPr>
        <dsp:cNvPr id="0" name=""/>
        <dsp:cNvSpPr/>
      </dsp:nvSpPr>
      <dsp:spPr>
        <a:xfrm rot="18289469">
          <a:off x="5046258" y="468484"/>
          <a:ext cx="62150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621500" y="8822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 rot="18289469">
        <a:off x="5341471" y="461768"/>
        <a:ext cx="31075" cy="31075"/>
      </dsp:txXfrm>
    </dsp:sp>
    <dsp:sp modelId="{F59F3302-BA73-4981-9726-760EC6C54888}">
      <dsp:nvSpPr>
        <dsp:cNvPr id="0" name=""/>
        <dsp:cNvSpPr/>
      </dsp:nvSpPr>
      <dsp:spPr>
        <a:xfrm>
          <a:off x="5534467" y="386"/>
          <a:ext cx="887292" cy="443646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smtClean="0">
              <a:solidFill>
                <a:srgbClr val="FFFF99"/>
              </a:solidFill>
            </a:rPr>
            <a:t>IBehavior</a:t>
          </a:r>
          <a:endParaRPr lang="it-IT" sz="700" kern="1200">
            <a:solidFill>
              <a:srgbClr val="FFFF99"/>
            </a:solidFill>
          </a:endParaRPr>
        </a:p>
      </dsp:txBody>
      <dsp:txXfrm>
        <a:off x="5534467" y="386"/>
        <a:ext cx="887292" cy="443646"/>
      </dsp:txXfrm>
    </dsp:sp>
    <dsp:sp modelId="{B2DD2F99-B651-43C5-A221-4D0EC70D8F71}">
      <dsp:nvSpPr>
        <dsp:cNvPr id="0" name=""/>
        <dsp:cNvSpPr/>
      </dsp:nvSpPr>
      <dsp:spPr>
        <a:xfrm>
          <a:off x="5179550" y="723580"/>
          <a:ext cx="354916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354916" y="8822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5348135" y="723529"/>
        <a:ext cx="17745" cy="17745"/>
      </dsp:txXfrm>
    </dsp:sp>
    <dsp:sp modelId="{7A44A855-B794-444B-849E-840E428D89B1}">
      <dsp:nvSpPr>
        <dsp:cNvPr id="0" name=""/>
        <dsp:cNvSpPr/>
      </dsp:nvSpPr>
      <dsp:spPr>
        <a:xfrm>
          <a:off x="5534467" y="510579"/>
          <a:ext cx="887292" cy="443646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smtClean="0">
              <a:solidFill>
                <a:srgbClr val="FFFF99"/>
              </a:solidFill>
            </a:rPr>
            <a:t>AbstractBehavior </a:t>
          </a:r>
          <a:endParaRPr lang="it-IT" sz="700" kern="1200">
            <a:solidFill>
              <a:srgbClr val="FFFF99"/>
            </a:solidFill>
          </a:endParaRPr>
        </a:p>
      </dsp:txBody>
      <dsp:txXfrm>
        <a:off x="5534467" y="510579"/>
        <a:ext cx="887292" cy="443646"/>
      </dsp:txXfrm>
    </dsp:sp>
    <dsp:sp modelId="{C10633CA-8D35-41D8-A4B1-85F3D93F13A7}">
      <dsp:nvSpPr>
        <dsp:cNvPr id="0" name=""/>
        <dsp:cNvSpPr/>
      </dsp:nvSpPr>
      <dsp:spPr>
        <a:xfrm rot="3310531">
          <a:off x="5046258" y="978677"/>
          <a:ext cx="62150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621500" y="8822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 rot="3310531">
        <a:off x="5341471" y="971961"/>
        <a:ext cx="31075" cy="31075"/>
      </dsp:txXfrm>
    </dsp:sp>
    <dsp:sp modelId="{D367E031-FC05-4EBF-A3AA-835BEAB18C1D}">
      <dsp:nvSpPr>
        <dsp:cNvPr id="0" name=""/>
        <dsp:cNvSpPr/>
      </dsp:nvSpPr>
      <dsp:spPr>
        <a:xfrm>
          <a:off x="5534467" y="1020772"/>
          <a:ext cx="887292" cy="443646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smtClean="0">
              <a:solidFill>
                <a:srgbClr val="FFFF99"/>
              </a:solidFill>
            </a:rPr>
            <a:t>SimpleBehavior</a:t>
          </a:r>
          <a:endParaRPr lang="it-IT" sz="700" kern="1200">
            <a:solidFill>
              <a:srgbClr val="FFFF99"/>
            </a:solidFill>
          </a:endParaRPr>
        </a:p>
      </dsp:txBody>
      <dsp:txXfrm>
        <a:off x="5534467" y="1020772"/>
        <a:ext cx="887292" cy="443646"/>
      </dsp:txXfrm>
    </dsp:sp>
    <dsp:sp modelId="{16000ED5-3E6D-4032-9D97-CB8C355F38F2}">
      <dsp:nvSpPr>
        <dsp:cNvPr id="0" name=""/>
        <dsp:cNvSpPr/>
      </dsp:nvSpPr>
      <dsp:spPr>
        <a:xfrm rot="4369170">
          <a:off x="2271816" y="2445481"/>
          <a:ext cx="1201548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201548" y="8822"/>
              </a:lnTo>
            </a:path>
          </a:pathLst>
        </a:cu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 rot="4369170">
        <a:off x="2842552" y="2424265"/>
        <a:ext cx="60077" cy="60077"/>
      </dsp:txXfrm>
    </dsp:sp>
    <dsp:sp modelId="{90EEC95C-2A58-44F6-A129-B8E0B17E1A36}">
      <dsp:nvSpPr>
        <dsp:cNvPr id="0" name=""/>
        <dsp:cNvSpPr/>
      </dsp:nvSpPr>
      <dsp:spPr>
        <a:xfrm>
          <a:off x="3050049" y="2806447"/>
          <a:ext cx="887292" cy="4436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smtClean="0"/>
            <a:t>extended</a:t>
          </a:r>
          <a:endParaRPr lang="it-IT" sz="700" kern="1200"/>
        </a:p>
      </dsp:txBody>
      <dsp:txXfrm>
        <a:off x="3050049" y="2806447"/>
        <a:ext cx="887292" cy="443646"/>
      </dsp:txXfrm>
    </dsp:sp>
    <dsp:sp modelId="{5DD098AD-B25E-4756-BD7B-B113C2A186D8}">
      <dsp:nvSpPr>
        <dsp:cNvPr id="0" name=""/>
        <dsp:cNvSpPr/>
      </dsp:nvSpPr>
      <dsp:spPr>
        <a:xfrm>
          <a:off x="3937341" y="3019448"/>
          <a:ext cx="354916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354916" y="8822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4105927" y="3019397"/>
        <a:ext cx="17745" cy="17745"/>
      </dsp:txXfrm>
    </dsp:sp>
    <dsp:sp modelId="{6DA15D2E-5EC4-4FA7-8E5F-87D43CCB1FB6}">
      <dsp:nvSpPr>
        <dsp:cNvPr id="0" name=""/>
        <dsp:cNvSpPr/>
      </dsp:nvSpPr>
      <dsp:spPr>
        <a:xfrm>
          <a:off x="4292258" y="2806447"/>
          <a:ext cx="887292" cy="4436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smtClean="0"/>
            <a:t>behavior</a:t>
          </a:r>
          <a:endParaRPr lang="it-IT" sz="700" kern="1200"/>
        </a:p>
      </dsp:txBody>
      <dsp:txXfrm>
        <a:off x="4292258" y="2806447"/>
        <a:ext cx="887292" cy="443646"/>
      </dsp:txXfrm>
    </dsp:sp>
    <dsp:sp modelId="{D70265B4-A0BD-4B18-AFB6-CA0F170D9238}">
      <dsp:nvSpPr>
        <dsp:cNvPr id="0" name=""/>
        <dsp:cNvSpPr/>
      </dsp:nvSpPr>
      <dsp:spPr>
        <a:xfrm rot="17132988">
          <a:off x="4695038" y="2381707"/>
          <a:ext cx="1323941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323941" y="8822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 rot="17132988">
        <a:off x="5323910" y="2357431"/>
        <a:ext cx="66197" cy="66197"/>
      </dsp:txXfrm>
    </dsp:sp>
    <dsp:sp modelId="{6ADACE46-2B7E-48B2-A97A-2DE79B15FC8D}">
      <dsp:nvSpPr>
        <dsp:cNvPr id="0" name=""/>
        <dsp:cNvSpPr/>
      </dsp:nvSpPr>
      <dsp:spPr>
        <a:xfrm>
          <a:off x="5534467" y="1530965"/>
          <a:ext cx="887292" cy="443646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>
              <a:solidFill>
                <a:schemeClr val="bg1"/>
              </a:solidFill>
            </a:rPr>
            <a:t>DepthShuffle</a:t>
          </a:r>
          <a:r>
            <a:rPr lang="en-US" sz="700" kern="1200" dirty="0" smtClean="0">
              <a:solidFill>
                <a:schemeClr val="bg1"/>
              </a:solidFill>
            </a:rPr>
            <a:t> </a:t>
          </a:r>
          <a:endParaRPr lang="it-IT" sz="700" kern="1200" dirty="0">
            <a:solidFill>
              <a:schemeClr val="bg1"/>
            </a:solidFill>
          </a:endParaRPr>
        </a:p>
      </dsp:txBody>
      <dsp:txXfrm>
        <a:off x="5534467" y="1530965"/>
        <a:ext cx="887292" cy="443646"/>
      </dsp:txXfrm>
    </dsp:sp>
    <dsp:sp modelId="{7A62D163-EFA9-4FD0-A393-9F4EA7F81F89}">
      <dsp:nvSpPr>
        <dsp:cNvPr id="0" name=""/>
        <dsp:cNvSpPr/>
      </dsp:nvSpPr>
      <dsp:spPr>
        <a:xfrm rot="17692822">
          <a:off x="4935216" y="2636804"/>
          <a:ext cx="843583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843583" y="8822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 rot="17692822">
        <a:off x="5335919" y="2624536"/>
        <a:ext cx="42179" cy="42179"/>
      </dsp:txXfrm>
    </dsp:sp>
    <dsp:sp modelId="{B9561C40-744A-4B71-B661-096D2751235F}">
      <dsp:nvSpPr>
        <dsp:cNvPr id="0" name=""/>
        <dsp:cNvSpPr/>
      </dsp:nvSpPr>
      <dsp:spPr>
        <a:xfrm>
          <a:off x="5534467" y="2041158"/>
          <a:ext cx="887292" cy="443646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DirectionalVibration</a:t>
          </a:r>
          <a:r>
            <a:rPr lang="en-US" sz="700" kern="1200" dirty="0" smtClean="0"/>
            <a:t> </a:t>
          </a:r>
          <a:br>
            <a:rPr lang="en-US" sz="700" kern="1200" dirty="0" smtClean="0"/>
          </a:br>
          <a:r>
            <a:rPr lang="en-US" sz="700" kern="1200" dirty="0" err="1" smtClean="0"/>
            <a:t>FixedVibration</a:t>
          </a:r>
          <a:r>
            <a:rPr lang="en-US" sz="700" kern="1200" dirty="0" smtClean="0"/>
            <a:t> </a:t>
          </a:r>
          <a:br>
            <a:rPr lang="en-US" sz="700" kern="1200" dirty="0" smtClean="0"/>
          </a:br>
          <a:r>
            <a:rPr lang="en-US" sz="700" kern="1200" dirty="0" err="1" smtClean="0"/>
            <a:t>VariableVibration</a:t>
          </a:r>
          <a:endParaRPr lang="it-IT" sz="700" kern="1200" dirty="0"/>
        </a:p>
      </dsp:txBody>
      <dsp:txXfrm>
        <a:off x="5534467" y="2041158"/>
        <a:ext cx="887292" cy="443646"/>
      </dsp:txXfrm>
    </dsp:sp>
    <dsp:sp modelId="{4E225B0F-070C-4C55-AD1A-BEE0D75A54DC}">
      <dsp:nvSpPr>
        <dsp:cNvPr id="0" name=""/>
        <dsp:cNvSpPr/>
      </dsp:nvSpPr>
      <dsp:spPr>
        <a:xfrm rot="19457599">
          <a:off x="5138468" y="2891900"/>
          <a:ext cx="437081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437081" y="8822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 rot="19457599">
        <a:off x="5346081" y="2889795"/>
        <a:ext cx="21854" cy="21854"/>
      </dsp:txXfrm>
    </dsp:sp>
    <dsp:sp modelId="{6C52A364-9833-44FA-90AC-EE8E2D19B108}">
      <dsp:nvSpPr>
        <dsp:cNvPr id="0" name=""/>
        <dsp:cNvSpPr/>
      </dsp:nvSpPr>
      <dsp:spPr>
        <a:xfrm>
          <a:off x="5534467" y="2551351"/>
          <a:ext cx="887292" cy="4436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smtClean="0"/>
            <a:t>FunctionTracker </a:t>
          </a:r>
          <a:endParaRPr lang="it-IT" sz="700" kern="1200"/>
        </a:p>
      </dsp:txBody>
      <dsp:txXfrm>
        <a:off x="5534467" y="2551351"/>
        <a:ext cx="887292" cy="443646"/>
      </dsp:txXfrm>
    </dsp:sp>
    <dsp:sp modelId="{E6A6A410-876D-4165-8AAD-0330EF795DF0}">
      <dsp:nvSpPr>
        <dsp:cNvPr id="0" name=""/>
        <dsp:cNvSpPr/>
      </dsp:nvSpPr>
      <dsp:spPr>
        <a:xfrm rot="2142401">
          <a:off x="5138468" y="3146997"/>
          <a:ext cx="437081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437081" y="8822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 rot="2142401">
        <a:off x="5346081" y="3144892"/>
        <a:ext cx="21854" cy="21854"/>
      </dsp:txXfrm>
    </dsp:sp>
    <dsp:sp modelId="{954FBF94-E56B-404F-AC8E-C1526E26D2C6}">
      <dsp:nvSpPr>
        <dsp:cNvPr id="0" name=""/>
        <dsp:cNvSpPr/>
      </dsp:nvSpPr>
      <dsp:spPr>
        <a:xfrm>
          <a:off x="5534467" y="3061544"/>
          <a:ext cx="887292" cy="4436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smtClean="0"/>
            <a:t>MouseFollow</a:t>
          </a:r>
          <a:br>
            <a:rPr lang="en-US" sz="700" kern="1200" smtClean="0"/>
          </a:br>
          <a:r>
            <a:rPr lang="en-US" sz="700" kern="1200" smtClean="0"/>
            <a:t>MouseFollowEase </a:t>
          </a:r>
          <a:br>
            <a:rPr lang="en-US" sz="700" kern="1200" smtClean="0"/>
          </a:br>
          <a:r>
            <a:rPr lang="en-US" sz="700" kern="1200" smtClean="0"/>
            <a:t>MouseFollowSpring </a:t>
          </a:r>
          <a:br>
            <a:rPr lang="en-US" sz="700" kern="1200" smtClean="0"/>
          </a:br>
          <a:r>
            <a:rPr lang="en-US" sz="700" kern="1200" smtClean="0"/>
            <a:t>SimpleProximity </a:t>
          </a:r>
          <a:endParaRPr lang="it-IT" sz="700" kern="1200"/>
        </a:p>
      </dsp:txBody>
      <dsp:txXfrm>
        <a:off x="5534467" y="3061544"/>
        <a:ext cx="887292" cy="443646"/>
      </dsp:txXfrm>
    </dsp:sp>
    <dsp:sp modelId="{84EB554F-F122-4BA9-8FC4-8A919EB09BE5}">
      <dsp:nvSpPr>
        <dsp:cNvPr id="0" name=""/>
        <dsp:cNvSpPr/>
      </dsp:nvSpPr>
      <dsp:spPr>
        <a:xfrm rot="3907178">
          <a:off x="4935216" y="3402093"/>
          <a:ext cx="843583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843583" y="8822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 rot="3907178">
        <a:off x="5335919" y="3389826"/>
        <a:ext cx="42179" cy="42179"/>
      </dsp:txXfrm>
    </dsp:sp>
    <dsp:sp modelId="{6AAEC671-D32C-49E6-A205-02B4CE2E8AF9}">
      <dsp:nvSpPr>
        <dsp:cNvPr id="0" name=""/>
        <dsp:cNvSpPr/>
      </dsp:nvSpPr>
      <dsp:spPr>
        <a:xfrm>
          <a:off x="5534467" y="3571737"/>
          <a:ext cx="887292" cy="4436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smtClean="0"/>
            <a:t>Oscillator </a:t>
          </a:r>
          <a:endParaRPr lang="it-IT" sz="700" kern="1200"/>
        </a:p>
      </dsp:txBody>
      <dsp:txXfrm>
        <a:off x="5534467" y="3571737"/>
        <a:ext cx="887292" cy="443646"/>
      </dsp:txXfrm>
    </dsp:sp>
    <dsp:sp modelId="{39E88381-2ED3-46A0-B07F-DB2DA7968A14}">
      <dsp:nvSpPr>
        <dsp:cNvPr id="0" name=""/>
        <dsp:cNvSpPr/>
      </dsp:nvSpPr>
      <dsp:spPr>
        <a:xfrm rot="4467012">
          <a:off x="4695038" y="3657190"/>
          <a:ext cx="1323941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323941" y="8822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 rot="4467012">
        <a:off x="5323910" y="3632913"/>
        <a:ext cx="66197" cy="66197"/>
      </dsp:txXfrm>
    </dsp:sp>
    <dsp:sp modelId="{A130FDC5-FE53-46CE-8C3E-A29504AA8972}">
      <dsp:nvSpPr>
        <dsp:cNvPr id="0" name=""/>
        <dsp:cNvSpPr/>
      </dsp:nvSpPr>
      <dsp:spPr>
        <a:xfrm>
          <a:off x="5534467" y="4081930"/>
          <a:ext cx="887292" cy="4436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smtClean="0"/>
            <a:t>SimpleBallistic </a:t>
          </a:r>
          <a:br>
            <a:rPr lang="en-US" sz="700" kern="1200" smtClean="0"/>
          </a:br>
          <a:r>
            <a:rPr lang="en-US" sz="700" kern="1200" smtClean="0"/>
            <a:t>Swarm </a:t>
          </a:r>
          <a:endParaRPr lang="it-IT" sz="700" kern="1200"/>
        </a:p>
      </dsp:txBody>
      <dsp:txXfrm>
        <a:off x="5534467" y="4081930"/>
        <a:ext cx="887292" cy="443646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D34E870-E70F-4606-B376-2A604A6D7476}">
      <dsp:nvSpPr>
        <dsp:cNvPr id="0" name=""/>
        <dsp:cNvSpPr/>
      </dsp:nvSpPr>
      <dsp:spPr>
        <a:xfrm>
          <a:off x="770" y="2094860"/>
          <a:ext cx="1582319" cy="791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hype</a:t>
          </a:r>
          <a:endParaRPr lang="it-IT" sz="1600" kern="1200"/>
        </a:p>
      </dsp:txBody>
      <dsp:txXfrm>
        <a:off x="770" y="2094860"/>
        <a:ext cx="1582319" cy="791159"/>
      </dsp:txXfrm>
    </dsp:sp>
    <dsp:sp modelId="{F3EEB86B-D94D-4229-BE0D-356832654275}">
      <dsp:nvSpPr>
        <dsp:cNvPr id="0" name=""/>
        <dsp:cNvSpPr/>
      </dsp:nvSpPr>
      <dsp:spPr>
        <a:xfrm rot="17945813">
          <a:off x="1248778" y="1906061"/>
          <a:ext cx="1301549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1301549" y="15732"/>
              </a:lnTo>
            </a:path>
          </a:pathLst>
        </a:cu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 rot="17945813">
        <a:off x="1867014" y="1889255"/>
        <a:ext cx="65077" cy="65077"/>
      </dsp:txXfrm>
    </dsp:sp>
    <dsp:sp modelId="{15F1EE89-153B-4103-808B-E91E5206F1AC}">
      <dsp:nvSpPr>
        <dsp:cNvPr id="0" name=""/>
        <dsp:cNvSpPr/>
      </dsp:nvSpPr>
      <dsp:spPr>
        <a:xfrm>
          <a:off x="2216017" y="957568"/>
          <a:ext cx="1582319" cy="791159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rgbClr val="FFFF99"/>
              </a:solidFill>
            </a:rPr>
            <a:t>framework</a:t>
          </a:r>
          <a:endParaRPr lang="it-IT" sz="1600" kern="1200">
            <a:solidFill>
              <a:srgbClr val="FFFF99"/>
            </a:solidFill>
          </a:endParaRPr>
        </a:p>
      </dsp:txBody>
      <dsp:txXfrm>
        <a:off x="2216017" y="957568"/>
        <a:ext cx="1582319" cy="791159"/>
      </dsp:txXfrm>
    </dsp:sp>
    <dsp:sp modelId="{2DBE9186-F2CC-46FD-A272-369A87839758}">
      <dsp:nvSpPr>
        <dsp:cNvPr id="0" name=""/>
        <dsp:cNvSpPr/>
      </dsp:nvSpPr>
      <dsp:spPr>
        <a:xfrm>
          <a:off x="3798336" y="1337415"/>
          <a:ext cx="632927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632927" y="15732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4098976" y="1337324"/>
        <a:ext cx="31646" cy="31646"/>
      </dsp:txXfrm>
    </dsp:sp>
    <dsp:sp modelId="{29F9E405-F2A8-4427-A427-66CF03582AA0}">
      <dsp:nvSpPr>
        <dsp:cNvPr id="0" name=""/>
        <dsp:cNvSpPr/>
      </dsp:nvSpPr>
      <dsp:spPr>
        <a:xfrm>
          <a:off x="4431263" y="957568"/>
          <a:ext cx="1582319" cy="791159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rgbClr val="FFFF99"/>
              </a:solidFill>
            </a:rPr>
            <a:t>trigger</a:t>
          </a:r>
          <a:endParaRPr lang="it-IT" sz="1600" kern="1200">
            <a:solidFill>
              <a:srgbClr val="FFFF99"/>
            </a:solidFill>
          </a:endParaRPr>
        </a:p>
      </dsp:txBody>
      <dsp:txXfrm>
        <a:off x="4431263" y="957568"/>
        <a:ext cx="1582319" cy="791159"/>
      </dsp:txXfrm>
    </dsp:sp>
    <dsp:sp modelId="{84B72424-1D0C-40D7-AAD0-F55DA9A79F9E}">
      <dsp:nvSpPr>
        <dsp:cNvPr id="0" name=""/>
        <dsp:cNvSpPr/>
      </dsp:nvSpPr>
      <dsp:spPr>
        <a:xfrm rot="18289469">
          <a:off x="5775881" y="882498"/>
          <a:ext cx="1108329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1108329" y="15732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 rot="18289469">
        <a:off x="6302338" y="870523"/>
        <a:ext cx="55416" cy="55416"/>
      </dsp:txXfrm>
    </dsp:sp>
    <dsp:sp modelId="{2FD82A7E-5516-4340-B418-2C2E516B6B37}">
      <dsp:nvSpPr>
        <dsp:cNvPr id="0" name=""/>
        <dsp:cNvSpPr/>
      </dsp:nvSpPr>
      <dsp:spPr>
        <a:xfrm>
          <a:off x="6646510" y="47734"/>
          <a:ext cx="1582319" cy="791159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rgbClr val="FFFF99"/>
              </a:solidFill>
            </a:rPr>
            <a:t>ITrigger </a:t>
          </a:r>
          <a:endParaRPr lang="it-IT" sz="1600" kern="1200">
            <a:solidFill>
              <a:srgbClr val="FFFF99"/>
            </a:solidFill>
          </a:endParaRPr>
        </a:p>
      </dsp:txBody>
      <dsp:txXfrm>
        <a:off x="6646510" y="47734"/>
        <a:ext cx="1582319" cy="791159"/>
      </dsp:txXfrm>
    </dsp:sp>
    <dsp:sp modelId="{2D4CFBE8-7C96-4D38-A9D4-751A89A9E5C7}">
      <dsp:nvSpPr>
        <dsp:cNvPr id="0" name=""/>
        <dsp:cNvSpPr/>
      </dsp:nvSpPr>
      <dsp:spPr>
        <a:xfrm>
          <a:off x="6013582" y="1337415"/>
          <a:ext cx="632927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632927" y="15732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6314223" y="1337324"/>
        <a:ext cx="31646" cy="31646"/>
      </dsp:txXfrm>
    </dsp:sp>
    <dsp:sp modelId="{7F514B51-2A5E-4544-8DA3-270097379DDA}">
      <dsp:nvSpPr>
        <dsp:cNvPr id="0" name=""/>
        <dsp:cNvSpPr/>
      </dsp:nvSpPr>
      <dsp:spPr>
        <a:xfrm>
          <a:off x="6646510" y="957568"/>
          <a:ext cx="1582319" cy="791159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rgbClr val="FFFF99"/>
              </a:solidFill>
            </a:rPr>
            <a:t>AbstractTrigger </a:t>
          </a:r>
          <a:endParaRPr lang="it-IT" sz="1600" kern="1200">
            <a:solidFill>
              <a:srgbClr val="FFFF99"/>
            </a:solidFill>
          </a:endParaRPr>
        </a:p>
      </dsp:txBody>
      <dsp:txXfrm>
        <a:off x="6646510" y="957568"/>
        <a:ext cx="1582319" cy="791159"/>
      </dsp:txXfrm>
    </dsp:sp>
    <dsp:sp modelId="{7FEAC91F-8D85-4114-A33C-F28981441021}">
      <dsp:nvSpPr>
        <dsp:cNvPr id="0" name=""/>
        <dsp:cNvSpPr/>
      </dsp:nvSpPr>
      <dsp:spPr>
        <a:xfrm rot="3310531">
          <a:off x="5775881" y="1792332"/>
          <a:ext cx="1108329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1108329" y="15732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 rot="3310531">
        <a:off x="6302338" y="1780356"/>
        <a:ext cx="55416" cy="55416"/>
      </dsp:txXfrm>
    </dsp:sp>
    <dsp:sp modelId="{8E670552-5BC6-4BF7-AE94-2FBD4B165821}">
      <dsp:nvSpPr>
        <dsp:cNvPr id="0" name=""/>
        <dsp:cNvSpPr/>
      </dsp:nvSpPr>
      <dsp:spPr>
        <a:xfrm>
          <a:off x="6646510" y="1867401"/>
          <a:ext cx="1582319" cy="791159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rgbClr val="FFFF99"/>
              </a:solidFill>
            </a:rPr>
            <a:t>SimpleTrigger</a:t>
          </a:r>
          <a:endParaRPr lang="it-IT" sz="1600" kern="1200">
            <a:solidFill>
              <a:srgbClr val="FFFF99"/>
            </a:solidFill>
          </a:endParaRPr>
        </a:p>
      </dsp:txBody>
      <dsp:txXfrm>
        <a:off x="6646510" y="1867401"/>
        <a:ext cx="1582319" cy="791159"/>
      </dsp:txXfrm>
    </dsp:sp>
    <dsp:sp modelId="{8D5D62A4-7DFA-4915-A633-4CA98E1B81CD}">
      <dsp:nvSpPr>
        <dsp:cNvPr id="0" name=""/>
        <dsp:cNvSpPr/>
      </dsp:nvSpPr>
      <dsp:spPr>
        <a:xfrm rot="3654187">
          <a:off x="1248778" y="3043353"/>
          <a:ext cx="1301549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1301549" y="15732"/>
              </a:lnTo>
            </a:path>
          </a:pathLst>
        </a:cu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 rot="3654187">
        <a:off x="1867014" y="3026547"/>
        <a:ext cx="65077" cy="65077"/>
      </dsp:txXfrm>
    </dsp:sp>
    <dsp:sp modelId="{BFD82511-D8E6-409C-B712-AFE8AC46E232}">
      <dsp:nvSpPr>
        <dsp:cNvPr id="0" name=""/>
        <dsp:cNvSpPr/>
      </dsp:nvSpPr>
      <dsp:spPr>
        <a:xfrm>
          <a:off x="2216017" y="3232151"/>
          <a:ext cx="1582319" cy="791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extended</a:t>
          </a:r>
          <a:endParaRPr lang="it-IT" sz="1600" kern="1200"/>
        </a:p>
      </dsp:txBody>
      <dsp:txXfrm>
        <a:off x="2216017" y="3232151"/>
        <a:ext cx="1582319" cy="791159"/>
      </dsp:txXfrm>
    </dsp:sp>
    <dsp:sp modelId="{1C35810B-F9EB-43BE-A46F-5FFA5531373A}">
      <dsp:nvSpPr>
        <dsp:cNvPr id="0" name=""/>
        <dsp:cNvSpPr/>
      </dsp:nvSpPr>
      <dsp:spPr>
        <a:xfrm>
          <a:off x="3798336" y="3611999"/>
          <a:ext cx="632927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632927" y="15732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4098976" y="3611908"/>
        <a:ext cx="31646" cy="31646"/>
      </dsp:txXfrm>
    </dsp:sp>
    <dsp:sp modelId="{AAACF97A-3FB2-4773-A8BD-E38500CAEE42}">
      <dsp:nvSpPr>
        <dsp:cNvPr id="0" name=""/>
        <dsp:cNvSpPr/>
      </dsp:nvSpPr>
      <dsp:spPr>
        <a:xfrm>
          <a:off x="4431263" y="3232151"/>
          <a:ext cx="1582319" cy="791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trigger</a:t>
          </a:r>
          <a:endParaRPr lang="it-IT" sz="1600" kern="1200"/>
        </a:p>
      </dsp:txBody>
      <dsp:txXfrm>
        <a:off x="4431263" y="3232151"/>
        <a:ext cx="1582319" cy="791159"/>
      </dsp:txXfrm>
    </dsp:sp>
    <dsp:sp modelId="{A132D7EA-06B4-41F5-A498-925DCB48E086}">
      <dsp:nvSpPr>
        <dsp:cNvPr id="0" name=""/>
        <dsp:cNvSpPr/>
      </dsp:nvSpPr>
      <dsp:spPr>
        <a:xfrm rot="19457599">
          <a:off x="5940320" y="3384540"/>
          <a:ext cx="779452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779452" y="15732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 rot="19457599">
        <a:off x="6310560" y="3380787"/>
        <a:ext cx="38972" cy="38972"/>
      </dsp:txXfrm>
    </dsp:sp>
    <dsp:sp modelId="{7FE4A68F-13A7-4D82-9671-7C4D4BF1621B}">
      <dsp:nvSpPr>
        <dsp:cNvPr id="0" name=""/>
        <dsp:cNvSpPr/>
      </dsp:nvSpPr>
      <dsp:spPr>
        <a:xfrm>
          <a:off x="6646510" y="2777235"/>
          <a:ext cx="1582319" cy="791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ExitShapeTrigger </a:t>
          </a:r>
          <a:endParaRPr lang="it-IT" sz="1600" kern="1200"/>
        </a:p>
      </dsp:txBody>
      <dsp:txXfrm>
        <a:off x="6646510" y="2777235"/>
        <a:ext cx="1582319" cy="791159"/>
      </dsp:txXfrm>
    </dsp:sp>
    <dsp:sp modelId="{D298D18A-7558-4A54-852C-3C7B780DE1DD}">
      <dsp:nvSpPr>
        <dsp:cNvPr id="0" name=""/>
        <dsp:cNvSpPr/>
      </dsp:nvSpPr>
      <dsp:spPr>
        <a:xfrm rot="2142401">
          <a:off x="5940320" y="3839457"/>
          <a:ext cx="779452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779452" y="15732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 rot="2142401">
        <a:off x="6310560" y="3835703"/>
        <a:ext cx="38972" cy="38972"/>
      </dsp:txXfrm>
    </dsp:sp>
    <dsp:sp modelId="{2A2DEC5E-7E06-473F-B072-792D3D734BFE}">
      <dsp:nvSpPr>
        <dsp:cNvPr id="0" name=""/>
        <dsp:cNvSpPr/>
      </dsp:nvSpPr>
      <dsp:spPr>
        <a:xfrm>
          <a:off x="6646510" y="3687068"/>
          <a:ext cx="1582319" cy="791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RandomTrigger</a:t>
          </a:r>
          <a:endParaRPr lang="it-IT" sz="1600" kern="1200"/>
        </a:p>
      </dsp:txBody>
      <dsp:txXfrm>
        <a:off x="6646510" y="3687068"/>
        <a:ext cx="1582319" cy="79115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572684A-37EC-4F94-A61E-40CAA222734C}">
      <dsp:nvSpPr>
        <dsp:cNvPr id="0" name=""/>
        <dsp:cNvSpPr/>
      </dsp:nvSpPr>
      <dsp:spPr>
        <a:xfrm>
          <a:off x="3549818" y="446318"/>
          <a:ext cx="1040755" cy="693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smtClean="0"/>
            <a:t>flash.media</a:t>
          </a:r>
          <a:endParaRPr lang="it-IT" sz="1100" kern="1200" dirty="0"/>
        </a:p>
      </dsp:txBody>
      <dsp:txXfrm>
        <a:off x="3549818" y="446318"/>
        <a:ext cx="1040755" cy="693836"/>
      </dsp:txXfrm>
    </dsp:sp>
    <dsp:sp modelId="{2C660BE6-7FE6-4F3C-9D69-CA3142E77650}">
      <dsp:nvSpPr>
        <dsp:cNvPr id="0" name=""/>
        <dsp:cNvSpPr/>
      </dsp:nvSpPr>
      <dsp:spPr>
        <a:xfrm>
          <a:off x="1902763" y="1140155"/>
          <a:ext cx="2167432" cy="277534"/>
        </a:xfrm>
        <a:custGeom>
          <a:avLst/>
          <a:gdLst/>
          <a:ahLst/>
          <a:cxnLst/>
          <a:rect l="0" t="0" r="0" b="0"/>
          <a:pathLst>
            <a:path>
              <a:moveTo>
                <a:pt x="2167432" y="0"/>
              </a:moveTo>
              <a:lnTo>
                <a:pt x="2167432" y="138767"/>
              </a:lnTo>
              <a:lnTo>
                <a:pt x="0" y="138767"/>
              </a:lnTo>
              <a:lnTo>
                <a:pt x="0" y="27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2BE2B0-B4EA-47BC-B21D-CAA0117F3312}">
      <dsp:nvSpPr>
        <dsp:cNvPr id="0" name=""/>
        <dsp:cNvSpPr/>
      </dsp:nvSpPr>
      <dsp:spPr>
        <a:xfrm>
          <a:off x="1382386" y="1417690"/>
          <a:ext cx="1040755" cy="693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smtClean="0"/>
            <a:t>Sound </a:t>
          </a:r>
          <a:endParaRPr lang="it-IT" sz="1100" kern="1200"/>
        </a:p>
      </dsp:txBody>
      <dsp:txXfrm>
        <a:off x="1382386" y="1417690"/>
        <a:ext cx="1040755" cy="693836"/>
      </dsp:txXfrm>
    </dsp:sp>
    <dsp:sp modelId="{77DC3D50-D9C7-48CD-B467-215190CA24AA}">
      <dsp:nvSpPr>
        <dsp:cNvPr id="0" name=""/>
        <dsp:cNvSpPr/>
      </dsp:nvSpPr>
      <dsp:spPr>
        <a:xfrm>
          <a:off x="619965" y="2111526"/>
          <a:ext cx="1282798" cy="277534"/>
        </a:xfrm>
        <a:custGeom>
          <a:avLst/>
          <a:gdLst/>
          <a:ahLst/>
          <a:cxnLst/>
          <a:rect l="0" t="0" r="0" b="0"/>
          <a:pathLst>
            <a:path>
              <a:moveTo>
                <a:pt x="1282798" y="0"/>
              </a:moveTo>
              <a:lnTo>
                <a:pt x="1282798" y="138767"/>
              </a:lnTo>
              <a:lnTo>
                <a:pt x="0" y="138767"/>
              </a:lnTo>
              <a:lnTo>
                <a:pt x="0" y="27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DB765E-B3C0-446E-A321-14B064B42C77}">
      <dsp:nvSpPr>
        <dsp:cNvPr id="0" name=""/>
        <dsp:cNvSpPr/>
      </dsp:nvSpPr>
      <dsp:spPr>
        <a:xfrm>
          <a:off x="377" y="2389061"/>
          <a:ext cx="1239175" cy="1330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/>
            <a:t>Proprietà</a:t>
          </a:r>
          <a:r>
            <a:rPr lang="en-US" sz="1200" kern="1200" dirty="0" smtClean="0"/>
            <a:t>:</a:t>
          </a:r>
          <a:br>
            <a:rPr lang="en-US" sz="1200" kern="1200" dirty="0" smtClean="0"/>
          </a:br>
          <a:r>
            <a:rPr lang="en-US" sz="1200" kern="1200" dirty="0" err="1" smtClean="0"/>
            <a:t>bytesLoaded</a:t>
          </a:r>
          <a:r>
            <a:rPr lang="en-US" sz="1200" kern="1200" dirty="0" smtClean="0"/>
            <a:t> </a:t>
          </a:r>
          <a:br>
            <a:rPr lang="en-US" sz="1200" kern="1200" dirty="0" smtClean="0"/>
          </a:br>
          <a:r>
            <a:rPr lang="en-US" sz="1200" kern="1200" dirty="0" err="1" smtClean="0"/>
            <a:t>bytesTotal</a:t>
          </a:r>
          <a:r>
            <a:rPr lang="en-US" sz="1200" kern="1200" dirty="0" smtClean="0"/>
            <a:t> </a:t>
          </a:r>
          <a:br>
            <a:rPr lang="en-US" sz="1200" kern="1200" dirty="0" smtClean="0"/>
          </a:br>
          <a:r>
            <a:rPr lang="en-US" sz="1200" kern="1200" dirty="0" smtClean="0"/>
            <a:t>id3</a:t>
          </a:r>
          <a:br>
            <a:rPr lang="en-US" sz="1200" kern="1200" dirty="0" smtClean="0"/>
          </a:br>
          <a:r>
            <a:rPr lang="en-US" sz="1200" kern="1200" dirty="0" err="1" smtClean="0"/>
            <a:t>isBuffering</a:t>
          </a:r>
          <a:r>
            <a:rPr lang="en-US" sz="1200" kern="1200" dirty="0" smtClean="0"/>
            <a:t> </a:t>
          </a:r>
          <a:br>
            <a:rPr lang="en-US" sz="1200" kern="1200" dirty="0" smtClean="0"/>
          </a:br>
          <a:r>
            <a:rPr lang="en-US" sz="1200" kern="1200" dirty="0" smtClean="0"/>
            <a:t>length </a:t>
          </a:r>
          <a:br>
            <a:rPr lang="en-US" sz="1200" kern="1200" dirty="0" smtClean="0"/>
          </a:br>
          <a:r>
            <a:rPr lang="en-US" sz="1200" kern="1200" dirty="0" err="1" smtClean="0"/>
            <a:t>url</a:t>
          </a:r>
          <a:endParaRPr lang="it-IT" sz="1200" kern="1200" dirty="0"/>
        </a:p>
      </dsp:txBody>
      <dsp:txXfrm>
        <a:off x="377" y="2389061"/>
        <a:ext cx="1239175" cy="1330591"/>
      </dsp:txXfrm>
    </dsp:sp>
    <dsp:sp modelId="{64E5CD5A-D54D-4D39-B221-63252C1E7C4B}">
      <dsp:nvSpPr>
        <dsp:cNvPr id="0" name=""/>
        <dsp:cNvSpPr/>
      </dsp:nvSpPr>
      <dsp:spPr>
        <a:xfrm>
          <a:off x="1902763" y="2111526"/>
          <a:ext cx="99209" cy="277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767"/>
              </a:lnTo>
              <a:lnTo>
                <a:pt x="99209" y="138767"/>
              </a:lnTo>
              <a:lnTo>
                <a:pt x="99209" y="27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08A0-6640-46CE-A511-5D93E7FF2D09}">
      <dsp:nvSpPr>
        <dsp:cNvPr id="0" name=""/>
        <dsp:cNvSpPr/>
      </dsp:nvSpPr>
      <dsp:spPr>
        <a:xfrm>
          <a:off x="1551779" y="2389061"/>
          <a:ext cx="900388" cy="893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/>
            <a:t>Metodi</a:t>
          </a:r>
          <a:r>
            <a:rPr lang="en-US" sz="1200" kern="1200" dirty="0" smtClean="0"/>
            <a:t>:</a:t>
          </a:r>
          <a:br>
            <a:rPr lang="en-US" sz="1200" kern="1200" dirty="0" smtClean="0"/>
          </a:br>
          <a:r>
            <a:rPr lang="en-US" sz="1200" kern="1200" dirty="0" smtClean="0"/>
            <a:t>close()</a:t>
          </a:r>
          <a:br>
            <a:rPr lang="en-US" sz="1200" kern="1200" dirty="0" smtClean="0"/>
          </a:br>
          <a:r>
            <a:rPr lang="en-US" sz="1200" kern="1200" dirty="0" smtClean="0"/>
            <a:t>load(…)</a:t>
          </a:r>
          <a:br>
            <a:rPr lang="en-US" sz="1200" kern="1200" dirty="0" smtClean="0"/>
          </a:br>
          <a:r>
            <a:rPr lang="en-US" sz="1200" kern="1200" dirty="0" smtClean="0"/>
            <a:t>play(…)</a:t>
          </a:r>
          <a:endParaRPr lang="it-IT" sz="1200" kern="1200" dirty="0"/>
        </a:p>
      </dsp:txBody>
      <dsp:txXfrm>
        <a:off x="1551779" y="2389061"/>
        <a:ext cx="900388" cy="893252"/>
      </dsp:txXfrm>
    </dsp:sp>
    <dsp:sp modelId="{117DDBA1-6A4E-492B-B94D-F2F7857B9819}">
      <dsp:nvSpPr>
        <dsp:cNvPr id="0" name=""/>
        <dsp:cNvSpPr/>
      </dsp:nvSpPr>
      <dsp:spPr>
        <a:xfrm>
          <a:off x="1902763" y="2111526"/>
          <a:ext cx="1382008" cy="277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767"/>
              </a:lnTo>
              <a:lnTo>
                <a:pt x="1382008" y="138767"/>
              </a:lnTo>
              <a:lnTo>
                <a:pt x="1382008" y="27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A7B3D2-A98D-4C91-8321-E753C6E55DBF}">
      <dsp:nvSpPr>
        <dsp:cNvPr id="0" name=""/>
        <dsp:cNvSpPr/>
      </dsp:nvSpPr>
      <dsp:spPr>
        <a:xfrm>
          <a:off x="2764394" y="2389061"/>
          <a:ext cx="1040755" cy="1361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/>
            <a:t>Eventi</a:t>
          </a:r>
          <a:r>
            <a:rPr lang="en-US" sz="1200" kern="1200" dirty="0" smtClean="0"/>
            <a:t>:</a:t>
          </a:r>
          <a:br>
            <a:rPr lang="en-US" sz="1200" kern="1200" dirty="0" smtClean="0"/>
          </a:br>
          <a:r>
            <a:rPr lang="en-US" sz="1200" kern="1200" dirty="0" smtClean="0"/>
            <a:t>complete  </a:t>
          </a:r>
          <a:br>
            <a:rPr lang="en-US" sz="1200" kern="1200" dirty="0" smtClean="0"/>
          </a:br>
          <a:r>
            <a:rPr lang="en-US" sz="1200" kern="1200" dirty="0" smtClean="0"/>
            <a:t>id3 </a:t>
          </a:r>
          <a:br>
            <a:rPr lang="en-US" sz="1200" kern="1200" dirty="0" smtClean="0"/>
          </a:br>
          <a:r>
            <a:rPr lang="en-US" sz="1200" kern="1200" dirty="0" err="1" smtClean="0"/>
            <a:t>ioError</a:t>
          </a:r>
          <a:r>
            <a:rPr lang="en-US" sz="1200" kern="1200" dirty="0" smtClean="0"/>
            <a:t> </a:t>
          </a:r>
          <a:br>
            <a:rPr lang="en-US" sz="1200" kern="1200" dirty="0" smtClean="0"/>
          </a:br>
          <a:r>
            <a:rPr lang="en-US" sz="1200" kern="1200" dirty="0" smtClean="0"/>
            <a:t>open </a:t>
          </a:r>
          <a:br>
            <a:rPr lang="en-US" sz="1200" kern="1200" dirty="0" smtClean="0"/>
          </a:br>
          <a:r>
            <a:rPr lang="en-US" sz="1200" kern="1200" dirty="0" smtClean="0"/>
            <a:t>progress</a:t>
          </a:r>
          <a:br>
            <a:rPr lang="en-US" sz="1200" kern="1200" dirty="0" smtClean="0"/>
          </a:br>
          <a:r>
            <a:rPr lang="en-US" sz="1200" kern="1200" dirty="0" err="1" smtClean="0"/>
            <a:t>sampleData</a:t>
          </a:r>
          <a:endParaRPr lang="it-IT" sz="1200" kern="1200" dirty="0"/>
        </a:p>
      </dsp:txBody>
      <dsp:txXfrm>
        <a:off x="2764394" y="2389061"/>
        <a:ext cx="1040755" cy="1361980"/>
      </dsp:txXfrm>
    </dsp:sp>
    <dsp:sp modelId="{C23DF45C-CADA-495D-B784-EF28DEA540A3}">
      <dsp:nvSpPr>
        <dsp:cNvPr id="0" name=""/>
        <dsp:cNvSpPr/>
      </dsp:nvSpPr>
      <dsp:spPr>
        <a:xfrm>
          <a:off x="4070195" y="1140155"/>
          <a:ext cx="2103103" cy="277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767"/>
              </a:lnTo>
              <a:lnTo>
                <a:pt x="2103103" y="138767"/>
              </a:lnTo>
              <a:lnTo>
                <a:pt x="2103103" y="27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01107A-F76E-47DC-B9FA-6903BAEF32F5}">
      <dsp:nvSpPr>
        <dsp:cNvPr id="0" name=""/>
        <dsp:cNvSpPr/>
      </dsp:nvSpPr>
      <dsp:spPr>
        <a:xfrm>
          <a:off x="5588592" y="1417690"/>
          <a:ext cx="1169413" cy="693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SoundChannel</a:t>
          </a:r>
          <a:r>
            <a:rPr lang="en-US" sz="1100" kern="1200" dirty="0" smtClean="0"/>
            <a:t>  </a:t>
          </a:r>
          <a:endParaRPr lang="it-IT" sz="1100" kern="1200" dirty="0"/>
        </a:p>
      </dsp:txBody>
      <dsp:txXfrm>
        <a:off x="5588592" y="1417690"/>
        <a:ext cx="1169413" cy="693836"/>
      </dsp:txXfrm>
    </dsp:sp>
    <dsp:sp modelId="{BE451549-C95F-4FD1-A3D8-21E6BFA67486}">
      <dsp:nvSpPr>
        <dsp:cNvPr id="0" name=""/>
        <dsp:cNvSpPr/>
      </dsp:nvSpPr>
      <dsp:spPr>
        <a:xfrm>
          <a:off x="4825646" y="2111526"/>
          <a:ext cx="1347652" cy="277534"/>
        </a:xfrm>
        <a:custGeom>
          <a:avLst/>
          <a:gdLst/>
          <a:ahLst/>
          <a:cxnLst/>
          <a:rect l="0" t="0" r="0" b="0"/>
          <a:pathLst>
            <a:path>
              <a:moveTo>
                <a:pt x="1347652" y="0"/>
              </a:moveTo>
              <a:lnTo>
                <a:pt x="1347652" y="138767"/>
              </a:lnTo>
              <a:lnTo>
                <a:pt x="0" y="138767"/>
              </a:lnTo>
              <a:lnTo>
                <a:pt x="0" y="27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BAF209-7D75-4011-943A-DF72E14AEB47}">
      <dsp:nvSpPr>
        <dsp:cNvPr id="0" name=""/>
        <dsp:cNvSpPr/>
      </dsp:nvSpPr>
      <dsp:spPr>
        <a:xfrm>
          <a:off x="4117375" y="2389061"/>
          <a:ext cx="1416540" cy="1124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/>
            <a:t>Proprietà</a:t>
          </a:r>
          <a:r>
            <a:rPr lang="en-US" sz="1200" kern="1200" dirty="0" smtClean="0"/>
            <a:t/>
          </a:r>
          <a:br>
            <a:rPr lang="en-US" sz="1200" kern="1200" dirty="0" smtClean="0"/>
          </a:br>
          <a:r>
            <a:rPr lang="en-US" sz="1200" kern="1200" dirty="0" err="1" smtClean="0"/>
            <a:t>leftPeak</a:t>
          </a:r>
          <a:r>
            <a:rPr lang="en-US" sz="1200" kern="1200" dirty="0" smtClean="0"/>
            <a:t> </a:t>
          </a:r>
          <a:br>
            <a:rPr lang="en-US" sz="1200" kern="1200" dirty="0" smtClean="0"/>
          </a:br>
          <a:r>
            <a:rPr lang="en-US" sz="1200" kern="1200" dirty="0" err="1" smtClean="0"/>
            <a:t>rightPeak</a:t>
          </a:r>
          <a:r>
            <a:rPr lang="en-US" sz="1200" kern="1200" dirty="0" smtClean="0"/>
            <a:t> </a:t>
          </a:r>
          <a:br>
            <a:rPr lang="en-US" sz="1200" kern="1200" dirty="0" smtClean="0"/>
          </a:br>
          <a:r>
            <a:rPr lang="en-US" sz="1200" kern="1200" dirty="0" smtClean="0"/>
            <a:t>position </a:t>
          </a:r>
          <a:br>
            <a:rPr lang="en-US" sz="1200" kern="1200" dirty="0" smtClean="0"/>
          </a:br>
          <a:r>
            <a:rPr lang="en-US" sz="1200" kern="1200" dirty="0" err="1" smtClean="0"/>
            <a:t>soundTransform</a:t>
          </a:r>
          <a:r>
            <a:rPr lang="en-US" sz="1200" kern="1200" dirty="0" smtClean="0"/>
            <a:t> </a:t>
          </a:r>
          <a:endParaRPr lang="it-IT" sz="1200" kern="1200" dirty="0"/>
        </a:p>
      </dsp:txBody>
      <dsp:txXfrm>
        <a:off x="4117375" y="2389061"/>
        <a:ext cx="1416540" cy="1124008"/>
      </dsp:txXfrm>
    </dsp:sp>
    <dsp:sp modelId="{7DFC7A43-6A70-4198-963C-70679165ACF7}">
      <dsp:nvSpPr>
        <dsp:cNvPr id="0" name=""/>
        <dsp:cNvSpPr/>
      </dsp:nvSpPr>
      <dsp:spPr>
        <a:xfrm>
          <a:off x="6127579" y="2111526"/>
          <a:ext cx="91440" cy="2775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767"/>
              </a:lnTo>
              <a:lnTo>
                <a:pt x="107696" y="138767"/>
              </a:lnTo>
              <a:lnTo>
                <a:pt x="107696" y="27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D252C6-1D69-40BE-A13D-B0DE15737EAD}">
      <dsp:nvSpPr>
        <dsp:cNvPr id="0" name=""/>
        <dsp:cNvSpPr/>
      </dsp:nvSpPr>
      <dsp:spPr>
        <a:xfrm>
          <a:off x="5846142" y="2389061"/>
          <a:ext cx="778266" cy="541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/>
            <a:t>Metodi</a:t>
          </a:r>
          <a:r>
            <a:rPr lang="en-US" sz="1200" kern="1200" dirty="0" smtClean="0"/>
            <a:t>:</a:t>
          </a:r>
          <a:br>
            <a:rPr lang="en-US" sz="1200" kern="1200" dirty="0" smtClean="0"/>
          </a:br>
          <a:r>
            <a:rPr lang="en-US" sz="1200" kern="1200" dirty="0" smtClean="0"/>
            <a:t>stop()</a:t>
          </a:r>
          <a:endParaRPr lang="it-IT" sz="1200" kern="1200" dirty="0"/>
        </a:p>
      </dsp:txBody>
      <dsp:txXfrm>
        <a:off x="5846142" y="2389061"/>
        <a:ext cx="778266" cy="541192"/>
      </dsp:txXfrm>
    </dsp:sp>
    <dsp:sp modelId="{54CFE504-0BAB-457A-85CC-1AA78E305914}">
      <dsp:nvSpPr>
        <dsp:cNvPr id="0" name=""/>
        <dsp:cNvSpPr/>
      </dsp:nvSpPr>
      <dsp:spPr>
        <a:xfrm>
          <a:off x="6173299" y="2111526"/>
          <a:ext cx="1409629" cy="277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767"/>
              </a:lnTo>
              <a:lnTo>
                <a:pt x="1409629" y="138767"/>
              </a:lnTo>
              <a:lnTo>
                <a:pt x="1409629" y="27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F38F8-4EFD-4E5E-A84F-BCF3B21A23D7}">
      <dsp:nvSpPr>
        <dsp:cNvPr id="0" name=""/>
        <dsp:cNvSpPr/>
      </dsp:nvSpPr>
      <dsp:spPr>
        <a:xfrm>
          <a:off x="6936635" y="2389061"/>
          <a:ext cx="1292586" cy="7607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/>
            <a:t>Eventi</a:t>
          </a:r>
          <a:r>
            <a:rPr lang="en-US" sz="1200" kern="1200" dirty="0" smtClean="0"/>
            <a:t>:</a:t>
          </a:r>
          <a:br>
            <a:rPr lang="en-US" sz="1200" kern="1200" dirty="0" smtClean="0"/>
          </a:br>
          <a:r>
            <a:rPr lang="en-US" sz="1200" kern="1200" dirty="0" err="1" smtClean="0"/>
            <a:t>soundComplete</a:t>
          </a:r>
          <a:endParaRPr lang="it-IT" sz="1200" kern="1200" dirty="0"/>
        </a:p>
      </dsp:txBody>
      <dsp:txXfrm>
        <a:off x="6936635" y="2389061"/>
        <a:ext cx="1292586" cy="76079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572684A-37EC-4F94-A61E-40CAA222734C}">
      <dsp:nvSpPr>
        <dsp:cNvPr id="0" name=""/>
        <dsp:cNvSpPr/>
      </dsp:nvSpPr>
      <dsp:spPr>
        <a:xfrm>
          <a:off x="3287017" y="1632"/>
          <a:ext cx="1655564" cy="1103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kern="1200" smtClean="0"/>
            <a:t>flash.media</a:t>
          </a:r>
          <a:endParaRPr lang="it-IT" sz="1700" kern="1200" dirty="0"/>
        </a:p>
      </dsp:txBody>
      <dsp:txXfrm>
        <a:off x="3287017" y="1632"/>
        <a:ext cx="1655564" cy="1103709"/>
      </dsp:txXfrm>
    </dsp:sp>
    <dsp:sp modelId="{F2A60186-14DF-4B2E-81E3-496A2D1AE9EE}">
      <dsp:nvSpPr>
        <dsp:cNvPr id="0" name=""/>
        <dsp:cNvSpPr/>
      </dsp:nvSpPr>
      <dsp:spPr>
        <a:xfrm>
          <a:off x="4069079" y="1105342"/>
          <a:ext cx="91440" cy="4414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148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966096-1BFE-43C4-A72A-8AFE58F843DC}">
      <dsp:nvSpPr>
        <dsp:cNvPr id="0" name=""/>
        <dsp:cNvSpPr/>
      </dsp:nvSpPr>
      <dsp:spPr>
        <a:xfrm>
          <a:off x="3287017" y="1546825"/>
          <a:ext cx="1655564" cy="1103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kern="1200" smtClean="0"/>
            <a:t>SoundMixer</a:t>
          </a:r>
          <a:endParaRPr lang="it-IT" sz="1700" kern="1200"/>
        </a:p>
      </dsp:txBody>
      <dsp:txXfrm>
        <a:off x="3287017" y="1546825"/>
        <a:ext cx="1655564" cy="1103709"/>
      </dsp:txXfrm>
    </dsp:sp>
    <dsp:sp modelId="{975205FA-C783-4929-BFD3-21C0A079A03E}">
      <dsp:nvSpPr>
        <dsp:cNvPr id="0" name=""/>
        <dsp:cNvSpPr/>
      </dsp:nvSpPr>
      <dsp:spPr>
        <a:xfrm>
          <a:off x="2442249" y="2650535"/>
          <a:ext cx="1672550" cy="441483"/>
        </a:xfrm>
        <a:custGeom>
          <a:avLst/>
          <a:gdLst/>
          <a:ahLst/>
          <a:cxnLst/>
          <a:rect l="0" t="0" r="0" b="0"/>
          <a:pathLst>
            <a:path>
              <a:moveTo>
                <a:pt x="1672550" y="0"/>
              </a:moveTo>
              <a:lnTo>
                <a:pt x="1672550" y="220741"/>
              </a:lnTo>
              <a:lnTo>
                <a:pt x="0" y="220741"/>
              </a:lnTo>
              <a:lnTo>
                <a:pt x="0" y="44148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E9C982-781B-4519-AE7C-302721693E02}">
      <dsp:nvSpPr>
        <dsp:cNvPr id="0" name=""/>
        <dsp:cNvSpPr/>
      </dsp:nvSpPr>
      <dsp:spPr>
        <a:xfrm>
          <a:off x="1614467" y="3092018"/>
          <a:ext cx="1655564" cy="1103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err="1" smtClean="0"/>
            <a:t>Proprietà</a:t>
          </a:r>
          <a:r>
            <a:rPr lang="en-US" sz="1700" kern="1200" dirty="0" smtClean="0"/>
            <a:t>:</a:t>
          </a:r>
          <a:br>
            <a:rPr lang="en-US" sz="1700" kern="1200" dirty="0" smtClean="0"/>
          </a:br>
          <a:r>
            <a:rPr lang="en-US" sz="1700" kern="1200" dirty="0" err="1" smtClean="0"/>
            <a:t>bufferTime</a:t>
          </a:r>
          <a:r>
            <a:rPr lang="en-US" sz="1700" kern="1200" dirty="0" smtClean="0"/>
            <a:t/>
          </a:r>
          <a:br>
            <a:rPr lang="en-US" sz="1700" kern="1200" dirty="0" smtClean="0"/>
          </a:br>
          <a:r>
            <a:rPr lang="en-US" sz="1700" kern="1200" dirty="0" err="1" smtClean="0"/>
            <a:t>soundTrasform</a:t>
          </a:r>
          <a:endParaRPr lang="it-IT" sz="1700" kern="1200" dirty="0"/>
        </a:p>
      </dsp:txBody>
      <dsp:txXfrm>
        <a:off x="1614467" y="3092018"/>
        <a:ext cx="1655564" cy="1103709"/>
      </dsp:txXfrm>
    </dsp:sp>
    <dsp:sp modelId="{55479BBF-F953-47EF-8B8B-B30DE8E4ED8C}">
      <dsp:nvSpPr>
        <dsp:cNvPr id="0" name=""/>
        <dsp:cNvSpPr/>
      </dsp:nvSpPr>
      <dsp:spPr>
        <a:xfrm>
          <a:off x="4114799" y="2650535"/>
          <a:ext cx="1076116" cy="441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741"/>
              </a:lnTo>
              <a:lnTo>
                <a:pt x="1076116" y="220741"/>
              </a:lnTo>
              <a:lnTo>
                <a:pt x="1076116" y="44148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1399D7-68F9-4E4B-A707-3EEF4FEF003F}">
      <dsp:nvSpPr>
        <dsp:cNvPr id="0" name=""/>
        <dsp:cNvSpPr/>
      </dsp:nvSpPr>
      <dsp:spPr>
        <a:xfrm>
          <a:off x="3766701" y="3092018"/>
          <a:ext cx="2848431" cy="1103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err="1" smtClean="0"/>
            <a:t>Metodi</a:t>
          </a:r>
          <a:r>
            <a:rPr lang="en-US" sz="1700" kern="1200" dirty="0" smtClean="0"/>
            <a:t>:</a:t>
          </a:r>
          <a:br>
            <a:rPr lang="en-US" sz="1700" kern="1200" dirty="0" smtClean="0"/>
          </a:br>
          <a:r>
            <a:rPr lang="en-US" sz="1700" kern="1200" dirty="0" err="1" smtClean="0"/>
            <a:t>areSoundsInaccessibes</a:t>
          </a:r>
          <a:r>
            <a:rPr lang="en-US" sz="1700" kern="1200" dirty="0" smtClean="0"/>
            <a:t> ()</a:t>
          </a:r>
          <a:br>
            <a:rPr lang="en-US" sz="1700" kern="1200" dirty="0" smtClean="0"/>
          </a:br>
          <a:r>
            <a:rPr lang="en-US" sz="1700" kern="1200" dirty="0" err="1" smtClean="0"/>
            <a:t>computeSpectrum</a:t>
          </a:r>
          <a:r>
            <a:rPr lang="en-US" sz="1700" kern="1200" dirty="0" smtClean="0"/>
            <a:t>()</a:t>
          </a:r>
          <a:endParaRPr lang="it-IT" sz="1700" kern="1200" dirty="0"/>
        </a:p>
      </dsp:txBody>
      <dsp:txXfrm>
        <a:off x="3766701" y="3092018"/>
        <a:ext cx="2848431" cy="110370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0EBBA5A-491B-4625-AC03-F8E739846255}">
      <dsp:nvSpPr>
        <dsp:cNvPr id="0" name=""/>
        <dsp:cNvSpPr/>
      </dsp:nvSpPr>
      <dsp:spPr>
        <a:xfrm rot="5400000">
          <a:off x="-235959" y="240625"/>
          <a:ext cx="1573065" cy="110114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000" kern="1200" dirty="0" smtClean="0"/>
            <a:t>1</a:t>
          </a:r>
          <a:endParaRPr lang="it-IT" sz="4000" kern="1200" dirty="0"/>
        </a:p>
      </dsp:txBody>
      <dsp:txXfrm rot="5400000">
        <a:off x="-235959" y="240625"/>
        <a:ext cx="1573065" cy="1101145"/>
      </dsp:txXfrm>
    </dsp:sp>
    <dsp:sp modelId="{531BCBDD-E33B-413D-B6B2-C336A301EFE0}">
      <dsp:nvSpPr>
        <dsp:cNvPr id="0" name=""/>
        <dsp:cNvSpPr/>
      </dsp:nvSpPr>
      <dsp:spPr>
        <a:xfrm rot="5400000">
          <a:off x="4239597" y="-3133786"/>
          <a:ext cx="1023030" cy="72999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400" kern="1200" dirty="0" smtClean="0"/>
            <a:t>Creo un’istanza della classe sound:</a:t>
          </a:r>
          <a:br>
            <a:rPr lang="it-IT" sz="2400" kern="1200" dirty="0" smtClean="0"/>
          </a:br>
          <a:r>
            <a:rPr lang="it-IT" sz="2400" b="1" kern="1200" dirty="0" err="1" smtClean="0">
              <a:solidFill>
                <a:srgbClr val="FC2818"/>
              </a:solidFill>
              <a:latin typeface="Courier New" pitchFamily="49" charset="0"/>
              <a:cs typeface="Courier New" pitchFamily="49" charset="0"/>
            </a:rPr>
            <a:t>var</a:t>
          </a:r>
          <a:r>
            <a:rPr lang="it-IT" sz="2400" b="1" kern="1200" dirty="0" smtClean="0">
              <a:latin typeface="Courier New" pitchFamily="49" charset="0"/>
              <a:cs typeface="Courier New" pitchFamily="49" charset="0"/>
            </a:rPr>
            <a:t> suono:</a:t>
          </a:r>
          <a:r>
            <a:rPr lang="it-IT" sz="2400" b="1" kern="1200" dirty="0" smtClean="0">
              <a:solidFill>
                <a:srgbClr val="006699"/>
              </a:solidFill>
              <a:latin typeface="Courier New" pitchFamily="49" charset="0"/>
              <a:cs typeface="Courier New" pitchFamily="49" charset="0"/>
            </a:rPr>
            <a:t>Sound</a:t>
          </a:r>
          <a:r>
            <a:rPr lang="it-IT" sz="2400" b="1" kern="1200" dirty="0" smtClean="0">
              <a:latin typeface="Courier New" pitchFamily="49" charset="0"/>
              <a:cs typeface="Courier New" pitchFamily="49" charset="0"/>
            </a:rPr>
            <a:t> = </a:t>
          </a:r>
          <a:r>
            <a:rPr lang="it-IT" sz="2400" b="1" kern="1200" dirty="0" err="1" smtClean="0">
              <a:solidFill>
                <a:srgbClr val="FC2818"/>
              </a:solidFill>
              <a:latin typeface="Courier New" pitchFamily="49" charset="0"/>
              <a:cs typeface="Courier New" pitchFamily="49" charset="0"/>
            </a:rPr>
            <a:t>new</a:t>
          </a:r>
          <a:r>
            <a:rPr lang="it-IT" sz="2400" b="1" kern="1200" dirty="0" smtClean="0">
              <a:latin typeface="Courier New" pitchFamily="49" charset="0"/>
              <a:cs typeface="Courier New" pitchFamily="49" charset="0"/>
            </a:rPr>
            <a:t> </a:t>
          </a:r>
          <a:r>
            <a:rPr lang="it-IT" sz="2400" b="1" kern="1200" dirty="0" smtClean="0">
              <a:solidFill>
                <a:srgbClr val="006699"/>
              </a:solidFill>
              <a:latin typeface="Courier New" pitchFamily="49" charset="0"/>
              <a:cs typeface="Courier New" pitchFamily="49" charset="0"/>
            </a:rPr>
            <a:t>Sound</a:t>
          </a:r>
          <a:r>
            <a:rPr lang="it-IT" sz="2400" b="1" kern="1200" dirty="0" smtClean="0">
              <a:latin typeface="Courier New" pitchFamily="49" charset="0"/>
              <a:cs typeface="Courier New" pitchFamily="49" charset="0"/>
            </a:rPr>
            <a:t>();</a:t>
          </a:r>
          <a:endParaRPr lang="it-IT" sz="2400" b="1" kern="1200" dirty="0">
            <a:latin typeface="Courier New" pitchFamily="49" charset="0"/>
            <a:cs typeface="Courier New" pitchFamily="49" charset="0"/>
          </a:endParaRPr>
        </a:p>
      </dsp:txBody>
      <dsp:txXfrm rot="5400000">
        <a:off x="4239597" y="-3133786"/>
        <a:ext cx="1023030" cy="7299934"/>
      </dsp:txXfrm>
    </dsp:sp>
    <dsp:sp modelId="{0FF82358-77A2-4075-B6CE-71275B87C110}">
      <dsp:nvSpPr>
        <dsp:cNvPr id="0" name=""/>
        <dsp:cNvSpPr/>
      </dsp:nvSpPr>
      <dsp:spPr>
        <a:xfrm rot="5400000">
          <a:off x="-235959" y="1619539"/>
          <a:ext cx="1573065" cy="110114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000" kern="1200" dirty="0" smtClean="0"/>
            <a:t>2</a:t>
          </a:r>
          <a:endParaRPr lang="it-IT" sz="4000" kern="1200" dirty="0"/>
        </a:p>
      </dsp:txBody>
      <dsp:txXfrm rot="5400000">
        <a:off x="-235959" y="1619539"/>
        <a:ext cx="1573065" cy="1101145"/>
      </dsp:txXfrm>
    </dsp:sp>
    <dsp:sp modelId="{B54F3865-2902-4E5F-BA39-217A550DE894}">
      <dsp:nvSpPr>
        <dsp:cNvPr id="0" name=""/>
        <dsp:cNvSpPr/>
      </dsp:nvSpPr>
      <dsp:spPr>
        <a:xfrm rot="5400000">
          <a:off x="4239866" y="-1755141"/>
          <a:ext cx="1022492" cy="72999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400" kern="1200" dirty="0" smtClean="0"/>
            <a:t>Carico il suono:</a:t>
          </a:r>
          <a:br>
            <a:rPr lang="it-IT" sz="2400" kern="1200" dirty="0" smtClean="0"/>
          </a:br>
          <a:r>
            <a:rPr lang="it-IT" sz="2400" b="1" kern="1200" dirty="0" err="1" smtClean="0">
              <a:latin typeface="Courier New" pitchFamily="49" charset="0"/>
              <a:cs typeface="Courier New" pitchFamily="49" charset="0"/>
            </a:rPr>
            <a:t>suono.</a:t>
          </a:r>
          <a:r>
            <a:rPr lang="it-IT" sz="2400" b="1" kern="1200" dirty="0" err="1" smtClean="0">
              <a:solidFill>
                <a:srgbClr val="006699"/>
              </a:solidFill>
              <a:latin typeface="Courier New" pitchFamily="49" charset="0"/>
              <a:cs typeface="Courier New" pitchFamily="49" charset="0"/>
            </a:rPr>
            <a:t>load</a:t>
          </a:r>
          <a:r>
            <a:rPr lang="it-IT" sz="2400" b="1" kern="1200" dirty="0" smtClean="0">
              <a:latin typeface="Courier New" pitchFamily="49" charset="0"/>
              <a:cs typeface="Courier New" pitchFamily="49" charset="0"/>
            </a:rPr>
            <a:t>(</a:t>
          </a:r>
          <a:r>
            <a:rPr lang="it-IT" sz="2400" b="1" kern="1200" dirty="0" err="1" smtClean="0">
              <a:solidFill>
                <a:srgbClr val="FC2818"/>
              </a:solidFill>
              <a:latin typeface="Courier New" pitchFamily="49" charset="0"/>
              <a:cs typeface="Courier New" pitchFamily="49" charset="0"/>
            </a:rPr>
            <a:t>new</a:t>
          </a:r>
          <a:r>
            <a:rPr lang="it-IT" sz="2400" b="1" kern="1200" dirty="0" smtClean="0">
              <a:latin typeface="Courier New" pitchFamily="49" charset="0"/>
              <a:cs typeface="Courier New" pitchFamily="49" charset="0"/>
            </a:rPr>
            <a:t> </a:t>
          </a:r>
          <a:r>
            <a:rPr lang="it-IT" sz="2400" b="1" kern="1200" dirty="0" err="1" smtClean="0">
              <a:solidFill>
                <a:srgbClr val="006699"/>
              </a:solidFill>
              <a:latin typeface="Courier New" pitchFamily="49" charset="0"/>
              <a:cs typeface="Courier New" pitchFamily="49" charset="0"/>
            </a:rPr>
            <a:t>URLRequest</a:t>
          </a:r>
          <a:r>
            <a:rPr lang="it-IT" sz="2400" b="1" kern="1200" dirty="0" smtClean="0">
              <a:latin typeface="Courier New" pitchFamily="49" charset="0"/>
              <a:cs typeface="Courier New" pitchFamily="49" charset="0"/>
            </a:rPr>
            <a:t>(</a:t>
          </a:r>
          <a:r>
            <a:rPr lang="it-IT" sz="2400" b="1" kern="1200" dirty="0" err="1" smtClean="0">
              <a:latin typeface="Courier New" pitchFamily="49" charset="0"/>
              <a:cs typeface="Courier New" pitchFamily="49" charset="0"/>
            </a:rPr>
            <a:t>mioFile</a:t>
          </a:r>
          <a:r>
            <a:rPr lang="it-IT" sz="2400" b="1" kern="1200" dirty="0" smtClean="0">
              <a:latin typeface="Courier New" pitchFamily="49" charset="0"/>
              <a:cs typeface="Courier New" pitchFamily="49" charset="0"/>
            </a:rPr>
            <a:t>));</a:t>
          </a:r>
          <a:endParaRPr lang="it-IT" sz="2400" b="1" kern="1200" dirty="0">
            <a:latin typeface="Courier New" pitchFamily="49" charset="0"/>
            <a:cs typeface="Courier New" pitchFamily="49" charset="0"/>
          </a:endParaRPr>
        </a:p>
      </dsp:txBody>
      <dsp:txXfrm rot="5400000">
        <a:off x="4239866" y="-1755141"/>
        <a:ext cx="1022492" cy="7299934"/>
      </dsp:txXfrm>
    </dsp:sp>
    <dsp:sp modelId="{D901986A-B75C-4949-8BA1-5E3D3CAF0AB4}">
      <dsp:nvSpPr>
        <dsp:cNvPr id="0" name=""/>
        <dsp:cNvSpPr/>
      </dsp:nvSpPr>
      <dsp:spPr>
        <a:xfrm rot="5400000">
          <a:off x="-235959" y="2998453"/>
          <a:ext cx="1573065" cy="110114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000" kern="1200" dirty="0" smtClean="0"/>
            <a:t>3</a:t>
          </a:r>
          <a:endParaRPr lang="it-IT" sz="4000" kern="1200" dirty="0"/>
        </a:p>
      </dsp:txBody>
      <dsp:txXfrm rot="5400000">
        <a:off x="-235959" y="2998453"/>
        <a:ext cx="1573065" cy="1101145"/>
      </dsp:txXfrm>
    </dsp:sp>
    <dsp:sp modelId="{B0D8FD91-0636-4CD1-A232-0CD5C6C14248}">
      <dsp:nvSpPr>
        <dsp:cNvPr id="0" name=""/>
        <dsp:cNvSpPr/>
      </dsp:nvSpPr>
      <dsp:spPr>
        <a:xfrm rot="5400000">
          <a:off x="4239866" y="-376226"/>
          <a:ext cx="1022492" cy="72999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400" b="0" kern="1200" dirty="0" smtClean="0"/>
            <a:t>Assegno l’esecuzione del suono ad un canale</a:t>
          </a:r>
          <a:r>
            <a:rPr lang="it-IT" sz="2400" kern="1200" dirty="0" smtClean="0"/>
            <a:t>:</a:t>
          </a:r>
          <a:br>
            <a:rPr lang="it-IT" sz="2400" kern="1200" dirty="0" smtClean="0"/>
          </a:br>
          <a:r>
            <a:rPr lang="it-IT" sz="2400" b="1" kern="1200" dirty="0" err="1" smtClean="0">
              <a:solidFill>
                <a:srgbClr val="FC2818"/>
              </a:solidFill>
              <a:latin typeface="Courier New" pitchFamily="49" charset="0"/>
              <a:cs typeface="Courier New" pitchFamily="49" charset="0"/>
            </a:rPr>
            <a:t>var</a:t>
          </a:r>
          <a:r>
            <a:rPr lang="it-IT" sz="2400" b="1" kern="1200" dirty="0" smtClean="0">
              <a:latin typeface="Courier New" pitchFamily="49" charset="0"/>
              <a:cs typeface="Courier New" pitchFamily="49" charset="0"/>
            </a:rPr>
            <a:t> ch:</a:t>
          </a:r>
          <a:r>
            <a:rPr lang="it-IT" sz="2400" b="1" kern="1200" dirty="0" err="1" smtClean="0">
              <a:solidFill>
                <a:srgbClr val="006699"/>
              </a:solidFill>
              <a:latin typeface="Courier New" pitchFamily="49" charset="0"/>
              <a:cs typeface="Courier New" pitchFamily="49" charset="0"/>
            </a:rPr>
            <a:t>SoundChannel</a:t>
          </a:r>
          <a:r>
            <a:rPr lang="it-IT" sz="2400" b="1" kern="1200" dirty="0" err="1" smtClean="0">
              <a:latin typeface="Courier New" pitchFamily="49" charset="0"/>
              <a:cs typeface="Courier New" pitchFamily="49" charset="0"/>
            </a:rPr>
            <a:t>=</a:t>
          </a:r>
          <a:r>
            <a:rPr lang="it-IT" sz="2400" b="1" kern="1200" dirty="0" smtClean="0">
              <a:latin typeface="Courier New" pitchFamily="49" charset="0"/>
              <a:cs typeface="Courier New" pitchFamily="49" charset="0"/>
            </a:rPr>
            <a:t> </a:t>
          </a:r>
          <a:r>
            <a:rPr lang="it-IT" sz="2400" b="1" kern="1200" dirty="0" err="1" smtClean="0">
              <a:latin typeface="Courier New" pitchFamily="49" charset="0"/>
              <a:cs typeface="Courier New" pitchFamily="49" charset="0"/>
            </a:rPr>
            <a:t>mioSuono.</a:t>
          </a:r>
          <a:r>
            <a:rPr lang="it-IT" sz="2400" b="1" kern="1200" dirty="0" err="1" smtClean="0">
              <a:solidFill>
                <a:srgbClr val="006699"/>
              </a:solidFill>
              <a:latin typeface="Courier New" pitchFamily="49" charset="0"/>
              <a:cs typeface="Courier New" pitchFamily="49" charset="0"/>
            </a:rPr>
            <a:t>play</a:t>
          </a:r>
          <a:r>
            <a:rPr lang="it-IT" sz="2400" b="1" kern="1200" dirty="0" smtClean="0">
              <a:latin typeface="Courier New" pitchFamily="49" charset="0"/>
              <a:cs typeface="Courier New" pitchFamily="49" charset="0"/>
            </a:rPr>
            <a:t>();</a:t>
          </a:r>
          <a:endParaRPr lang="it-IT" sz="2400" b="1" kern="1200" dirty="0">
            <a:latin typeface="Courier New" pitchFamily="49" charset="0"/>
            <a:cs typeface="Courier New" pitchFamily="49" charset="0"/>
          </a:endParaRPr>
        </a:p>
      </dsp:txBody>
      <dsp:txXfrm rot="5400000">
        <a:off x="4239866" y="-376226"/>
        <a:ext cx="1022492" cy="729993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03B2799-2BEB-47A3-939F-1824E70D6F3F}">
      <dsp:nvSpPr>
        <dsp:cNvPr id="0" name=""/>
        <dsp:cNvSpPr/>
      </dsp:nvSpPr>
      <dsp:spPr>
        <a:xfrm rot="5400000">
          <a:off x="5248282" y="-2196676"/>
          <a:ext cx="69569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000" kern="1200" dirty="0" smtClean="0"/>
            <a:t>Viene lanciato quando sound ha completato il caricamento del file.</a:t>
          </a:r>
          <a:endParaRPr lang="it-IT" sz="2000" kern="1200" dirty="0"/>
        </a:p>
      </dsp:txBody>
      <dsp:txXfrm rot="5400000">
        <a:off x="5248282" y="-2196676"/>
        <a:ext cx="695690" cy="5266944"/>
      </dsp:txXfrm>
    </dsp:sp>
    <dsp:sp modelId="{930BE9B3-C769-436F-BD5E-9F2213A3C6AD}">
      <dsp:nvSpPr>
        <dsp:cNvPr id="0" name=""/>
        <dsp:cNvSpPr/>
      </dsp:nvSpPr>
      <dsp:spPr>
        <a:xfrm>
          <a:off x="0" y="1988"/>
          <a:ext cx="2962656" cy="8696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800" kern="1200" dirty="0" smtClean="0"/>
            <a:t>complete</a:t>
          </a:r>
          <a:endParaRPr lang="it-IT" sz="3800" kern="1200" dirty="0"/>
        </a:p>
      </dsp:txBody>
      <dsp:txXfrm>
        <a:off x="0" y="1988"/>
        <a:ext cx="2962656" cy="869612"/>
      </dsp:txXfrm>
    </dsp:sp>
    <dsp:sp modelId="{822B820B-39E5-4BA7-BE74-00BDA6B0B89D}">
      <dsp:nvSpPr>
        <dsp:cNvPr id="0" name=""/>
        <dsp:cNvSpPr/>
      </dsp:nvSpPr>
      <dsp:spPr>
        <a:xfrm rot="5400000">
          <a:off x="5248282" y="-1283583"/>
          <a:ext cx="69569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000" kern="1200" dirty="0" smtClean="0"/>
            <a:t>Lanciato quando sono a disposizione i metadati presenti nei file mp3.</a:t>
          </a:r>
          <a:endParaRPr lang="it-IT" sz="2000" kern="1200" dirty="0"/>
        </a:p>
      </dsp:txBody>
      <dsp:txXfrm rot="5400000">
        <a:off x="5248282" y="-1283583"/>
        <a:ext cx="695690" cy="5266944"/>
      </dsp:txXfrm>
    </dsp:sp>
    <dsp:sp modelId="{4F5EBDEF-352D-4C53-9F4F-1F77ADE4C048}">
      <dsp:nvSpPr>
        <dsp:cNvPr id="0" name=""/>
        <dsp:cNvSpPr/>
      </dsp:nvSpPr>
      <dsp:spPr>
        <a:xfrm>
          <a:off x="0" y="915082"/>
          <a:ext cx="2962656" cy="8696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800" kern="1200" dirty="0" smtClean="0"/>
            <a:t>id3</a:t>
          </a:r>
          <a:endParaRPr lang="it-IT" sz="3800" kern="1200" dirty="0"/>
        </a:p>
      </dsp:txBody>
      <dsp:txXfrm>
        <a:off x="0" y="915082"/>
        <a:ext cx="2962656" cy="869612"/>
      </dsp:txXfrm>
    </dsp:sp>
    <dsp:sp modelId="{D1F618B9-0347-45B8-BE59-D280A4C29FFD}">
      <dsp:nvSpPr>
        <dsp:cNvPr id="0" name=""/>
        <dsp:cNvSpPr/>
      </dsp:nvSpPr>
      <dsp:spPr>
        <a:xfrm rot="5400000">
          <a:off x="5248282" y="-370490"/>
          <a:ext cx="69569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000" kern="1200" dirty="0" smtClean="0"/>
            <a:t>Lanciato quando inizia il caricamento</a:t>
          </a:r>
          <a:endParaRPr lang="it-IT" sz="2000" kern="1200" dirty="0"/>
        </a:p>
      </dsp:txBody>
      <dsp:txXfrm rot="5400000">
        <a:off x="5248282" y="-370490"/>
        <a:ext cx="695690" cy="5266944"/>
      </dsp:txXfrm>
    </dsp:sp>
    <dsp:sp modelId="{4E1D4DDB-8DD1-4F5D-A7DF-451AB8484D1C}">
      <dsp:nvSpPr>
        <dsp:cNvPr id="0" name=""/>
        <dsp:cNvSpPr/>
      </dsp:nvSpPr>
      <dsp:spPr>
        <a:xfrm>
          <a:off x="0" y="1828175"/>
          <a:ext cx="2962656" cy="8696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800" kern="1200" dirty="0" smtClean="0"/>
            <a:t>open</a:t>
          </a:r>
          <a:endParaRPr lang="it-IT" sz="3800" kern="1200" dirty="0"/>
        </a:p>
      </dsp:txBody>
      <dsp:txXfrm>
        <a:off x="0" y="1828175"/>
        <a:ext cx="2962656" cy="869612"/>
      </dsp:txXfrm>
    </dsp:sp>
    <dsp:sp modelId="{F6C4ADD0-A958-422C-BE32-4797B0D7D8C6}">
      <dsp:nvSpPr>
        <dsp:cNvPr id="0" name=""/>
        <dsp:cNvSpPr/>
      </dsp:nvSpPr>
      <dsp:spPr>
        <a:xfrm rot="5400000">
          <a:off x="5248282" y="542602"/>
          <a:ext cx="69569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000" kern="1200" dirty="0" smtClean="0"/>
            <a:t>Usato per rilevare lo stato del caricamento</a:t>
          </a:r>
          <a:endParaRPr lang="it-IT" sz="2000" kern="1200" dirty="0"/>
        </a:p>
      </dsp:txBody>
      <dsp:txXfrm rot="5400000">
        <a:off x="5248282" y="542602"/>
        <a:ext cx="695690" cy="5266944"/>
      </dsp:txXfrm>
    </dsp:sp>
    <dsp:sp modelId="{C81BC61A-B8ED-4A6E-A7AD-71114E6854D7}">
      <dsp:nvSpPr>
        <dsp:cNvPr id="0" name=""/>
        <dsp:cNvSpPr/>
      </dsp:nvSpPr>
      <dsp:spPr>
        <a:xfrm>
          <a:off x="0" y="2741268"/>
          <a:ext cx="2962656" cy="8696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800" kern="1200" dirty="0" smtClean="0"/>
            <a:t>progress</a:t>
          </a:r>
          <a:endParaRPr lang="it-IT" sz="3800" kern="1200" dirty="0"/>
        </a:p>
      </dsp:txBody>
      <dsp:txXfrm>
        <a:off x="0" y="2741268"/>
        <a:ext cx="2962656" cy="869612"/>
      </dsp:txXfrm>
    </dsp:sp>
    <dsp:sp modelId="{E985AF2C-5987-4436-863B-51B303092E12}">
      <dsp:nvSpPr>
        <dsp:cNvPr id="0" name=""/>
        <dsp:cNvSpPr/>
      </dsp:nvSpPr>
      <dsp:spPr>
        <a:xfrm rot="5400000">
          <a:off x="5248282" y="1455695"/>
          <a:ext cx="69569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000" kern="1200" dirty="0" smtClean="0"/>
            <a:t>Può essere usato per creare suoni sintetici.</a:t>
          </a:r>
          <a:endParaRPr lang="it-IT" sz="2000" kern="1200" dirty="0"/>
        </a:p>
      </dsp:txBody>
      <dsp:txXfrm rot="5400000">
        <a:off x="5248282" y="1455695"/>
        <a:ext cx="695690" cy="5266944"/>
      </dsp:txXfrm>
    </dsp:sp>
    <dsp:sp modelId="{26DB108C-4BB4-4826-B7B1-AE4FC336B592}">
      <dsp:nvSpPr>
        <dsp:cNvPr id="0" name=""/>
        <dsp:cNvSpPr/>
      </dsp:nvSpPr>
      <dsp:spPr>
        <a:xfrm>
          <a:off x="0" y="3654361"/>
          <a:ext cx="2962656" cy="8696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800" kern="1200" dirty="0" smtClean="0"/>
            <a:t>sample data</a:t>
          </a:r>
          <a:endParaRPr lang="it-IT" sz="3800" kern="1200" dirty="0"/>
        </a:p>
      </dsp:txBody>
      <dsp:txXfrm>
        <a:off x="0" y="3654361"/>
        <a:ext cx="2962656" cy="869612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8C11F2E-4AC5-4D07-B084-5277B2406023}">
      <dsp:nvSpPr>
        <dsp:cNvPr id="0" name=""/>
        <dsp:cNvSpPr/>
      </dsp:nvSpPr>
      <dsp:spPr>
        <a:xfrm rot="5400000">
          <a:off x="5248282" y="-2196676"/>
          <a:ext cx="69569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000" b="1" kern="1200" dirty="0" smtClean="0"/>
            <a:t>Proprietà</a:t>
          </a:r>
          <a:r>
            <a:rPr lang="it-IT" sz="2000" kern="1200" dirty="0" smtClean="0"/>
            <a:t>: volume del canale sinistro</a:t>
          </a:r>
          <a:endParaRPr lang="it-IT" sz="2000" kern="1200" dirty="0"/>
        </a:p>
      </dsp:txBody>
      <dsp:txXfrm rot="5400000">
        <a:off x="5248282" y="-2196676"/>
        <a:ext cx="695690" cy="5266944"/>
      </dsp:txXfrm>
    </dsp:sp>
    <dsp:sp modelId="{5C3E9EF6-8EB4-4A06-8DA7-945382D24050}">
      <dsp:nvSpPr>
        <dsp:cNvPr id="0" name=""/>
        <dsp:cNvSpPr/>
      </dsp:nvSpPr>
      <dsp:spPr>
        <a:xfrm>
          <a:off x="0" y="1988"/>
          <a:ext cx="2962656" cy="8696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leftPeack</a:t>
          </a:r>
          <a:endParaRPr lang="it-IT" sz="2900" kern="1200" dirty="0"/>
        </a:p>
      </dsp:txBody>
      <dsp:txXfrm>
        <a:off x="0" y="1988"/>
        <a:ext cx="2962656" cy="869612"/>
      </dsp:txXfrm>
    </dsp:sp>
    <dsp:sp modelId="{1B764839-64F7-44DC-98AC-DF6FD7FD2477}">
      <dsp:nvSpPr>
        <dsp:cNvPr id="0" name=""/>
        <dsp:cNvSpPr/>
      </dsp:nvSpPr>
      <dsp:spPr>
        <a:xfrm rot="5400000">
          <a:off x="5248282" y="-1283583"/>
          <a:ext cx="69569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000" b="1" kern="1200" dirty="0" smtClean="0"/>
            <a:t>Proprietà</a:t>
          </a:r>
          <a:r>
            <a:rPr lang="it-IT" sz="2000" kern="1200" dirty="0" smtClean="0"/>
            <a:t>: posizione corrente </a:t>
          </a:r>
          <a:endParaRPr lang="it-IT" sz="2000" kern="1200" dirty="0"/>
        </a:p>
      </dsp:txBody>
      <dsp:txXfrm rot="5400000">
        <a:off x="5248282" y="-1283583"/>
        <a:ext cx="695690" cy="5266944"/>
      </dsp:txXfrm>
    </dsp:sp>
    <dsp:sp modelId="{AF41E448-F410-494C-96EA-2FF661265F93}">
      <dsp:nvSpPr>
        <dsp:cNvPr id="0" name=""/>
        <dsp:cNvSpPr/>
      </dsp:nvSpPr>
      <dsp:spPr>
        <a:xfrm>
          <a:off x="0" y="915082"/>
          <a:ext cx="2962656" cy="8696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smtClean="0"/>
            <a:t>position</a:t>
          </a:r>
          <a:endParaRPr lang="it-IT" sz="2900" kern="1200" dirty="0"/>
        </a:p>
      </dsp:txBody>
      <dsp:txXfrm>
        <a:off x="0" y="915082"/>
        <a:ext cx="2962656" cy="869612"/>
      </dsp:txXfrm>
    </dsp:sp>
    <dsp:sp modelId="{6DDF4C13-F12E-4859-9FB6-56BE4277F4F4}">
      <dsp:nvSpPr>
        <dsp:cNvPr id="0" name=""/>
        <dsp:cNvSpPr/>
      </dsp:nvSpPr>
      <dsp:spPr>
        <a:xfrm rot="5400000">
          <a:off x="5248282" y="-385350"/>
          <a:ext cx="69569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000" b="1" kern="1200" dirty="0" smtClean="0"/>
            <a:t>Proprietà</a:t>
          </a:r>
          <a:r>
            <a:rPr lang="it-IT" sz="2000" kern="1200" dirty="0" smtClean="0"/>
            <a:t>: volume del canale destro</a:t>
          </a:r>
          <a:endParaRPr lang="it-IT" sz="2000" kern="1200" dirty="0"/>
        </a:p>
      </dsp:txBody>
      <dsp:txXfrm rot="5400000">
        <a:off x="5248282" y="-385350"/>
        <a:ext cx="695690" cy="5266944"/>
      </dsp:txXfrm>
    </dsp:sp>
    <dsp:sp modelId="{50AE4CB0-04B6-4732-8CA6-62BC4685D339}">
      <dsp:nvSpPr>
        <dsp:cNvPr id="0" name=""/>
        <dsp:cNvSpPr/>
      </dsp:nvSpPr>
      <dsp:spPr>
        <a:xfrm>
          <a:off x="0" y="1828175"/>
          <a:ext cx="2962656" cy="8696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rightPeak</a:t>
          </a:r>
          <a:endParaRPr lang="it-IT" sz="2900" kern="1200" dirty="0"/>
        </a:p>
      </dsp:txBody>
      <dsp:txXfrm>
        <a:off x="0" y="1828175"/>
        <a:ext cx="2962656" cy="869612"/>
      </dsp:txXfrm>
    </dsp:sp>
    <dsp:sp modelId="{C1E3CE90-8157-488D-92AE-879B519E1759}">
      <dsp:nvSpPr>
        <dsp:cNvPr id="0" name=""/>
        <dsp:cNvSpPr/>
      </dsp:nvSpPr>
      <dsp:spPr>
        <a:xfrm rot="5400000">
          <a:off x="5248282" y="542602"/>
          <a:ext cx="69569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000" b="1" kern="1200" dirty="0" smtClean="0"/>
            <a:t>Proprietà</a:t>
          </a:r>
          <a:r>
            <a:rPr lang="it-IT" sz="2000" kern="1200" dirty="0" smtClean="0"/>
            <a:t>: oggetto che definisce volume, </a:t>
          </a:r>
          <a:r>
            <a:rPr lang="it-IT" sz="2000" kern="1200" dirty="0" err="1" smtClean="0"/>
            <a:t>panning</a:t>
          </a:r>
          <a:r>
            <a:rPr lang="it-IT" sz="2000" kern="1200" dirty="0" smtClean="0"/>
            <a:t> e altre proprietà del suono.</a:t>
          </a:r>
          <a:endParaRPr lang="it-IT" sz="2000" kern="1200" dirty="0"/>
        </a:p>
      </dsp:txBody>
      <dsp:txXfrm rot="5400000">
        <a:off x="5248282" y="542602"/>
        <a:ext cx="695690" cy="5266944"/>
      </dsp:txXfrm>
    </dsp:sp>
    <dsp:sp modelId="{9D6B3180-94B6-40DF-B719-92BB1B9FD40E}">
      <dsp:nvSpPr>
        <dsp:cNvPr id="0" name=""/>
        <dsp:cNvSpPr/>
      </dsp:nvSpPr>
      <dsp:spPr>
        <a:xfrm>
          <a:off x="0" y="2741268"/>
          <a:ext cx="2962656" cy="8696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soundTrasform</a:t>
          </a:r>
          <a:endParaRPr lang="it-IT" sz="2900" kern="1200" dirty="0"/>
        </a:p>
      </dsp:txBody>
      <dsp:txXfrm>
        <a:off x="0" y="2741268"/>
        <a:ext cx="2962656" cy="869612"/>
      </dsp:txXfrm>
    </dsp:sp>
    <dsp:sp modelId="{6892C03C-B24F-4C4C-9555-9D5EF661CF9A}">
      <dsp:nvSpPr>
        <dsp:cNvPr id="0" name=""/>
        <dsp:cNvSpPr/>
      </dsp:nvSpPr>
      <dsp:spPr>
        <a:xfrm rot="5400000">
          <a:off x="5248282" y="1455695"/>
          <a:ext cx="69569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000" b="1" kern="1200" dirty="0" smtClean="0"/>
            <a:t>Metodo</a:t>
          </a:r>
          <a:r>
            <a:rPr lang="it-IT" sz="2000" kern="1200" dirty="0" smtClean="0"/>
            <a:t>: interrompe l’esecuzione.</a:t>
          </a:r>
          <a:endParaRPr lang="it-IT" sz="2000" kern="1200" dirty="0"/>
        </a:p>
      </dsp:txBody>
      <dsp:txXfrm rot="5400000">
        <a:off x="5248282" y="1455695"/>
        <a:ext cx="695690" cy="5266944"/>
      </dsp:txXfrm>
    </dsp:sp>
    <dsp:sp modelId="{8077A35A-5693-48FA-8899-E0A9A0D1B494}">
      <dsp:nvSpPr>
        <dsp:cNvPr id="0" name=""/>
        <dsp:cNvSpPr/>
      </dsp:nvSpPr>
      <dsp:spPr>
        <a:xfrm>
          <a:off x="0" y="3654361"/>
          <a:ext cx="2962656" cy="8696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smtClean="0"/>
            <a:t>stop()</a:t>
          </a:r>
          <a:endParaRPr lang="it-IT" sz="2900" kern="1200" dirty="0"/>
        </a:p>
      </dsp:txBody>
      <dsp:txXfrm>
        <a:off x="0" y="3654361"/>
        <a:ext cx="2962656" cy="869612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8C11F2E-4AC5-4D07-B084-5277B2406023}">
      <dsp:nvSpPr>
        <dsp:cNvPr id="0" name=""/>
        <dsp:cNvSpPr/>
      </dsp:nvSpPr>
      <dsp:spPr>
        <a:xfrm rot="5400000">
          <a:off x="5248282" y="-2196676"/>
          <a:ext cx="69569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000" b="1" kern="1200" dirty="0" smtClean="0"/>
            <a:t>Proprietà</a:t>
          </a:r>
          <a:r>
            <a:rPr lang="it-IT" sz="2000" kern="1200" dirty="0" smtClean="0"/>
            <a:t>: quanto suono viene </a:t>
          </a:r>
          <a:r>
            <a:rPr lang="it-IT" sz="2000" kern="1200" dirty="0" err="1" smtClean="0"/>
            <a:t>precaricato</a:t>
          </a:r>
          <a:r>
            <a:rPr lang="it-IT" sz="2000" kern="1200" dirty="0" smtClean="0"/>
            <a:t> durante lo streaming</a:t>
          </a:r>
          <a:endParaRPr lang="it-IT" sz="2000" kern="1200" dirty="0"/>
        </a:p>
      </dsp:txBody>
      <dsp:txXfrm rot="5400000">
        <a:off x="5248282" y="-2196676"/>
        <a:ext cx="695690" cy="5266944"/>
      </dsp:txXfrm>
    </dsp:sp>
    <dsp:sp modelId="{5C3E9EF6-8EB4-4A06-8DA7-945382D24050}">
      <dsp:nvSpPr>
        <dsp:cNvPr id="0" name=""/>
        <dsp:cNvSpPr/>
      </dsp:nvSpPr>
      <dsp:spPr>
        <a:xfrm>
          <a:off x="0" y="1988"/>
          <a:ext cx="2962656" cy="8696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kern="1200" dirty="0" err="1" smtClean="0"/>
            <a:t>bufferTime</a:t>
          </a:r>
          <a:endParaRPr lang="it-IT" sz="2100" kern="1200" dirty="0"/>
        </a:p>
      </dsp:txBody>
      <dsp:txXfrm>
        <a:off x="0" y="1988"/>
        <a:ext cx="2962656" cy="869612"/>
      </dsp:txXfrm>
    </dsp:sp>
    <dsp:sp modelId="{1B764839-64F7-44DC-98AC-DF6FD7FD2477}">
      <dsp:nvSpPr>
        <dsp:cNvPr id="0" name=""/>
        <dsp:cNvSpPr/>
      </dsp:nvSpPr>
      <dsp:spPr>
        <a:xfrm rot="5400000">
          <a:off x="5248282" y="-1283583"/>
          <a:ext cx="69569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000" b="1" kern="1200" dirty="0" smtClean="0"/>
            <a:t>Proprietà</a:t>
          </a:r>
          <a:r>
            <a:rPr lang="it-IT" sz="2000" kern="1200" dirty="0" smtClean="0"/>
            <a:t>: l’oggetto </a:t>
          </a:r>
          <a:r>
            <a:rPr lang="it-IT" sz="2000" kern="1200" dirty="0" err="1" smtClean="0"/>
            <a:t>soundTrasform</a:t>
          </a:r>
          <a:r>
            <a:rPr lang="it-IT" sz="2000" kern="1200" dirty="0" smtClean="0"/>
            <a:t> che controlla tutti i suoni.</a:t>
          </a:r>
          <a:endParaRPr lang="it-IT" sz="2000" kern="1200" dirty="0"/>
        </a:p>
      </dsp:txBody>
      <dsp:txXfrm rot="5400000">
        <a:off x="5248282" y="-1283583"/>
        <a:ext cx="695690" cy="5266944"/>
      </dsp:txXfrm>
    </dsp:sp>
    <dsp:sp modelId="{AF41E448-F410-494C-96EA-2FF661265F93}">
      <dsp:nvSpPr>
        <dsp:cNvPr id="0" name=""/>
        <dsp:cNvSpPr/>
      </dsp:nvSpPr>
      <dsp:spPr>
        <a:xfrm>
          <a:off x="0" y="915082"/>
          <a:ext cx="2962656" cy="8696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kern="1200" dirty="0" err="1" smtClean="0"/>
            <a:t>soundTrasform</a:t>
          </a:r>
          <a:endParaRPr lang="it-IT" sz="2100" kern="1200" dirty="0"/>
        </a:p>
      </dsp:txBody>
      <dsp:txXfrm>
        <a:off x="0" y="915082"/>
        <a:ext cx="2962656" cy="869612"/>
      </dsp:txXfrm>
    </dsp:sp>
    <dsp:sp modelId="{6DDF4C13-F12E-4859-9FB6-56BE4277F4F4}">
      <dsp:nvSpPr>
        <dsp:cNvPr id="0" name=""/>
        <dsp:cNvSpPr/>
      </dsp:nvSpPr>
      <dsp:spPr>
        <a:xfrm rot="5400000">
          <a:off x="5248282" y="-385350"/>
          <a:ext cx="69569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000" b="1" kern="1200" dirty="0" smtClean="0"/>
            <a:t>Metodo</a:t>
          </a:r>
          <a:r>
            <a:rPr lang="it-IT" sz="2000" kern="1200" dirty="0" smtClean="0"/>
            <a:t>: determina se esistono suoni inaccessibili per problemi di dominio</a:t>
          </a:r>
          <a:endParaRPr lang="it-IT" sz="2000" kern="1200" dirty="0"/>
        </a:p>
      </dsp:txBody>
      <dsp:txXfrm rot="5400000">
        <a:off x="5248282" y="-385350"/>
        <a:ext cx="695690" cy="5266944"/>
      </dsp:txXfrm>
    </dsp:sp>
    <dsp:sp modelId="{50AE4CB0-04B6-4732-8CA6-62BC4685D339}">
      <dsp:nvSpPr>
        <dsp:cNvPr id="0" name=""/>
        <dsp:cNvSpPr/>
      </dsp:nvSpPr>
      <dsp:spPr>
        <a:xfrm>
          <a:off x="0" y="1828175"/>
          <a:ext cx="2962656" cy="8696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kern="1200" dirty="0" err="1" smtClean="0"/>
            <a:t>areSounsInaccessible</a:t>
          </a:r>
          <a:endParaRPr lang="it-IT" sz="2100" kern="1200" dirty="0"/>
        </a:p>
      </dsp:txBody>
      <dsp:txXfrm>
        <a:off x="0" y="1828175"/>
        <a:ext cx="2962656" cy="869612"/>
      </dsp:txXfrm>
    </dsp:sp>
    <dsp:sp modelId="{C1E3CE90-8157-488D-92AE-879B519E1759}">
      <dsp:nvSpPr>
        <dsp:cNvPr id="0" name=""/>
        <dsp:cNvSpPr/>
      </dsp:nvSpPr>
      <dsp:spPr>
        <a:xfrm rot="5400000">
          <a:off x="5248282" y="542602"/>
          <a:ext cx="69569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000" b="1" kern="1200" dirty="0" smtClean="0"/>
            <a:t>Metodo</a:t>
          </a:r>
          <a:r>
            <a:rPr lang="it-IT" sz="2000" kern="1200" dirty="0" smtClean="0"/>
            <a:t>: consente di analizzare un </a:t>
          </a:r>
          <a:r>
            <a:rPr lang="it-IT" sz="2000" i="1" kern="1200" dirty="0" smtClean="0"/>
            <a:t>pezzo</a:t>
          </a:r>
          <a:r>
            <a:rPr lang="it-IT" sz="2000" kern="1200" dirty="0" smtClean="0"/>
            <a:t> di suono.</a:t>
          </a:r>
          <a:endParaRPr lang="it-IT" sz="2000" kern="1200" dirty="0"/>
        </a:p>
      </dsp:txBody>
      <dsp:txXfrm rot="5400000">
        <a:off x="5248282" y="542602"/>
        <a:ext cx="695690" cy="5266944"/>
      </dsp:txXfrm>
    </dsp:sp>
    <dsp:sp modelId="{9D6B3180-94B6-40DF-B719-92BB1B9FD40E}">
      <dsp:nvSpPr>
        <dsp:cNvPr id="0" name=""/>
        <dsp:cNvSpPr/>
      </dsp:nvSpPr>
      <dsp:spPr>
        <a:xfrm>
          <a:off x="0" y="2741268"/>
          <a:ext cx="2962656" cy="8696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kern="1200" dirty="0" err="1" smtClean="0"/>
            <a:t>cumputeSpectrum</a:t>
          </a:r>
          <a:endParaRPr lang="it-IT" sz="2100" kern="1200" dirty="0"/>
        </a:p>
      </dsp:txBody>
      <dsp:txXfrm>
        <a:off x="0" y="2741268"/>
        <a:ext cx="2962656" cy="869612"/>
      </dsp:txXfrm>
    </dsp:sp>
    <dsp:sp modelId="{6892C03C-B24F-4C4C-9555-9D5EF661CF9A}">
      <dsp:nvSpPr>
        <dsp:cNvPr id="0" name=""/>
        <dsp:cNvSpPr/>
      </dsp:nvSpPr>
      <dsp:spPr>
        <a:xfrm rot="5400000">
          <a:off x="5248282" y="1455695"/>
          <a:ext cx="69569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000" b="1" kern="1200" dirty="0" smtClean="0"/>
            <a:t>Metodo</a:t>
          </a:r>
          <a:r>
            <a:rPr lang="it-IT" sz="2000" kern="1200" dirty="0" smtClean="0"/>
            <a:t>: interrompe l’esecuzione di tutti i suoni.</a:t>
          </a:r>
          <a:endParaRPr lang="it-IT" sz="2000" kern="1200" dirty="0"/>
        </a:p>
      </dsp:txBody>
      <dsp:txXfrm rot="5400000">
        <a:off x="5248282" y="1455695"/>
        <a:ext cx="695690" cy="5266944"/>
      </dsp:txXfrm>
    </dsp:sp>
    <dsp:sp modelId="{8077A35A-5693-48FA-8899-E0A9A0D1B494}">
      <dsp:nvSpPr>
        <dsp:cNvPr id="0" name=""/>
        <dsp:cNvSpPr/>
      </dsp:nvSpPr>
      <dsp:spPr>
        <a:xfrm>
          <a:off x="0" y="3654361"/>
          <a:ext cx="2962656" cy="8696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kern="1200" dirty="0" err="1" smtClean="0"/>
            <a:t>stopAll</a:t>
          </a:r>
          <a:r>
            <a:rPr lang="it-IT" sz="2100" kern="1200" dirty="0" smtClean="0"/>
            <a:t>()</a:t>
          </a:r>
          <a:endParaRPr lang="it-IT" sz="2100" kern="1200" dirty="0"/>
        </a:p>
      </dsp:txBody>
      <dsp:txXfrm>
        <a:off x="0" y="3654361"/>
        <a:ext cx="2962656" cy="869612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8C11F2E-4AC5-4D07-B084-5277B2406023}">
      <dsp:nvSpPr>
        <dsp:cNvPr id="0" name=""/>
        <dsp:cNvSpPr/>
      </dsp:nvSpPr>
      <dsp:spPr>
        <a:xfrm rot="5400000">
          <a:off x="5248282" y="-2196676"/>
          <a:ext cx="69569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000" b="1" kern="1200" dirty="0" smtClean="0"/>
            <a:t>Metodo</a:t>
          </a:r>
          <a:r>
            <a:rPr lang="it-IT" sz="2000" kern="1200" dirty="0" smtClean="0"/>
            <a:t>: distrugge l’istanza di </a:t>
          </a:r>
          <a:r>
            <a:rPr lang="it-IT" sz="2000" kern="1200" dirty="0" err="1" smtClean="0"/>
            <a:t>SoundAnalyzer</a:t>
          </a:r>
          <a:r>
            <a:rPr lang="it-IT" sz="2000" kern="1200" dirty="0" smtClean="0"/>
            <a:t> e libera risorse.</a:t>
          </a:r>
          <a:endParaRPr lang="it-IT" sz="2000" kern="1200" dirty="0"/>
        </a:p>
      </dsp:txBody>
      <dsp:txXfrm rot="5400000">
        <a:off x="5248282" y="-2196676"/>
        <a:ext cx="695690" cy="5266944"/>
      </dsp:txXfrm>
    </dsp:sp>
    <dsp:sp modelId="{5C3E9EF6-8EB4-4A06-8DA7-945382D24050}">
      <dsp:nvSpPr>
        <dsp:cNvPr id="0" name=""/>
        <dsp:cNvSpPr/>
      </dsp:nvSpPr>
      <dsp:spPr>
        <a:xfrm>
          <a:off x="0" y="1988"/>
          <a:ext cx="2962656" cy="8696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kern="1200" dirty="0" err="1" smtClean="0"/>
            <a:t>destroy</a:t>
          </a:r>
          <a:r>
            <a:rPr lang="it-IT" sz="2100" kern="1200" dirty="0" smtClean="0"/>
            <a:t>()</a:t>
          </a:r>
          <a:endParaRPr lang="it-IT" sz="2100" kern="1200" dirty="0"/>
        </a:p>
      </dsp:txBody>
      <dsp:txXfrm>
        <a:off x="0" y="1988"/>
        <a:ext cx="2962656" cy="869612"/>
      </dsp:txXfrm>
    </dsp:sp>
    <dsp:sp modelId="{1B764839-64F7-44DC-98AC-DF6FD7FD2477}">
      <dsp:nvSpPr>
        <dsp:cNvPr id="0" name=""/>
        <dsp:cNvSpPr/>
      </dsp:nvSpPr>
      <dsp:spPr>
        <a:xfrm rot="5400000">
          <a:off x="5248282" y="-1283583"/>
          <a:ext cx="69569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000" b="1" kern="1200" dirty="0" smtClean="0"/>
            <a:t>Metodo</a:t>
          </a:r>
          <a:r>
            <a:rPr lang="it-IT" sz="2000" kern="1200" dirty="0" smtClean="0"/>
            <a:t>: ottiene il livello di attività di una determinata frequenza.</a:t>
          </a:r>
          <a:endParaRPr lang="it-IT" sz="2000" kern="1200" dirty="0"/>
        </a:p>
      </dsp:txBody>
      <dsp:txXfrm rot="5400000">
        <a:off x="5248282" y="-1283583"/>
        <a:ext cx="695690" cy="5266944"/>
      </dsp:txXfrm>
    </dsp:sp>
    <dsp:sp modelId="{AF41E448-F410-494C-96EA-2FF661265F93}">
      <dsp:nvSpPr>
        <dsp:cNvPr id="0" name=""/>
        <dsp:cNvSpPr/>
      </dsp:nvSpPr>
      <dsp:spPr>
        <a:xfrm>
          <a:off x="0" y="915082"/>
          <a:ext cx="2962656" cy="8696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kern="1200" dirty="0" err="1" smtClean="0"/>
            <a:t>getFrequencyIndex</a:t>
          </a:r>
          <a:r>
            <a:rPr lang="it-IT" sz="2100" kern="1200" dirty="0" smtClean="0"/>
            <a:t>()</a:t>
          </a:r>
          <a:endParaRPr lang="it-IT" sz="2100" kern="1200" dirty="0"/>
        </a:p>
      </dsp:txBody>
      <dsp:txXfrm>
        <a:off x="0" y="915082"/>
        <a:ext cx="2962656" cy="869612"/>
      </dsp:txXfrm>
    </dsp:sp>
    <dsp:sp modelId="{6DDF4C13-F12E-4859-9FB6-56BE4277F4F4}">
      <dsp:nvSpPr>
        <dsp:cNvPr id="0" name=""/>
        <dsp:cNvSpPr/>
      </dsp:nvSpPr>
      <dsp:spPr>
        <a:xfrm rot="5400000">
          <a:off x="5248282" y="-385392"/>
          <a:ext cx="69569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000" b="1" kern="1200" dirty="0" smtClean="0"/>
            <a:t>Metodo</a:t>
          </a:r>
          <a:r>
            <a:rPr lang="it-IT" sz="2000" kern="1200" dirty="0" smtClean="0"/>
            <a:t>: ottiene il livello di attività media di una determinata banda di frequenze.</a:t>
          </a:r>
          <a:endParaRPr lang="it-IT" sz="2000" kern="1200" dirty="0"/>
        </a:p>
      </dsp:txBody>
      <dsp:txXfrm rot="5400000">
        <a:off x="5248282" y="-385392"/>
        <a:ext cx="695690" cy="5266944"/>
      </dsp:txXfrm>
    </dsp:sp>
    <dsp:sp modelId="{50AE4CB0-04B6-4732-8CA6-62BC4685D339}">
      <dsp:nvSpPr>
        <dsp:cNvPr id="0" name=""/>
        <dsp:cNvSpPr/>
      </dsp:nvSpPr>
      <dsp:spPr>
        <a:xfrm>
          <a:off x="0" y="1828175"/>
          <a:ext cx="2962656" cy="8696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kern="1200" dirty="0" err="1" smtClean="0"/>
            <a:t>getFrequencyRange</a:t>
          </a:r>
          <a:r>
            <a:rPr lang="it-IT" sz="2100" kern="1200" dirty="0" smtClean="0"/>
            <a:t>()</a:t>
          </a:r>
          <a:endParaRPr lang="it-IT" sz="2100" kern="1200" dirty="0"/>
        </a:p>
      </dsp:txBody>
      <dsp:txXfrm>
        <a:off x="0" y="1828175"/>
        <a:ext cx="2962656" cy="869612"/>
      </dsp:txXfrm>
    </dsp:sp>
    <dsp:sp modelId="{C1E3CE90-8157-488D-92AE-879B519E1759}">
      <dsp:nvSpPr>
        <dsp:cNvPr id="0" name=""/>
        <dsp:cNvSpPr/>
      </dsp:nvSpPr>
      <dsp:spPr>
        <a:xfrm rot="5400000">
          <a:off x="5248282" y="542602"/>
          <a:ext cx="69569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000" b="1" kern="1200" dirty="0" smtClean="0"/>
            <a:t>Metodo</a:t>
          </a:r>
          <a:r>
            <a:rPr lang="it-IT" sz="2000" kern="1200" dirty="0" smtClean="0"/>
            <a:t>: ottiene il livello di attività media di una determinata ottava.</a:t>
          </a:r>
          <a:endParaRPr lang="it-IT" sz="2000" kern="1200" dirty="0"/>
        </a:p>
      </dsp:txBody>
      <dsp:txXfrm rot="5400000">
        <a:off x="5248282" y="542602"/>
        <a:ext cx="695690" cy="5266944"/>
      </dsp:txXfrm>
    </dsp:sp>
    <dsp:sp modelId="{9D6B3180-94B6-40DF-B719-92BB1B9FD40E}">
      <dsp:nvSpPr>
        <dsp:cNvPr id="0" name=""/>
        <dsp:cNvSpPr/>
      </dsp:nvSpPr>
      <dsp:spPr>
        <a:xfrm>
          <a:off x="0" y="2741268"/>
          <a:ext cx="2962656" cy="8696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kern="1200" dirty="0" err="1" smtClean="0"/>
            <a:t>getOctave</a:t>
          </a:r>
          <a:r>
            <a:rPr lang="it-IT" sz="2100" kern="1200" dirty="0" smtClean="0"/>
            <a:t>()</a:t>
          </a:r>
          <a:endParaRPr lang="it-IT" sz="2100" kern="1200" dirty="0"/>
        </a:p>
      </dsp:txBody>
      <dsp:txXfrm>
        <a:off x="0" y="2741268"/>
        <a:ext cx="2962656" cy="869612"/>
      </dsp:txXfrm>
    </dsp:sp>
    <dsp:sp modelId="{6892C03C-B24F-4C4C-9555-9D5EF661CF9A}">
      <dsp:nvSpPr>
        <dsp:cNvPr id="0" name=""/>
        <dsp:cNvSpPr/>
      </dsp:nvSpPr>
      <dsp:spPr>
        <a:xfrm rot="5400000">
          <a:off x="5248282" y="1455695"/>
          <a:ext cx="69569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000" b="1" kern="1200" dirty="0" smtClean="0"/>
            <a:t>Metodo</a:t>
          </a:r>
          <a:r>
            <a:rPr lang="it-IT" sz="2000" kern="1200" dirty="0" smtClean="0"/>
            <a:t>: Ferma </a:t>
          </a:r>
          <a:r>
            <a:rPr lang="it-IT" sz="2000" kern="1200" dirty="0" err="1" smtClean="0"/>
            <a:t>SoundAnalyzer</a:t>
          </a:r>
          <a:r>
            <a:rPr lang="it-IT" sz="2000" kern="1200" dirty="0" smtClean="0"/>
            <a:t>.</a:t>
          </a:r>
          <a:endParaRPr lang="it-IT" sz="2000" kern="1200" dirty="0"/>
        </a:p>
      </dsp:txBody>
      <dsp:txXfrm rot="5400000">
        <a:off x="5248282" y="1455695"/>
        <a:ext cx="695690" cy="5266944"/>
      </dsp:txXfrm>
    </dsp:sp>
    <dsp:sp modelId="{8077A35A-5693-48FA-8899-E0A9A0D1B494}">
      <dsp:nvSpPr>
        <dsp:cNvPr id="0" name=""/>
        <dsp:cNvSpPr/>
      </dsp:nvSpPr>
      <dsp:spPr>
        <a:xfrm>
          <a:off x="0" y="3654361"/>
          <a:ext cx="2962656" cy="8696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kern="1200" dirty="0" smtClean="0"/>
            <a:t>stop()</a:t>
          </a:r>
          <a:endParaRPr lang="it-IT" sz="2100" kern="1200" dirty="0"/>
        </a:p>
      </dsp:txBody>
      <dsp:txXfrm>
        <a:off x="0" y="3654361"/>
        <a:ext cx="2962656" cy="869612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4E88CDB-40E3-4728-B774-E81291CC9AFA}">
      <dsp:nvSpPr>
        <dsp:cNvPr id="0" name=""/>
        <dsp:cNvSpPr/>
      </dsp:nvSpPr>
      <dsp:spPr>
        <a:xfrm>
          <a:off x="7347314" y="1785011"/>
          <a:ext cx="91440" cy="2881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8194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AB157-1CC6-495F-99ED-07A307F8A607}">
      <dsp:nvSpPr>
        <dsp:cNvPr id="0" name=""/>
        <dsp:cNvSpPr/>
      </dsp:nvSpPr>
      <dsp:spPr>
        <a:xfrm>
          <a:off x="4059748" y="867578"/>
          <a:ext cx="3333286" cy="288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396"/>
              </a:lnTo>
              <a:lnTo>
                <a:pt x="3333286" y="196396"/>
              </a:lnTo>
              <a:lnTo>
                <a:pt x="3333286" y="288194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A7950A-7668-4F29-AEDB-5EE9D89A187A}">
      <dsp:nvSpPr>
        <dsp:cNvPr id="0" name=""/>
        <dsp:cNvSpPr/>
      </dsp:nvSpPr>
      <dsp:spPr>
        <a:xfrm>
          <a:off x="5680671" y="1785011"/>
          <a:ext cx="91440" cy="2881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8194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EDC9C9-49DB-4E73-B7D8-ABE1A6A7C7F3}">
      <dsp:nvSpPr>
        <dsp:cNvPr id="0" name=""/>
        <dsp:cNvSpPr/>
      </dsp:nvSpPr>
      <dsp:spPr>
        <a:xfrm>
          <a:off x="4059748" y="867578"/>
          <a:ext cx="1666643" cy="288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396"/>
              </a:lnTo>
              <a:lnTo>
                <a:pt x="1666643" y="196396"/>
              </a:lnTo>
              <a:lnTo>
                <a:pt x="1666643" y="288194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A37763-86CC-42CF-8F52-CC4B485D5306}">
      <dsp:nvSpPr>
        <dsp:cNvPr id="0" name=""/>
        <dsp:cNvSpPr/>
      </dsp:nvSpPr>
      <dsp:spPr>
        <a:xfrm>
          <a:off x="4014028" y="1785011"/>
          <a:ext cx="91440" cy="2881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8194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719E0-B934-42F2-9DD4-3D6470E305B5}">
      <dsp:nvSpPr>
        <dsp:cNvPr id="0" name=""/>
        <dsp:cNvSpPr/>
      </dsp:nvSpPr>
      <dsp:spPr>
        <a:xfrm>
          <a:off x="4014028" y="867578"/>
          <a:ext cx="91440" cy="2881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8194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F8FD8A-C13F-42DD-A647-981565C6C5BD}">
      <dsp:nvSpPr>
        <dsp:cNvPr id="0" name=""/>
        <dsp:cNvSpPr/>
      </dsp:nvSpPr>
      <dsp:spPr>
        <a:xfrm>
          <a:off x="2347385" y="1785011"/>
          <a:ext cx="91440" cy="2881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8194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33E4D9-7F64-43FC-A68D-A587F05E7839}">
      <dsp:nvSpPr>
        <dsp:cNvPr id="0" name=""/>
        <dsp:cNvSpPr/>
      </dsp:nvSpPr>
      <dsp:spPr>
        <a:xfrm>
          <a:off x="2393105" y="867578"/>
          <a:ext cx="1666643" cy="288194"/>
        </a:xfrm>
        <a:custGeom>
          <a:avLst/>
          <a:gdLst/>
          <a:ahLst/>
          <a:cxnLst/>
          <a:rect l="0" t="0" r="0" b="0"/>
          <a:pathLst>
            <a:path>
              <a:moveTo>
                <a:pt x="1666643" y="0"/>
              </a:moveTo>
              <a:lnTo>
                <a:pt x="1666643" y="196396"/>
              </a:lnTo>
              <a:lnTo>
                <a:pt x="0" y="196396"/>
              </a:lnTo>
              <a:lnTo>
                <a:pt x="0" y="288194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53871E-341D-42F9-9DFF-4CD53F18AB6E}">
      <dsp:nvSpPr>
        <dsp:cNvPr id="0" name=""/>
        <dsp:cNvSpPr/>
      </dsp:nvSpPr>
      <dsp:spPr>
        <a:xfrm>
          <a:off x="680742" y="1785011"/>
          <a:ext cx="91440" cy="2881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8194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C723F2-5810-404D-91F4-8D3401ADF637}">
      <dsp:nvSpPr>
        <dsp:cNvPr id="0" name=""/>
        <dsp:cNvSpPr/>
      </dsp:nvSpPr>
      <dsp:spPr>
        <a:xfrm>
          <a:off x="726462" y="867578"/>
          <a:ext cx="3333286" cy="288194"/>
        </a:xfrm>
        <a:custGeom>
          <a:avLst/>
          <a:gdLst/>
          <a:ahLst/>
          <a:cxnLst/>
          <a:rect l="0" t="0" r="0" b="0"/>
          <a:pathLst>
            <a:path>
              <a:moveTo>
                <a:pt x="3333286" y="0"/>
              </a:moveTo>
              <a:lnTo>
                <a:pt x="3333286" y="196396"/>
              </a:lnTo>
              <a:lnTo>
                <a:pt x="0" y="196396"/>
              </a:lnTo>
              <a:lnTo>
                <a:pt x="0" y="288194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63D041-33EB-4F8C-A051-52CADDE65EAA}">
      <dsp:nvSpPr>
        <dsp:cNvPr id="0" name=""/>
        <dsp:cNvSpPr/>
      </dsp:nvSpPr>
      <dsp:spPr>
        <a:xfrm>
          <a:off x="3564284" y="224005"/>
          <a:ext cx="990927" cy="6435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EBB907-5DDD-4A2C-AB21-3A1CDC2E6313}">
      <dsp:nvSpPr>
        <dsp:cNvPr id="0" name=""/>
        <dsp:cNvSpPr/>
      </dsp:nvSpPr>
      <dsp:spPr>
        <a:xfrm>
          <a:off x="3674387" y="328603"/>
          <a:ext cx="990927" cy="643572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smtClean="0">
              <a:latin typeface="Arial Narrow" pitchFamily="34" charset="0"/>
            </a:rPr>
            <a:t>flash</a:t>
          </a:r>
          <a:endParaRPr lang="it-IT" sz="2100" b="1" kern="1200" dirty="0">
            <a:latin typeface="Arial Narrow" pitchFamily="34" charset="0"/>
          </a:endParaRPr>
        </a:p>
      </dsp:txBody>
      <dsp:txXfrm>
        <a:off x="3674387" y="328603"/>
        <a:ext cx="990927" cy="643572"/>
      </dsp:txXfrm>
    </dsp:sp>
    <dsp:sp modelId="{04F5E612-A2B2-4053-8147-814915FD00B9}">
      <dsp:nvSpPr>
        <dsp:cNvPr id="0" name=""/>
        <dsp:cNvSpPr/>
      </dsp:nvSpPr>
      <dsp:spPr>
        <a:xfrm>
          <a:off x="230998" y="1155772"/>
          <a:ext cx="990927" cy="6292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29478E-15CC-4CAB-8F65-C9CBAF4C0B85}">
      <dsp:nvSpPr>
        <dsp:cNvPr id="0" name=""/>
        <dsp:cNvSpPr/>
      </dsp:nvSpPr>
      <dsp:spPr>
        <a:xfrm>
          <a:off x="341101" y="1260370"/>
          <a:ext cx="990927" cy="629238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latin typeface="Arial Narrow" pitchFamily="34" charset="0"/>
            </a:rPr>
            <a:t>display </a:t>
          </a:r>
          <a:endParaRPr lang="it-IT" sz="2100" b="1" kern="1200" dirty="0">
            <a:latin typeface="Arial Narrow" pitchFamily="34" charset="0"/>
          </a:endParaRPr>
        </a:p>
      </dsp:txBody>
      <dsp:txXfrm>
        <a:off x="341101" y="1260370"/>
        <a:ext cx="990927" cy="629238"/>
      </dsp:txXfrm>
    </dsp:sp>
    <dsp:sp modelId="{912A8D94-D143-45C3-9BEC-7705AECE254A}">
      <dsp:nvSpPr>
        <dsp:cNvPr id="0" name=""/>
        <dsp:cNvSpPr/>
      </dsp:nvSpPr>
      <dsp:spPr>
        <a:xfrm>
          <a:off x="3243" y="2073206"/>
          <a:ext cx="1446436" cy="21241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4153D69-8A18-4C8E-9576-4684B833CD9C}">
      <dsp:nvSpPr>
        <dsp:cNvPr id="0" name=""/>
        <dsp:cNvSpPr/>
      </dsp:nvSpPr>
      <dsp:spPr>
        <a:xfrm>
          <a:off x="113346" y="2177804"/>
          <a:ext cx="1446436" cy="2124153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latin typeface="Arial Narrow" pitchFamily="34" charset="0"/>
            </a:rPr>
            <a:t>Bitmap</a:t>
          </a:r>
          <a:br>
            <a:rPr lang="en-US" sz="1000" b="1" kern="1200" dirty="0" smtClean="0">
              <a:latin typeface="Arial Narrow" pitchFamily="34" charset="0"/>
            </a:rPr>
          </a:br>
          <a:r>
            <a:rPr lang="en-US" sz="1000" b="1" kern="1200" dirty="0" err="1" smtClean="0">
              <a:latin typeface="Arial Narrow" pitchFamily="34" charset="0"/>
            </a:rPr>
            <a:t>BitmapData</a:t>
          </a:r>
          <a:r>
            <a:rPr lang="en-US" sz="1000" b="1" kern="1200" dirty="0" smtClean="0">
              <a:latin typeface="Arial Narrow" pitchFamily="34" charset="0"/>
            </a:rPr>
            <a:t/>
          </a:r>
          <a:br>
            <a:rPr lang="en-US" sz="1000" b="1" kern="1200" dirty="0" smtClean="0">
              <a:latin typeface="Arial Narrow" pitchFamily="34" charset="0"/>
            </a:rPr>
          </a:br>
          <a:r>
            <a:rPr lang="en-US" sz="1000" b="1" kern="1200" dirty="0" err="1" smtClean="0">
              <a:latin typeface="Arial Narrow" pitchFamily="34" charset="0"/>
            </a:rPr>
            <a:t>BitmapDataChannel</a:t>
          </a:r>
          <a:r>
            <a:rPr lang="en-US" sz="1000" b="1" kern="1200" dirty="0" smtClean="0">
              <a:latin typeface="Arial Narrow" pitchFamily="34" charset="0"/>
            </a:rPr>
            <a:t/>
          </a:r>
          <a:br>
            <a:rPr lang="en-US" sz="1000" b="1" kern="1200" dirty="0" smtClean="0">
              <a:latin typeface="Arial Narrow" pitchFamily="34" charset="0"/>
            </a:rPr>
          </a:br>
          <a:r>
            <a:rPr lang="en-US" sz="1000" b="1" kern="1200" dirty="0" err="1" smtClean="0">
              <a:latin typeface="Arial Narrow" pitchFamily="34" charset="0"/>
            </a:rPr>
            <a:t>BlendMode</a:t>
          </a:r>
          <a:r>
            <a:rPr lang="en-US" sz="1000" b="1" kern="1200" dirty="0" smtClean="0">
              <a:latin typeface="Arial Narrow" pitchFamily="34" charset="0"/>
            </a:rPr>
            <a:t/>
          </a:r>
          <a:br>
            <a:rPr lang="en-US" sz="1000" b="1" kern="1200" dirty="0" smtClean="0">
              <a:latin typeface="Arial Narrow" pitchFamily="34" charset="0"/>
            </a:rPr>
          </a:br>
          <a:r>
            <a:rPr lang="en-US" sz="1000" b="1" kern="1200" dirty="0" err="1" smtClean="0">
              <a:latin typeface="Arial Narrow" pitchFamily="34" charset="0"/>
            </a:rPr>
            <a:t>CapsStyle</a:t>
          </a:r>
          <a:r>
            <a:rPr lang="en-US" sz="1000" b="1" kern="1200" dirty="0" smtClean="0">
              <a:latin typeface="Arial Narrow" pitchFamily="34" charset="0"/>
            </a:rPr>
            <a:t/>
          </a:r>
          <a:br>
            <a:rPr lang="en-US" sz="1000" b="1" kern="1200" dirty="0" smtClean="0">
              <a:latin typeface="Arial Narrow" pitchFamily="34" charset="0"/>
            </a:rPr>
          </a:br>
          <a:r>
            <a:rPr lang="en-US" sz="1000" b="1" kern="1200" dirty="0" err="1" smtClean="0">
              <a:latin typeface="Arial Narrow" pitchFamily="34" charset="0"/>
            </a:rPr>
            <a:t>DisplayObject</a:t>
          </a:r>
          <a:r>
            <a:rPr lang="en-US" sz="1000" b="1" kern="1200" dirty="0" smtClean="0">
              <a:latin typeface="Arial Narrow" pitchFamily="34" charset="0"/>
            </a:rPr>
            <a:t/>
          </a:r>
          <a:br>
            <a:rPr lang="en-US" sz="1000" b="1" kern="1200" dirty="0" smtClean="0">
              <a:latin typeface="Arial Narrow" pitchFamily="34" charset="0"/>
            </a:rPr>
          </a:br>
          <a:r>
            <a:rPr lang="en-US" sz="1000" b="1" kern="1200" dirty="0" err="1" smtClean="0">
              <a:latin typeface="Arial Narrow" pitchFamily="34" charset="0"/>
            </a:rPr>
            <a:t>FocusDirection</a:t>
          </a:r>
          <a:r>
            <a:rPr lang="en-US" sz="1000" b="1" kern="1200" dirty="0" smtClean="0">
              <a:latin typeface="Arial Narrow" pitchFamily="34" charset="0"/>
            </a:rPr>
            <a:t>  </a:t>
          </a:r>
          <a:br>
            <a:rPr lang="en-US" sz="1000" b="1" kern="1200" dirty="0" smtClean="0">
              <a:latin typeface="Arial Narrow" pitchFamily="34" charset="0"/>
            </a:rPr>
          </a:br>
          <a:r>
            <a:rPr lang="en-US" sz="1000" b="1" kern="1200" dirty="0" err="1" smtClean="0">
              <a:latin typeface="Arial Narrow" pitchFamily="34" charset="0"/>
            </a:rPr>
            <a:t>FrameLabel</a:t>
          </a:r>
          <a:r>
            <a:rPr lang="en-US" sz="1000" b="1" kern="1200" dirty="0" smtClean="0">
              <a:latin typeface="Arial Narrow" pitchFamily="34" charset="0"/>
            </a:rPr>
            <a:t/>
          </a:r>
          <a:br>
            <a:rPr lang="en-US" sz="1000" b="1" kern="1200" dirty="0" smtClean="0">
              <a:latin typeface="Arial Narrow" pitchFamily="34" charset="0"/>
            </a:rPr>
          </a:br>
          <a:r>
            <a:rPr lang="en-US" sz="1000" b="1" kern="1200" dirty="0" err="1" smtClean="0">
              <a:latin typeface="Arial Narrow" pitchFamily="34" charset="0"/>
            </a:rPr>
            <a:t>GradientType</a:t>
          </a:r>
          <a:r>
            <a:rPr lang="en-US" sz="1000" b="1" kern="1200" dirty="0" smtClean="0">
              <a:latin typeface="Arial Narrow" pitchFamily="34" charset="0"/>
            </a:rPr>
            <a:t/>
          </a:r>
          <a:br>
            <a:rPr lang="en-US" sz="1000" b="1" kern="1200" dirty="0" smtClean="0">
              <a:latin typeface="Arial Narrow" pitchFamily="34" charset="0"/>
            </a:rPr>
          </a:br>
          <a:r>
            <a:rPr lang="en-US" sz="1000" b="1" kern="1200" dirty="0" smtClean="0">
              <a:latin typeface="Arial Narrow" pitchFamily="34" charset="0"/>
            </a:rPr>
            <a:t>Graphics</a:t>
          </a:r>
          <a:br>
            <a:rPr lang="en-US" sz="1000" b="1" kern="1200" dirty="0" smtClean="0">
              <a:latin typeface="Arial Narrow" pitchFamily="34" charset="0"/>
            </a:rPr>
          </a:br>
          <a:r>
            <a:rPr lang="en-US" sz="1000" b="1" kern="1200" dirty="0" err="1" smtClean="0">
              <a:latin typeface="Arial Narrow" pitchFamily="34" charset="0"/>
            </a:rPr>
            <a:t>GraphicsBitmapFill</a:t>
          </a:r>
          <a:r>
            <a:rPr lang="en-US" sz="1000" b="1" kern="1200" dirty="0" smtClean="0">
              <a:latin typeface="Arial Narrow" pitchFamily="34" charset="0"/>
            </a:rPr>
            <a:t/>
          </a:r>
          <a:br>
            <a:rPr lang="en-US" sz="1000" b="1" kern="1200" dirty="0" smtClean="0">
              <a:latin typeface="Arial Narrow" pitchFamily="34" charset="0"/>
            </a:rPr>
          </a:br>
          <a:r>
            <a:rPr lang="en-US" sz="1000" b="1" kern="1200" dirty="0" err="1" smtClean="0">
              <a:latin typeface="Arial Narrow" pitchFamily="34" charset="0"/>
            </a:rPr>
            <a:t>GraphicsEndFill</a:t>
          </a:r>
          <a:r>
            <a:rPr lang="en-US" sz="1000" b="1" kern="1200" dirty="0" smtClean="0">
              <a:latin typeface="Arial Narrow" pitchFamily="34" charset="0"/>
            </a:rPr>
            <a:t/>
          </a:r>
          <a:br>
            <a:rPr lang="en-US" sz="1000" b="1" kern="1200" dirty="0" smtClean="0">
              <a:latin typeface="Arial Narrow" pitchFamily="34" charset="0"/>
            </a:rPr>
          </a:br>
          <a:r>
            <a:rPr lang="en-US" sz="1000" b="1" kern="1200" dirty="0" err="1" smtClean="0">
              <a:latin typeface="Arial Narrow" pitchFamily="34" charset="0"/>
            </a:rPr>
            <a:t>GraphicsGradientFill</a:t>
          </a:r>
          <a:endParaRPr lang="it-IT" sz="1000" b="1" kern="1200" dirty="0">
            <a:latin typeface="Arial Narrow" pitchFamily="34" charset="0"/>
          </a:endParaRPr>
        </a:p>
      </dsp:txBody>
      <dsp:txXfrm>
        <a:off x="113346" y="2177804"/>
        <a:ext cx="1446436" cy="2124153"/>
      </dsp:txXfrm>
    </dsp:sp>
    <dsp:sp modelId="{A2712A40-F777-46C1-8AC1-9B3BD5D32477}">
      <dsp:nvSpPr>
        <dsp:cNvPr id="0" name=""/>
        <dsp:cNvSpPr/>
      </dsp:nvSpPr>
      <dsp:spPr>
        <a:xfrm>
          <a:off x="1897641" y="1155772"/>
          <a:ext cx="990927" cy="6292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B970C3E-A2F6-49A7-9F63-28FB2705E621}">
      <dsp:nvSpPr>
        <dsp:cNvPr id="0" name=""/>
        <dsp:cNvSpPr/>
      </dsp:nvSpPr>
      <dsp:spPr>
        <a:xfrm>
          <a:off x="2007744" y="1260370"/>
          <a:ext cx="990927" cy="629238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smtClean="0">
              <a:latin typeface="Arial Narrow" pitchFamily="34" charset="0"/>
            </a:rPr>
            <a:t>events </a:t>
          </a:r>
          <a:endParaRPr lang="it-IT" sz="2100" b="1" kern="1200">
            <a:latin typeface="Arial Narrow" pitchFamily="34" charset="0"/>
          </a:endParaRPr>
        </a:p>
      </dsp:txBody>
      <dsp:txXfrm>
        <a:off x="2007744" y="1260370"/>
        <a:ext cx="990927" cy="629238"/>
      </dsp:txXfrm>
    </dsp:sp>
    <dsp:sp modelId="{12F46E9B-A732-4E86-9D85-8826D5237C8B}">
      <dsp:nvSpPr>
        <dsp:cNvPr id="0" name=""/>
        <dsp:cNvSpPr/>
      </dsp:nvSpPr>
      <dsp:spPr>
        <a:xfrm>
          <a:off x="1669886" y="2073206"/>
          <a:ext cx="1446436" cy="21241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C1A0D5-3683-44B6-AA03-C8A2BBB66ACF}">
      <dsp:nvSpPr>
        <dsp:cNvPr id="0" name=""/>
        <dsp:cNvSpPr/>
      </dsp:nvSpPr>
      <dsp:spPr>
        <a:xfrm>
          <a:off x="1779990" y="2177804"/>
          <a:ext cx="1446436" cy="2124153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>
              <a:latin typeface="Arial Narrow" pitchFamily="34" charset="0"/>
            </a:rPr>
            <a:t>IOErrorEvent </a:t>
          </a:r>
          <a:br>
            <a:rPr lang="en-US" sz="1000" b="1" kern="1200" smtClean="0">
              <a:latin typeface="Arial Narrow" pitchFamily="34" charset="0"/>
            </a:rPr>
          </a:br>
          <a:r>
            <a:rPr lang="en-US" sz="1000" b="1" kern="1200" smtClean="0">
              <a:latin typeface="Arial Narrow" pitchFamily="34" charset="0"/>
            </a:rPr>
            <a:t>KeyboardEvent </a:t>
          </a:r>
          <a:br>
            <a:rPr lang="en-US" sz="1000" b="1" kern="1200" smtClean="0">
              <a:latin typeface="Arial Narrow" pitchFamily="34" charset="0"/>
            </a:rPr>
          </a:br>
          <a:r>
            <a:rPr lang="en-US" sz="1000" b="1" kern="1200" smtClean="0">
              <a:latin typeface="Arial Narrow" pitchFamily="34" charset="0"/>
            </a:rPr>
            <a:t>MouseEvent </a:t>
          </a:r>
          <a:br>
            <a:rPr lang="en-US" sz="1000" b="1" kern="1200" smtClean="0">
              <a:latin typeface="Arial Narrow" pitchFamily="34" charset="0"/>
            </a:rPr>
          </a:br>
          <a:r>
            <a:rPr lang="en-US" sz="1000" b="1" kern="1200" smtClean="0">
              <a:latin typeface="Arial Narrow" pitchFamily="34" charset="0"/>
            </a:rPr>
            <a:t>NativeDragEvent  </a:t>
          </a:r>
          <a:br>
            <a:rPr lang="en-US" sz="1000" b="1" kern="1200" smtClean="0">
              <a:latin typeface="Arial Narrow" pitchFamily="34" charset="0"/>
            </a:rPr>
          </a:br>
          <a:r>
            <a:rPr lang="en-US" sz="1000" b="1" kern="1200" smtClean="0">
              <a:latin typeface="Arial Narrow" pitchFamily="34" charset="0"/>
            </a:rPr>
            <a:t>NativeWindowBoundsEvent  </a:t>
          </a:r>
          <a:br>
            <a:rPr lang="en-US" sz="1000" b="1" kern="1200" smtClean="0">
              <a:latin typeface="Arial Narrow" pitchFamily="34" charset="0"/>
            </a:rPr>
          </a:br>
          <a:r>
            <a:rPr lang="en-US" sz="1000" b="1" kern="1200" smtClean="0">
              <a:latin typeface="Arial Narrow" pitchFamily="34" charset="0"/>
            </a:rPr>
            <a:t>ProgressEvent </a:t>
          </a:r>
          <a:br>
            <a:rPr lang="en-US" sz="1000" b="1" kern="1200" smtClean="0">
              <a:latin typeface="Arial Narrow" pitchFamily="34" charset="0"/>
            </a:rPr>
          </a:br>
          <a:r>
            <a:rPr lang="en-US" sz="1000" b="1" kern="1200" smtClean="0">
              <a:latin typeface="Arial Narrow" pitchFamily="34" charset="0"/>
            </a:rPr>
            <a:t>SampleDataEvent </a:t>
          </a:r>
          <a:br>
            <a:rPr lang="en-US" sz="1000" b="1" kern="1200" smtClean="0">
              <a:latin typeface="Arial Narrow" pitchFamily="34" charset="0"/>
            </a:rPr>
          </a:br>
          <a:r>
            <a:rPr lang="en-US" sz="1000" b="1" kern="1200" smtClean="0">
              <a:latin typeface="Arial Narrow" pitchFamily="34" charset="0"/>
            </a:rPr>
            <a:t>ScreenMouseEvent  </a:t>
          </a:r>
          <a:br>
            <a:rPr lang="en-US" sz="1000" b="1" kern="1200" smtClean="0">
              <a:latin typeface="Arial Narrow" pitchFamily="34" charset="0"/>
            </a:rPr>
          </a:br>
          <a:r>
            <a:rPr lang="en-US" sz="1000" b="1" kern="1200" smtClean="0">
              <a:latin typeface="Arial Narrow" pitchFamily="34" charset="0"/>
            </a:rPr>
            <a:t>SecurityErrorEvent </a:t>
          </a:r>
          <a:br>
            <a:rPr lang="en-US" sz="1000" b="1" kern="1200" smtClean="0">
              <a:latin typeface="Arial Narrow" pitchFamily="34" charset="0"/>
            </a:rPr>
          </a:br>
          <a:r>
            <a:rPr lang="en-US" sz="1000" b="1" kern="1200" smtClean="0">
              <a:latin typeface="Arial Narrow" pitchFamily="34" charset="0"/>
            </a:rPr>
            <a:t>ShaderEvent  </a:t>
          </a:r>
          <a:br>
            <a:rPr lang="en-US" sz="1000" b="1" kern="1200" smtClean="0">
              <a:latin typeface="Arial Narrow" pitchFamily="34" charset="0"/>
            </a:rPr>
          </a:br>
          <a:r>
            <a:rPr lang="en-US" sz="1000" b="1" kern="1200" smtClean="0">
              <a:latin typeface="Arial Narrow" pitchFamily="34" charset="0"/>
            </a:rPr>
            <a:t>StatusEvent </a:t>
          </a:r>
          <a:br>
            <a:rPr lang="en-US" sz="1000" b="1" kern="1200" smtClean="0">
              <a:latin typeface="Arial Narrow" pitchFamily="34" charset="0"/>
            </a:rPr>
          </a:br>
          <a:r>
            <a:rPr lang="en-US" sz="1000" b="1" kern="1200" smtClean="0">
              <a:latin typeface="Arial Narrow" pitchFamily="34" charset="0"/>
            </a:rPr>
            <a:t>SyncEvent </a:t>
          </a:r>
          <a:br>
            <a:rPr lang="en-US" sz="1000" b="1" kern="1200" smtClean="0">
              <a:latin typeface="Arial Narrow" pitchFamily="34" charset="0"/>
            </a:rPr>
          </a:br>
          <a:r>
            <a:rPr lang="en-US" sz="1000" b="1" kern="1200" smtClean="0">
              <a:latin typeface="Arial Narrow" pitchFamily="34" charset="0"/>
            </a:rPr>
            <a:t>TextEvent </a:t>
          </a:r>
          <a:br>
            <a:rPr lang="en-US" sz="1000" b="1" kern="1200" smtClean="0">
              <a:latin typeface="Arial Narrow" pitchFamily="34" charset="0"/>
            </a:rPr>
          </a:br>
          <a:r>
            <a:rPr lang="en-US" sz="1000" b="1" kern="1200" smtClean="0">
              <a:latin typeface="Arial Narrow" pitchFamily="34" charset="0"/>
            </a:rPr>
            <a:t>TimerEvent</a:t>
          </a:r>
          <a:endParaRPr lang="it-IT" sz="1000" b="1" kern="1200">
            <a:latin typeface="Arial Narrow" pitchFamily="34" charset="0"/>
          </a:endParaRPr>
        </a:p>
      </dsp:txBody>
      <dsp:txXfrm>
        <a:off x="1779990" y="2177804"/>
        <a:ext cx="1446436" cy="2124153"/>
      </dsp:txXfrm>
    </dsp:sp>
    <dsp:sp modelId="{38C853AE-AE46-4772-9AA8-B4F7F5BAE3FE}">
      <dsp:nvSpPr>
        <dsp:cNvPr id="0" name=""/>
        <dsp:cNvSpPr/>
      </dsp:nvSpPr>
      <dsp:spPr>
        <a:xfrm>
          <a:off x="3564284" y="1155772"/>
          <a:ext cx="990927" cy="6292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96C28CC-F6B9-4903-B780-7563317F57FD}">
      <dsp:nvSpPr>
        <dsp:cNvPr id="0" name=""/>
        <dsp:cNvSpPr/>
      </dsp:nvSpPr>
      <dsp:spPr>
        <a:xfrm>
          <a:off x="3674387" y="1260370"/>
          <a:ext cx="990927" cy="629238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smtClean="0">
              <a:latin typeface="Arial Narrow" pitchFamily="34" charset="0"/>
            </a:rPr>
            <a:t>filters</a:t>
          </a:r>
          <a:endParaRPr lang="it-IT" sz="2100" b="1" kern="1200">
            <a:latin typeface="Arial Narrow" pitchFamily="34" charset="0"/>
          </a:endParaRPr>
        </a:p>
      </dsp:txBody>
      <dsp:txXfrm>
        <a:off x="3674387" y="1260370"/>
        <a:ext cx="990927" cy="629238"/>
      </dsp:txXfrm>
    </dsp:sp>
    <dsp:sp modelId="{BC31B69B-33CB-4AC0-914F-D6F12332DD24}">
      <dsp:nvSpPr>
        <dsp:cNvPr id="0" name=""/>
        <dsp:cNvSpPr/>
      </dsp:nvSpPr>
      <dsp:spPr>
        <a:xfrm>
          <a:off x="3336530" y="2073206"/>
          <a:ext cx="1446436" cy="21241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E2C2666-384F-43E4-807F-F54F75F9CF24}">
      <dsp:nvSpPr>
        <dsp:cNvPr id="0" name=""/>
        <dsp:cNvSpPr/>
      </dsp:nvSpPr>
      <dsp:spPr>
        <a:xfrm>
          <a:off x="3446633" y="2177804"/>
          <a:ext cx="1446436" cy="2124153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latin typeface="Arial Narrow" pitchFamily="34" charset="0"/>
            </a:rPr>
            <a:t>BevelFilter</a:t>
          </a:r>
          <a:r>
            <a:rPr lang="en-US" sz="1000" b="1" kern="1200" dirty="0" smtClean="0">
              <a:latin typeface="Arial Narrow" pitchFamily="34" charset="0"/>
            </a:rPr>
            <a:t> </a:t>
          </a:r>
          <a:br>
            <a:rPr lang="en-US" sz="1000" b="1" kern="1200" dirty="0" smtClean="0">
              <a:latin typeface="Arial Narrow" pitchFamily="34" charset="0"/>
            </a:rPr>
          </a:br>
          <a:r>
            <a:rPr lang="en-US" sz="1000" b="1" kern="1200" dirty="0" err="1" smtClean="0">
              <a:latin typeface="Arial Narrow" pitchFamily="34" charset="0"/>
            </a:rPr>
            <a:t>BitmapFilter</a:t>
          </a:r>
          <a:r>
            <a:rPr lang="en-US" sz="1000" b="1" kern="1200" dirty="0" smtClean="0">
              <a:latin typeface="Arial Narrow" pitchFamily="34" charset="0"/>
            </a:rPr>
            <a:t> </a:t>
          </a:r>
          <a:br>
            <a:rPr lang="en-US" sz="1000" b="1" kern="1200" dirty="0" smtClean="0">
              <a:latin typeface="Arial Narrow" pitchFamily="34" charset="0"/>
            </a:rPr>
          </a:br>
          <a:r>
            <a:rPr lang="en-US" sz="1000" b="1" kern="1200" dirty="0" err="1" smtClean="0">
              <a:latin typeface="Arial Narrow" pitchFamily="34" charset="0"/>
            </a:rPr>
            <a:t>BitmapFilterQuality</a:t>
          </a:r>
          <a:r>
            <a:rPr lang="en-US" sz="1000" b="1" kern="1200" dirty="0" smtClean="0">
              <a:latin typeface="Arial Narrow" pitchFamily="34" charset="0"/>
            </a:rPr>
            <a:t> </a:t>
          </a:r>
          <a:br>
            <a:rPr lang="en-US" sz="1000" b="1" kern="1200" dirty="0" smtClean="0">
              <a:latin typeface="Arial Narrow" pitchFamily="34" charset="0"/>
            </a:rPr>
          </a:br>
          <a:r>
            <a:rPr lang="en-US" sz="1000" b="1" kern="1200" dirty="0" err="1" smtClean="0">
              <a:latin typeface="Arial Narrow" pitchFamily="34" charset="0"/>
            </a:rPr>
            <a:t>BitmapFilterType</a:t>
          </a:r>
          <a:r>
            <a:rPr lang="en-US" sz="1000" b="1" kern="1200" dirty="0" smtClean="0">
              <a:latin typeface="Arial Narrow" pitchFamily="34" charset="0"/>
            </a:rPr>
            <a:t> </a:t>
          </a:r>
          <a:br>
            <a:rPr lang="en-US" sz="1000" b="1" kern="1200" dirty="0" smtClean="0">
              <a:latin typeface="Arial Narrow" pitchFamily="34" charset="0"/>
            </a:rPr>
          </a:br>
          <a:r>
            <a:rPr lang="en-US" sz="1000" b="1" kern="1200" dirty="0" err="1" smtClean="0">
              <a:latin typeface="Arial Narrow" pitchFamily="34" charset="0"/>
            </a:rPr>
            <a:t>BlurFilter</a:t>
          </a:r>
          <a:r>
            <a:rPr lang="en-US" sz="1000" b="1" kern="1200" dirty="0" smtClean="0">
              <a:latin typeface="Arial Narrow" pitchFamily="34" charset="0"/>
            </a:rPr>
            <a:t> </a:t>
          </a:r>
          <a:br>
            <a:rPr lang="en-US" sz="1000" b="1" kern="1200" dirty="0" smtClean="0">
              <a:latin typeface="Arial Narrow" pitchFamily="34" charset="0"/>
            </a:rPr>
          </a:br>
          <a:r>
            <a:rPr lang="en-US" sz="1000" b="1" kern="1200" dirty="0" err="1" smtClean="0">
              <a:latin typeface="Arial Narrow" pitchFamily="34" charset="0"/>
            </a:rPr>
            <a:t>ColorMatrixFilter</a:t>
          </a:r>
          <a:r>
            <a:rPr lang="en-US" sz="1000" b="1" kern="1200" dirty="0" smtClean="0">
              <a:latin typeface="Arial Narrow" pitchFamily="34" charset="0"/>
            </a:rPr>
            <a:t> </a:t>
          </a:r>
          <a:br>
            <a:rPr lang="en-US" sz="1000" b="1" kern="1200" dirty="0" smtClean="0">
              <a:latin typeface="Arial Narrow" pitchFamily="34" charset="0"/>
            </a:rPr>
          </a:br>
          <a:r>
            <a:rPr lang="en-US" sz="1000" b="1" kern="1200" dirty="0" err="1" smtClean="0">
              <a:latin typeface="Arial Narrow" pitchFamily="34" charset="0"/>
            </a:rPr>
            <a:t>ConvolutionFilter</a:t>
          </a:r>
          <a:r>
            <a:rPr lang="en-US" sz="1000" b="1" kern="1200" dirty="0" smtClean="0">
              <a:latin typeface="Arial Narrow" pitchFamily="34" charset="0"/>
            </a:rPr>
            <a:t>  </a:t>
          </a:r>
          <a:br>
            <a:rPr lang="en-US" sz="1000" b="1" kern="1200" dirty="0" smtClean="0">
              <a:latin typeface="Arial Narrow" pitchFamily="34" charset="0"/>
            </a:rPr>
          </a:br>
          <a:r>
            <a:rPr lang="en-US" sz="1000" b="1" kern="1200" dirty="0" err="1" smtClean="0">
              <a:latin typeface="Arial Narrow" pitchFamily="34" charset="0"/>
            </a:rPr>
            <a:t>DropShadowFilter</a:t>
          </a:r>
          <a:r>
            <a:rPr lang="en-US" sz="1000" b="1" kern="1200" dirty="0" smtClean="0">
              <a:latin typeface="Arial Narrow" pitchFamily="34" charset="0"/>
            </a:rPr>
            <a:t> </a:t>
          </a:r>
          <a:br>
            <a:rPr lang="en-US" sz="1000" b="1" kern="1200" dirty="0" smtClean="0">
              <a:latin typeface="Arial Narrow" pitchFamily="34" charset="0"/>
            </a:rPr>
          </a:br>
          <a:r>
            <a:rPr lang="en-US" sz="1000" b="1" kern="1200" dirty="0" err="1" smtClean="0">
              <a:latin typeface="Arial Narrow" pitchFamily="34" charset="0"/>
            </a:rPr>
            <a:t>GlowFilter</a:t>
          </a:r>
          <a:r>
            <a:rPr lang="en-US" sz="1000" b="1" kern="1200" dirty="0" smtClean="0">
              <a:latin typeface="Arial Narrow" pitchFamily="34" charset="0"/>
            </a:rPr>
            <a:t> </a:t>
          </a:r>
          <a:br>
            <a:rPr lang="en-US" sz="1000" b="1" kern="1200" dirty="0" smtClean="0">
              <a:latin typeface="Arial Narrow" pitchFamily="34" charset="0"/>
            </a:rPr>
          </a:br>
          <a:r>
            <a:rPr lang="en-US" sz="1000" b="1" kern="1200" dirty="0" err="1" smtClean="0">
              <a:latin typeface="Arial Narrow" pitchFamily="34" charset="0"/>
            </a:rPr>
            <a:t>GradientBevelFilter</a:t>
          </a:r>
          <a:r>
            <a:rPr lang="en-US" sz="1000" b="1" kern="1200" dirty="0" smtClean="0">
              <a:latin typeface="Arial Narrow" pitchFamily="34" charset="0"/>
            </a:rPr>
            <a:t> </a:t>
          </a:r>
          <a:br>
            <a:rPr lang="en-US" sz="1000" b="1" kern="1200" dirty="0" smtClean="0">
              <a:latin typeface="Arial Narrow" pitchFamily="34" charset="0"/>
            </a:rPr>
          </a:br>
          <a:r>
            <a:rPr lang="en-US" sz="1000" b="1" kern="1200" dirty="0" err="1" smtClean="0">
              <a:latin typeface="Arial Narrow" pitchFamily="34" charset="0"/>
            </a:rPr>
            <a:t>GradientGlowFilter</a:t>
          </a:r>
          <a:r>
            <a:rPr lang="en-US" sz="1000" b="1" kern="1200" dirty="0" smtClean="0">
              <a:latin typeface="Arial Narrow" pitchFamily="34" charset="0"/>
            </a:rPr>
            <a:t/>
          </a:r>
          <a:br>
            <a:rPr lang="en-US" sz="1000" b="1" kern="1200" dirty="0" smtClean="0">
              <a:latin typeface="Arial Narrow" pitchFamily="34" charset="0"/>
            </a:rPr>
          </a:br>
          <a:r>
            <a:rPr lang="en-US" sz="1000" b="1" kern="1200" dirty="0" err="1" smtClean="0">
              <a:latin typeface="Arial Narrow" pitchFamily="34" charset="0"/>
            </a:rPr>
            <a:t>ShaderFilter</a:t>
          </a:r>
          <a:r>
            <a:rPr lang="en-US" sz="1000" b="1" kern="1200" dirty="0" smtClean="0">
              <a:latin typeface="Arial Narrow" pitchFamily="34" charset="0"/>
            </a:rPr>
            <a:t>  </a:t>
          </a:r>
          <a:endParaRPr lang="it-IT" sz="1000" b="1" kern="1200" dirty="0">
            <a:latin typeface="Arial Narrow" pitchFamily="34" charset="0"/>
          </a:endParaRPr>
        </a:p>
      </dsp:txBody>
      <dsp:txXfrm>
        <a:off x="3446633" y="2177804"/>
        <a:ext cx="1446436" cy="2124153"/>
      </dsp:txXfrm>
    </dsp:sp>
    <dsp:sp modelId="{EFB36101-3492-4BDA-8339-50277CC4FCFF}">
      <dsp:nvSpPr>
        <dsp:cNvPr id="0" name=""/>
        <dsp:cNvSpPr/>
      </dsp:nvSpPr>
      <dsp:spPr>
        <a:xfrm>
          <a:off x="5230927" y="1155772"/>
          <a:ext cx="990927" cy="6292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CFFCA02-2386-441D-8A62-8B096F0F86DD}">
      <dsp:nvSpPr>
        <dsp:cNvPr id="0" name=""/>
        <dsp:cNvSpPr/>
      </dsp:nvSpPr>
      <dsp:spPr>
        <a:xfrm>
          <a:off x="5341030" y="1260370"/>
          <a:ext cx="990927" cy="629238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smtClean="0">
              <a:latin typeface="Arial Narrow" pitchFamily="34" charset="0"/>
            </a:rPr>
            <a:t>geom </a:t>
          </a:r>
          <a:endParaRPr lang="it-IT" sz="2100" b="1" kern="1200">
            <a:latin typeface="Arial Narrow" pitchFamily="34" charset="0"/>
          </a:endParaRPr>
        </a:p>
      </dsp:txBody>
      <dsp:txXfrm>
        <a:off x="5341030" y="1260370"/>
        <a:ext cx="990927" cy="629238"/>
      </dsp:txXfrm>
    </dsp:sp>
    <dsp:sp modelId="{5A04477B-3920-4031-9F4E-45B86ECFFE01}">
      <dsp:nvSpPr>
        <dsp:cNvPr id="0" name=""/>
        <dsp:cNvSpPr/>
      </dsp:nvSpPr>
      <dsp:spPr>
        <a:xfrm>
          <a:off x="5003173" y="2073206"/>
          <a:ext cx="1446436" cy="21241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D74BC26-E631-4213-BEC3-AE0084A714EB}">
      <dsp:nvSpPr>
        <dsp:cNvPr id="0" name=""/>
        <dsp:cNvSpPr/>
      </dsp:nvSpPr>
      <dsp:spPr>
        <a:xfrm>
          <a:off x="5113276" y="2177804"/>
          <a:ext cx="1446436" cy="2124153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>
              <a:latin typeface="Arial Narrow" pitchFamily="34" charset="0"/>
            </a:rPr>
            <a:t>ColorTransform </a:t>
          </a:r>
          <a:br>
            <a:rPr lang="en-US" sz="1000" b="1" kern="1200" smtClean="0">
              <a:latin typeface="Arial Narrow" pitchFamily="34" charset="0"/>
            </a:rPr>
          </a:br>
          <a:r>
            <a:rPr lang="en-US" sz="1000" b="1" kern="1200" smtClean="0">
              <a:latin typeface="Arial Narrow" pitchFamily="34" charset="0"/>
            </a:rPr>
            <a:t>Matrix </a:t>
          </a:r>
          <a:br>
            <a:rPr lang="en-US" sz="1000" b="1" kern="1200" smtClean="0">
              <a:latin typeface="Arial Narrow" pitchFamily="34" charset="0"/>
            </a:rPr>
          </a:br>
          <a:r>
            <a:rPr lang="en-US" sz="1000" b="1" kern="1200" smtClean="0">
              <a:latin typeface="Arial Narrow" pitchFamily="34" charset="0"/>
            </a:rPr>
            <a:t>Matrix3D </a:t>
          </a:r>
          <a:br>
            <a:rPr lang="en-US" sz="1000" b="1" kern="1200" smtClean="0">
              <a:latin typeface="Arial Narrow" pitchFamily="34" charset="0"/>
            </a:rPr>
          </a:br>
          <a:r>
            <a:rPr lang="en-US" sz="1000" b="1" kern="1200" smtClean="0">
              <a:latin typeface="Arial Narrow" pitchFamily="34" charset="0"/>
            </a:rPr>
            <a:t>Orientation3D </a:t>
          </a:r>
          <a:br>
            <a:rPr lang="en-US" sz="1000" b="1" kern="1200" smtClean="0">
              <a:latin typeface="Arial Narrow" pitchFamily="34" charset="0"/>
            </a:rPr>
          </a:br>
          <a:r>
            <a:rPr lang="en-US" sz="1000" b="1" kern="1200" smtClean="0">
              <a:latin typeface="Arial Narrow" pitchFamily="34" charset="0"/>
            </a:rPr>
            <a:t>PerspectiveProjection </a:t>
          </a:r>
          <a:br>
            <a:rPr lang="en-US" sz="1000" b="1" kern="1200" smtClean="0">
              <a:latin typeface="Arial Narrow" pitchFamily="34" charset="0"/>
            </a:rPr>
          </a:br>
          <a:r>
            <a:rPr lang="en-US" sz="1000" b="1" kern="1200" smtClean="0">
              <a:latin typeface="Arial Narrow" pitchFamily="34" charset="0"/>
            </a:rPr>
            <a:t>Point </a:t>
          </a:r>
          <a:br>
            <a:rPr lang="en-US" sz="1000" b="1" kern="1200" smtClean="0">
              <a:latin typeface="Arial Narrow" pitchFamily="34" charset="0"/>
            </a:rPr>
          </a:br>
          <a:r>
            <a:rPr lang="en-US" sz="1000" b="1" kern="1200" smtClean="0">
              <a:latin typeface="Arial Narrow" pitchFamily="34" charset="0"/>
            </a:rPr>
            <a:t>Rectangle </a:t>
          </a:r>
          <a:br>
            <a:rPr lang="en-US" sz="1000" b="1" kern="1200" smtClean="0">
              <a:latin typeface="Arial Narrow" pitchFamily="34" charset="0"/>
            </a:rPr>
          </a:br>
          <a:r>
            <a:rPr lang="en-US" sz="1000" b="1" kern="1200" smtClean="0">
              <a:latin typeface="Arial Narrow" pitchFamily="34" charset="0"/>
            </a:rPr>
            <a:t>Transform </a:t>
          </a:r>
          <a:br>
            <a:rPr lang="en-US" sz="1000" b="1" kern="1200" smtClean="0">
              <a:latin typeface="Arial Narrow" pitchFamily="34" charset="0"/>
            </a:rPr>
          </a:br>
          <a:r>
            <a:rPr lang="en-US" sz="1000" b="1" kern="1200" smtClean="0">
              <a:latin typeface="Arial Narrow" pitchFamily="34" charset="0"/>
            </a:rPr>
            <a:t>Utils3D </a:t>
          </a:r>
          <a:br>
            <a:rPr lang="en-US" sz="1000" b="1" kern="1200" smtClean="0">
              <a:latin typeface="Arial Narrow" pitchFamily="34" charset="0"/>
            </a:rPr>
          </a:br>
          <a:r>
            <a:rPr lang="en-US" sz="1000" b="1" kern="1200" smtClean="0">
              <a:latin typeface="Arial Narrow" pitchFamily="34" charset="0"/>
            </a:rPr>
            <a:t>Vector3D</a:t>
          </a:r>
          <a:endParaRPr lang="it-IT" sz="1000" b="1" kern="1200">
            <a:latin typeface="Arial Narrow" pitchFamily="34" charset="0"/>
          </a:endParaRPr>
        </a:p>
      </dsp:txBody>
      <dsp:txXfrm>
        <a:off x="5113276" y="2177804"/>
        <a:ext cx="1446436" cy="2124153"/>
      </dsp:txXfrm>
    </dsp:sp>
    <dsp:sp modelId="{15A450ED-6EE8-4B4A-80FD-1915B3F8CB8D}">
      <dsp:nvSpPr>
        <dsp:cNvPr id="0" name=""/>
        <dsp:cNvSpPr/>
      </dsp:nvSpPr>
      <dsp:spPr>
        <a:xfrm>
          <a:off x="6897570" y="1155772"/>
          <a:ext cx="990927" cy="6292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734C466-076A-4244-AF3B-1AAB4CB4FC7F}">
      <dsp:nvSpPr>
        <dsp:cNvPr id="0" name=""/>
        <dsp:cNvSpPr/>
      </dsp:nvSpPr>
      <dsp:spPr>
        <a:xfrm>
          <a:off x="7007673" y="1260370"/>
          <a:ext cx="990927" cy="629238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smtClean="0">
              <a:latin typeface="Arial Narrow" pitchFamily="34" charset="0"/>
            </a:rPr>
            <a:t>text </a:t>
          </a:r>
          <a:endParaRPr lang="it-IT" sz="2100" b="1" kern="1200">
            <a:latin typeface="Arial Narrow" pitchFamily="34" charset="0"/>
          </a:endParaRPr>
        </a:p>
      </dsp:txBody>
      <dsp:txXfrm>
        <a:off x="7007673" y="1260370"/>
        <a:ext cx="990927" cy="629238"/>
      </dsp:txXfrm>
    </dsp:sp>
    <dsp:sp modelId="{15517093-8266-4615-A29D-CEA65EAC7D6C}">
      <dsp:nvSpPr>
        <dsp:cNvPr id="0" name=""/>
        <dsp:cNvSpPr/>
      </dsp:nvSpPr>
      <dsp:spPr>
        <a:xfrm>
          <a:off x="6669816" y="2073206"/>
          <a:ext cx="1446436" cy="21241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E6BD235-E5CE-4B79-A723-F54370BF938D}">
      <dsp:nvSpPr>
        <dsp:cNvPr id="0" name=""/>
        <dsp:cNvSpPr/>
      </dsp:nvSpPr>
      <dsp:spPr>
        <a:xfrm>
          <a:off x="6779919" y="2177804"/>
          <a:ext cx="1446436" cy="2124153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>
              <a:latin typeface="Arial Narrow" pitchFamily="34" charset="0"/>
            </a:rPr>
            <a:t>Font </a:t>
          </a:r>
          <a:br>
            <a:rPr lang="en-US" sz="1000" b="1" kern="1200" smtClean="0">
              <a:latin typeface="Arial Narrow" pitchFamily="34" charset="0"/>
            </a:rPr>
          </a:br>
          <a:r>
            <a:rPr lang="en-US" sz="1000" b="1" kern="1200" smtClean="0">
              <a:latin typeface="Arial Narrow" pitchFamily="34" charset="0"/>
            </a:rPr>
            <a:t>FontStyle </a:t>
          </a:r>
          <a:br>
            <a:rPr lang="en-US" sz="1000" b="1" kern="1200" smtClean="0">
              <a:latin typeface="Arial Narrow" pitchFamily="34" charset="0"/>
            </a:rPr>
          </a:br>
          <a:r>
            <a:rPr lang="en-US" sz="1000" b="1" kern="1200" smtClean="0">
              <a:latin typeface="Arial Narrow" pitchFamily="34" charset="0"/>
            </a:rPr>
            <a:t>FontType </a:t>
          </a:r>
          <a:br>
            <a:rPr lang="en-US" sz="1000" b="1" kern="1200" smtClean="0">
              <a:latin typeface="Arial Narrow" pitchFamily="34" charset="0"/>
            </a:rPr>
          </a:br>
          <a:r>
            <a:rPr lang="en-US" sz="1000" b="1" kern="1200" smtClean="0">
              <a:latin typeface="Arial Narrow" pitchFamily="34" charset="0"/>
            </a:rPr>
            <a:t>GridFitType </a:t>
          </a:r>
          <a:br>
            <a:rPr lang="en-US" sz="1000" b="1" kern="1200" smtClean="0">
              <a:latin typeface="Arial Narrow" pitchFamily="34" charset="0"/>
            </a:rPr>
          </a:br>
          <a:r>
            <a:rPr lang="en-US" sz="1000" b="1" kern="1200" smtClean="0">
              <a:latin typeface="Arial Narrow" pitchFamily="34" charset="0"/>
            </a:rPr>
            <a:t>StaticText </a:t>
          </a:r>
          <a:br>
            <a:rPr lang="en-US" sz="1000" b="1" kern="1200" smtClean="0">
              <a:latin typeface="Arial Narrow" pitchFamily="34" charset="0"/>
            </a:rPr>
          </a:br>
          <a:r>
            <a:rPr lang="en-US" sz="1000" b="1" kern="1200" smtClean="0">
              <a:latin typeface="Arial Narrow" pitchFamily="34" charset="0"/>
            </a:rPr>
            <a:t>StyleSheet </a:t>
          </a:r>
          <a:br>
            <a:rPr lang="en-US" sz="1000" b="1" kern="1200" smtClean="0">
              <a:latin typeface="Arial Narrow" pitchFamily="34" charset="0"/>
            </a:rPr>
          </a:br>
          <a:r>
            <a:rPr lang="en-US" sz="1000" b="1" kern="1200" smtClean="0">
              <a:latin typeface="Arial Narrow" pitchFamily="34" charset="0"/>
            </a:rPr>
            <a:t>TextColorType </a:t>
          </a:r>
          <a:br>
            <a:rPr lang="en-US" sz="1000" b="1" kern="1200" smtClean="0">
              <a:latin typeface="Arial Narrow" pitchFamily="34" charset="0"/>
            </a:rPr>
          </a:br>
          <a:r>
            <a:rPr lang="en-US" sz="1000" b="1" kern="1200" smtClean="0">
              <a:latin typeface="Arial Narrow" pitchFamily="34" charset="0"/>
            </a:rPr>
            <a:t>TextDisplayMode </a:t>
          </a:r>
          <a:br>
            <a:rPr lang="en-US" sz="1000" b="1" kern="1200" smtClean="0">
              <a:latin typeface="Arial Narrow" pitchFamily="34" charset="0"/>
            </a:rPr>
          </a:br>
          <a:r>
            <a:rPr lang="en-US" sz="1000" b="1" kern="1200" smtClean="0">
              <a:latin typeface="Arial Narrow" pitchFamily="34" charset="0"/>
            </a:rPr>
            <a:t>TextExtent </a:t>
          </a:r>
          <a:br>
            <a:rPr lang="en-US" sz="1000" b="1" kern="1200" smtClean="0">
              <a:latin typeface="Arial Narrow" pitchFamily="34" charset="0"/>
            </a:rPr>
          </a:br>
          <a:r>
            <a:rPr lang="en-US" sz="1000" b="1" kern="1200" smtClean="0">
              <a:latin typeface="Arial Narrow" pitchFamily="34" charset="0"/>
            </a:rPr>
            <a:t>TextField </a:t>
          </a:r>
          <a:br>
            <a:rPr lang="en-US" sz="1000" b="1" kern="1200" smtClean="0">
              <a:latin typeface="Arial Narrow" pitchFamily="34" charset="0"/>
            </a:rPr>
          </a:br>
          <a:r>
            <a:rPr lang="en-US" sz="1000" b="1" kern="1200" smtClean="0">
              <a:latin typeface="Arial Narrow" pitchFamily="34" charset="0"/>
            </a:rPr>
            <a:t>TextFieldAutoSize </a:t>
          </a:r>
          <a:br>
            <a:rPr lang="en-US" sz="1000" b="1" kern="1200" smtClean="0">
              <a:latin typeface="Arial Narrow" pitchFamily="34" charset="0"/>
            </a:rPr>
          </a:br>
          <a:r>
            <a:rPr lang="en-US" sz="1000" b="1" kern="1200" smtClean="0">
              <a:latin typeface="Arial Narrow" pitchFamily="34" charset="0"/>
            </a:rPr>
            <a:t>TextFieldType </a:t>
          </a:r>
          <a:br>
            <a:rPr lang="en-US" sz="1000" b="1" kern="1200" smtClean="0">
              <a:latin typeface="Arial Narrow" pitchFamily="34" charset="0"/>
            </a:rPr>
          </a:br>
          <a:r>
            <a:rPr lang="en-US" sz="1000" b="1" kern="1200" smtClean="0">
              <a:latin typeface="Arial Narrow" pitchFamily="34" charset="0"/>
            </a:rPr>
            <a:t>TextFormat </a:t>
          </a:r>
          <a:br>
            <a:rPr lang="en-US" sz="1000" b="1" kern="1200" smtClean="0">
              <a:latin typeface="Arial Narrow" pitchFamily="34" charset="0"/>
            </a:rPr>
          </a:br>
          <a:r>
            <a:rPr lang="en-US" sz="1000" b="1" kern="1200" smtClean="0">
              <a:latin typeface="Arial Narrow" pitchFamily="34" charset="0"/>
            </a:rPr>
            <a:t>TextFormatAlign</a:t>
          </a:r>
          <a:endParaRPr lang="it-IT" sz="1000" b="1" kern="1200">
            <a:latin typeface="Arial Narrow" pitchFamily="34" charset="0"/>
          </a:endParaRPr>
        </a:p>
      </dsp:txBody>
      <dsp:txXfrm>
        <a:off x="6779919" y="2177804"/>
        <a:ext cx="1446436" cy="21241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1B1606-C724-43F2-A1E1-1CE4BC10DFC7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0A792E-4305-45D2-A9C7-3B448D87A9A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DD6F8D-E57F-4F03-ABDA-0CFA99D7E5A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16B840-816C-4E1F-98A5-C79CCAA00D3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53C818-A4FD-49EE-ABB7-857B3DDC20D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DDE10B-9EF0-47E8-A4F2-A78E36BA23D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C1E85C-AA75-4C02-82F7-A3EE74676091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9B6400-F9CC-4842-948E-941FD07DB70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22B8E-F48C-4BC2-9FD3-81EDB355A01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8A35E5-362F-446E-A089-127F0F84D2C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Fare clic sull'icona per inserire un'immagine</a:t>
            </a:r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096613-0CF3-4C84-8BE0-95CD0AB159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lo stile del titolo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it-I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it-IT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3CBD21B-9C6E-4FC5-A1DB-48F60F47EFEC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it-IT" dirty="0" smtClean="0">
                <a:solidFill>
                  <a:srgbClr val="003366"/>
                </a:solidFill>
                <a:latin typeface="hooge 05_53" pitchFamily="2" charset="0"/>
              </a:rPr>
              <a:t>Il suono</a:t>
            </a:r>
            <a:endParaRPr lang="it-IT" dirty="0">
              <a:solidFill>
                <a:srgbClr val="003366"/>
              </a:solidFill>
              <a:latin typeface="hooge 05_5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3266"/>
            <a:ext cx="8229600" cy="939784"/>
          </a:xfrm>
        </p:spPr>
        <p:txBody>
          <a:bodyPr/>
          <a:lstStyle/>
          <a:p>
            <a:r>
              <a:rPr lang="it-IT" sz="3600" dirty="0" smtClean="0">
                <a:solidFill>
                  <a:srgbClr val="006699"/>
                </a:solidFill>
                <a:latin typeface="hooge 05_53" pitchFamily="2" charset="0"/>
              </a:rPr>
              <a:t>Eventi della classe sound</a:t>
            </a:r>
            <a:endParaRPr lang="it-IT" sz="3600" dirty="0">
              <a:solidFill>
                <a:srgbClr val="006699"/>
              </a:solidFill>
              <a:latin typeface="hooge 05_53" pitchFamily="2" charset="0"/>
            </a:endParaRPr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71488"/>
            <a:ext cx="8229600" cy="1143000"/>
          </a:xfrm>
        </p:spPr>
        <p:txBody>
          <a:bodyPr/>
          <a:lstStyle/>
          <a:p>
            <a:r>
              <a:rPr lang="it-IT" dirty="0" smtClean="0">
                <a:solidFill>
                  <a:srgbClr val="006699"/>
                </a:solidFill>
                <a:latin typeface="hooge 05_53" pitchFamily="2" charset="0"/>
              </a:rPr>
              <a:t>Uso di </a:t>
            </a:r>
            <a:r>
              <a:rPr lang="it-IT" dirty="0" err="1" smtClean="0">
                <a:solidFill>
                  <a:srgbClr val="006699"/>
                </a:solidFill>
                <a:latin typeface="hooge 05_53" pitchFamily="2" charset="0"/>
              </a:rPr>
              <a:t>soundchannel</a:t>
            </a:r>
            <a:endParaRPr lang="it-IT" dirty="0">
              <a:solidFill>
                <a:srgbClr val="006699"/>
              </a:solidFill>
              <a:latin typeface="hooge 05_53" pitchFamily="2" charset="0"/>
            </a:endParaRPr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71488"/>
            <a:ext cx="8229600" cy="1143000"/>
          </a:xfrm>
        </p:spPr>
        <p:txBody>
          <a:bodyPr/>
          <a:lstStyle/>
          <a:p>
            <a:r>
              <a:rPr lang="it-IT" dirty="0" smtClean="0">
                <a:solidFill>
                  <a:srgbClr val="006699"/>
                </a:solidFill>
                <a:latin typeface="hooge 05_53" pitchFamily="2" charset="0"/>
              </a:rPr>
              <a:t>Uso di </a:t>
            </a:r>
            <a:r>
              <a:rPr lang="it-IT" dirty="0" err="1" smtClean="0">
                <a:solidFill>
                  <a:srgbClr val="006699"/>
                </a:solidFill>
                <a:latin typeface="hooge 05_53" pitchFamily="2" charset="0"/>
              </a:rPr>
              <a:t>soundmixer</a:t>
            </a:r>
            <a:endParaRPr lang="it-IT" dirty="0">
              <a:solidFill>
                <a:srgbClr val="006699"/>
              </a:solidFill>
              <a:latin typeface="hooge 05_53" pitchFamily="2" charset="0"/>
            </a:endParaRPr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it-IT" dirty="0" smtClean="0">
                <a:solidFill>
                  <a:srgbClr val="003366"/>
                </a:solidFill>
                <a:latin typeface="hooge 05_53" pitchFamily="2" charset="0"/>
              </a:rPr>
              <a:t>Il suono in </a:t>
            </a:r>
            <a:r>
              <a:rPr lang="it-IT" dirty="0" err="1" smtClean="0">
                <a:solidFill>
                  <a:srgbClr val="003366"/>
                </a:solidFill>
                <a:latin typeface="hooge 05_53" pitchFamily="2" charset="0"/>
              </a:rPr>
              <a:t>Hype</a:t>
            </a:r>
            <a:endParaRPr lang="it-IT" dirty="0">
              <a:solidFill>
                <a:srgbClr val="003366"/>
              </a:solidFill>
              <a:latin typeface="hooge 05_5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71488"/>
            <a:ext cx="8229600" cy="1143000"/>
          </a:xfrm>
        </p:spPr>
        <p:txBody>
          <a:bodyPr/>
          <a:lstStyle/>
          <a:p>
            <a:r>
              <a:rPr lang="it-IT" dirty="0" err="1" smtClean="0">
                <a:solidFill>
                  <a:srgbClr val="006699"/>
                </a:solidFill>
                <a:latin typeface="hooge 05_53" pitchFamily="2" charset="0"/>
              </a:rPr>
              <a:t>SoundAnalyzer</a:t>
            </a:r>
            <a:endParaRPr lang="it-IT" dirty="0">
              <a:solidFill>
                <a:srgbClr val="006699"/>
              </a:solidFill>
              <a:latin typeface="hooge 05_53" pitchFamily="2" charset="0"/>
            </a:endParaRPr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00050"/>
            <a:ext cx="8229600" cy="1143000"/>
          </a:xfrm>
        </p:spPr>
        <p:txBody>
          <a:bodyPr/>
          <a:lstStyle/>
          <a:p>
            <a:r>
              <a:rPr lang="it-IT" dirty="0" err="1" smtClean="0">
                <a:solidFill>
                  <a:srgbClr val="006699"/>
                </a:solidFill>
                <a:latin typeface="hooge 05_53" pitchFamily="2" charset="0"/>
              </a:rPr>
              <a:t>SoundAnalyzer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 smtClean="0"/>
              <a:t>La frequenza udibile è divisa in 256 bande</a:t>
            </a:r>
          </a:p>
          <a:p>
            <a:r>
              <a:rPr lang="it-IT" sz="2800" dirty="0" err="1" smtClean="0"/>
              <a:t>getFrequencyIndex</a:t>
            </a:r>
            <a:r>
              <a:rPr lang="it-IT" sz="2800" dirty="0" smtClean="0"/>
              <a:t> controlla una della bande di frequenza e ne restituisce l’</a:t>
            </a:r>
            <a:r>
              <a:rPr lang="it-IT" sz="2800" dirty="0" err="1" smtClean="0"/>
              <a:t>intensita</a:t>
            </a:r>
            <a:r>
              <a:rPr lang="it-IT" sz="2800" dirty="0" smtClean="0"/>
              <a:t/>
            </a:r>
            <a:br>
              <a:rPr lang="it-IT" sz="2800" dirty="0" smtClean="0"/>
            </a:br>
            <a:endParaRPr lang="it-IT" sz="2800" dirty="0" smtClean="0"/>
          </a:p>
          <a:p>
            <a:pPr>
              <a:buNone/>
            </a:pPr>
            <a:r>
              <a:rPr lang="it-IT" sz="2800" dirty="0" smtClean="0"/>
              <a:t>	</a:t>
            </a:r>
            <a:r>
              <a:rPr lang="it-IT" sz="2800" b="1" dirty="0" err="1" smtClean="0">
                <a:latin typeface="Courier New" pitchFamily="49" charset="0"/>
                <a:cs typeface="Courier New" pitchFamily="49" charset="0"/>
              </a:rPr>
              <a:t>getFrequencyIndex</a:t>
            </a:r>
            <a:r>
              <a:rPr lang="it-IT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it-IT" sz="2800" b="1" dirty="0" err="1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it-IT" sz="2800" b="1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it-IT" sz="2800" b="1" dirty="0" err="1" smtClean="0">
                <a:solidFill>
                  <a:srgbClr val="006699"/>
                </a:solidFill>
                <a:latin typeface="Courier New" pitchFamily="49" charset="0"/>
                <a:cs typeface="Courier New" pitchFamily="49" charset="0"/>
              </a:rPr>
              <a:t>unint</a:t>
            </a:r>
            <a:r>
              <a:rPr lang="it-IT" sz="2800" b="1" dirty="0" smtClean="0">
                <a:latin typeface="Courier New" pitchFamily="49" charset="0"/>
                <a:cs typeface="Courier New" pitchFamily="49" charset="0"/>
              </a:rPr>
              <a:t>, 					  min:</a:t>
            </a:r>
            <a:r>
              <a:rPr lang="it-IT" sz="2800" b="1" dirty="0" err="1" smtClean="0">
                <a:solidFill>
                  <a:srgbClr val="006699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it-IT" sz="2800" b="1" dirty="0" smtClean="0">
                <a:latin typeface="Courier New" pitchFamily="49" charset="0"/>
                <a:cs typeface="Courier New" pitchFamily="49" charset="0"/>
              </a:rPr>
              <a:t>,                    				  </a:t>
            </a:r>
            <a:r>
              <a:rPr lang="it-IT" sz="2800" b="1" dirty="0" err="1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it-IT" sz="2800" b="1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it-IT" sz="2800" b="1" dirty="0" err="1" smtClean="0">
                <a:solidFill>
                  <a:srgbClr val="006699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it-IT" sz="2800" b="1" dirty="0" smtClean="0">
                <a:latin typeface="Courier New" pitchFamily="49" charset="0"/>
                <a:cs typeface="Courier New" pitchFamily="49" charset="0"/>
              </a:rPr>
              <a:t>):</a:t>
            </a:r>
            <a:r>
              <a:rPr lang="it-IT" sz="2800" b="1" dirty="0" err="1" smtClean="0">
                <a:latin typeface="Courier New" pitchFamily="49" charset="0"/>
                <a:cs typeface="Courier New" pitchFamily="49" charset="0"/>
              </a:rPr>
              <a:t>Number</a:t>
            </a:r>
            <a:endParaRPr lang="it-IT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t-IT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it-IT" sz="2400" b="1" dirty="0" err="1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it-IT" sz="2400" dirty="0" smtClean="0">
                <a:latin typeface="Courier New" pitchFamily="49" charset="0"/>
                <a:cs typeface="Courier New" pitchFamily="49" charset="0"/>
              </a:rPr>
              <a:t> -&gt; banda di frequenza da rilevare</a:t>
            </a:r>
          </a:p>
          <a:p>
            <a:pPr>
              <a:buNone/>
            </a:pPr>
            <a:r>
              <a:rPr lang="it-IT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it-IT" sz="2400" b="1" dirty="0" smtClean="0">
                <a:latin typeface="Courier New" pitchFamily="49" charset="0"/>
                <a:cs typeface="Courier New" pitchFamily="49" charset="0"/>
              </a:rPr>
              <a:t>min</a:t>
            </a:r>
            <a:r>
              <a:rPr lang="it-IT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it-IT" sz="2400" b="1" dirty="0" err="1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it-IT" sz="2400" dirty="0" smtClean="0">
                <a:latin typeface="Courier New" pitchFamily="49" charset="0"/>
                <a:cs typeface="Courier New" pitchFamily="49" charset="0"/>
              </a:rPr>
              <a:t> -&gt; valori minimo e massimo 			    restituiti</a:t>
            </a:r>
            <a:endParaRPr lang="it-IT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/>
          <p:cNvGraphicFramePr>
            <a:graphicFrameLocks noGrp="1"/>
          </p:cNvGraphicFramePr>
          <p:nvPr>
            <p:ph idx="1"/>
          </p:nvPr>
        </p:nvGraphicFramePr>
        <p:xfrm>
          <a:off x="428596" y="928670"/>
          <a:ext cx="8229600" cy="3829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571472" y="4857760"/>
            <a:ext cx="8001056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2800" b="1" u="none" dirty="0" err="1" smtClean="0">
                <a:solidFill>
                  <a:srgbClr val="FC2818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it-IT" sz="2800" b="1" u="none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it-IT" sz="2800" b="1" u="none" dirty="0" err="1" smtClean="0">
                <a:solidFill>
                  <a:srgbClr val="FC2818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it-IT" sz="2800" b="1" u="none" dirty="0" smtClean="0">
                <a:latin typeface="Courier New" pitchFamily="49" charset="0"/>
                <a:cs typeface="Courier New" pitchFamily="49" charset="0"/>
              </a:rPr>
              <a:t> i </a:t>
            </a:r>
            <a:r>
              <a:rPr lang="it-IT" sz="2800" b="1" u="none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it-IT" sz="2800" b="1" u="none" dirty="0" smtClean="0">
                <a:latin typeface="Courier New" pitchFamily="49" charset="0"/>
                <a:cs typeface="Courier New" pitchFamily="49" charset="0"/>
              </a:rPr>
              <a:t> 0; i</a:t>
            </a:r>
            <a:r>
              <a:rPr lang="it-IT" sz="2800" b="1" u="none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it-IT" sz="2800" b="1" u="none" dirty="0" smtClean="0">
                <a:latin typeface="Courier New" pitchFamily="49" charset="0"/>
                <a:cs typeface="Courier New" pitchFamily="49" charset="0"/>
              </a:rPr>
              <a:t> 265; i</a:t>
            </a:r>
            <a:r>
              <a:rPr lang="it-IT" sz="2800" b="1" u="none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it-IT" sz="2800" b="1" u="none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it-IT" sz="2800" b="1" u="non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it-IT" sz="2800" b="1" u="none" dirty="0" err="1" smtClean="0">
                <a:latin typeface="Courier New" pitchFamily="49" charset="0"/>
                <a:cs typeface="Courier New" pitchFamily="49" charset="0"/>
              </a:rPr>
              <a:t>getFrequecyIndex</a:t>
            </a:r>
            <a:r>
              <a:rPr lang="it-IT" sz="2800" b="1" u="none" dirty="0" smtClean="0">
                <a:latin typeface="Courier New" pitchFamily="49" charset="0"/>
                <a:cs typeface="Courier New" pitchFamily="49" charset="0"/>
              </a:rPr>
              <a:t>(i, 0, 5);</a:t>
            </a:r>
          </a:p>
          <a:p>
            <a:r>
              <a:rPr lang="it-IT" sz="2800" b="1" u="none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it-IT" sz="2800" b="1" u="none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it-IT" dirty="0" smtClean="0">
                <a:solidFill>
                  <a:srgbClr val="003366"/>
                </a:solidFill>
                <a:latin typeface="hooge 05_53" pitchFamily="2" charset="0"/>
              </a:rPr>
              <a:t>Usare una libreria di classi esterna</a:t>
            </a:r>
            <a:endParaRPr lang="it-IT" dirty="0">
              <a:solidFill>
                <a:srgbClr val="003366"/>
              </a:solidFill>
              <a:latin typeface="hooge 05_5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14364"/>
            <a:ext cx="8229600" cy="1143000"/>
          </a:xfrm>
        </p:spPr>
        <p:txBody>
          <a:bodyPr/>
          <a:lstStyle/>
          <a:p>
            <a:r>
              <a:rPr lang="it-IT" dirty="0" smtClean="0">
                <a:solidFill>
                  <a:srgbClr val="006699"/>
                </a:solidFill>
                <a:latin typeface="hooge 05_53" pitchFamily="2" charset="0"/>
              </a:rPr>
              <a:t>Ancora sui </a:t>
            </a:r>
            <a:r>
              <a:rPr lang="it-IT" dirty="0" err="1" smtClean="0">
                <a:solidFill>
                  <a:srgbClr val="006699"/>
                </a:solidFill>
                <a:latin typeface="hooge 05_53" pitchFamily="2" charset="0"/>
              </a:rPr>
              <a:t>packages</a:t>
            </a:r>
            <a:endParaRPr lang="it-IT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</p:nvPr>
        </p:nvGraphicFramePr>
        <p:xfrm>
          <a:off x="457200" y="1428736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14364"/>
            <a:ext cx="8229600" cy="1143000"/>
          </a:xfrm>
        </p:spPr>
        <p:txBody>
          <a:bodyPr/>
          <a:lstStyle/>
          <a:p>
            <a:r>
              <a:rPr lang="it-IT" dirty="0" smtClean="0">
                <a:solidFill>
                  <a:srgbClr val="006699"/>
                </a:solidFill>
                <a:latin typeface="hooge 05_53" pitchFamily="2" charset="0"/>
              </a:rPr>
              <a:t>Ancora sui </a:t>
            </a:r>
            <a:r>
              <a:rPr lang="it-IT" dirty="0" err="1" smtClean="0">
                <a:solidFill>
                  <a:srgbClr val="006699"/>
                </a:solidFill>
                <a:latin typeface="hooge 05_53" pitchFamily="2" charset="0"/>
              </a:rPr>
              <a:t>packages</a:t>
            </a:r>
            <a:endParaRPr lang="it-IT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</p:nvPr>
        </p:nvGraphicFramePr>
        <p:xfrm>
          <a:off x="457200" y="1428736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/>
          <p:cNvGraphicFramePr>
            <a:graphicFrameLocks noGrp="1"/>
          </p:cNvGraphicFramePr>
          <p:nvPr>
            <p:ph idx="1"/>
          </p:nvPr>
        </p:nvGraphicFramePr>
        <p:xfrm>
          <a:off x="457200" y="1071546"/>
          <a:ext cx="8229600" cy="5357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C:\Users\Bruno\AppData\Local\Temp\Temporary Internet Files\Content.IE5\K05P3FX1\MCj04338800000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58082" y="1142984"/>
            <a:ext cx="1071570" cy="1071570"/>
          </a:xfrm>
          <a:prstGeom prst="rect">
            <a:avLst/>
          </a:prstGeom>
          <a:noFill/>
        </p:spPr>
      </p:pic>
      <p:pic>
        <p:nvPicPr>
          <p:cNvPr id="1029" name="Picture 5" descr="C:\Users\Bruno\AppData\Local\Temp\Temporary Internet Files\Content.IE5\7O5HRP44\MPj03961210000[1]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43768" y="2857496"/>
            <a:ext cx="1214446" cy="1075772"/>
          </a:xfrm>
          <a:prstGeom prst="rect">
            <a:avLst/>
          </a:prstGeom>
          <a:noFill/>
        </p:spPr>
      </p:pic>
      <p:pic>
        <p:nvPicPr>
          <p:cNvPr id="1030" name="Picture 6" descr="C:\Users\Bruno\AppData\Local\Temp\Temporary Internet Files\Content.IE5\20R5EANU\MPj04308150000[1]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00958" y="4572008"/>
            <a:ext cx="887394" cy="11430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14364"/>
            <a:ext cx="8229600" cy="1143000"/>
          </a:xfrm>
        </p:spPr>
        <p:txBody>
          <a:bodyPr/>
          <a:lstStyle/>
          <a:p>
            <a:r>
              <a:rPr lang="it-IT" dirty="0" smtClean="0">
                <a:solidFill>
                  <a:srgbClr val="006699"/>
                </a:solidFill>
                <a:latin typeface="hooge 05_53" pitchFamily="2" charset="0"/>
              </a:rPr>
              <a:t>I </a:t>
            </a:r>
            <a:r>
              <a:rPr lang="it-IT" dirty="0" err="1" smtClean="0">
                <a:solidFill>
                  <a:srgbClr val="006699"/>
                </a:solidFill>
                <a:latin typeface="hooge 05_53" pitchFamily="2" charset="0"/>
              </a:rPr>
              <a:t>packages</a:t>
            </a:r>
            <a:r>
              <a:rPr lang="it-IT" dirty="0" smtClean="0">
                <a:solidFill>
                  <a:srgbClr val="006699"/>
                </a:solidFill>
                <a:latin typeface="hooge 05_53" pitchFamily="2" charset="0"/>
              </a:rPr>
              <a:t> di </a:t>
            </a:r>
            <a:r>
              <a:rPr lang="it-IT" dirty="0" err="1" smtClean="0">
                <a:solidFill>
                  <a:srgbClr val="006699"/>
                </a:solidFill>
                <a:latin typeface="hooge 05_53" pitchFamily="2" charset="0"/>
              </a:rPr>
              <a:t>Hype</a:t>
            </a:r>
            <a:endParaRPr lang="it-IT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</p:nvPr>
        </p:nvGraphicFramePr>
        <p:xfrm>
          <a:off x="457200" y="1714488"/>
          <a:ext cx="8229600" cy="46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14364"/>
            <a:ext cx="8229600" cy="1143000"/>
          </a:xfrm>
        </p:spPr>
        <p:txBody>
          <a:bodyPr/>
          <a:lstStyle/>
          <a:p>
            <a:r>
              <a:rPr lang="it-IT" dirty="0" smtClean="0">
                <a:solidFill>
                  <a:srgbClr val="006699"/>
                </a:solidFill>
                <a:latin typeface="hooge 05_53" pitchFamily="2" charset="0"/>
              </a:rPr>
              <a:t>I </a:t>
            </a:r>
            <a:r>
              <a:rPr lang="it-IT" dirty="0" err="1" smtClean="0">
                <a:solidFill>
                  <a:srgbClr val="006699"/>
                </a:solidFill>
                <a:latin typeface="hooge 05_53" pitchFamily="2" charset="0"/>
              </a:rPr>
              <a:t>packages</a:t>
            </a:r>
            <a:r>
              <a:rPr lang="it-IT" dirty="0" smtClean="0">
                <a:solidFill>
                  <a:srgbClr val="006699"/>
                </a:solidFill>
                <a:latin typeface="hooge 05_53" pitchFamily="2" charset="0"/>
              </a:rPr>
              <a:t> di </a:t>
            </a:r>
            <a:r>
              <a:rPr lang="it-IT" dirty="0" err="1" smtClean="0">
                <a:solidFill>
                  <a:srgbClr val="006699"/>
                </a:solidFill>
                <a:latin typeface="hooge 05_53" pitchFamily="2" charset="0"/>
              </a:rPr>
              <a:t>Hype</a:t>
            </a:r>
            <a:endParaRPr lang="it-IT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</p:nvPr>
        </p:nvGraphicFramePr>
        <p:xfrm>
          <a:off x="457200" y="1714488"/>
          <a:ext cx="8229600" cy="46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642926"/>
            <a:ext cx="8229600" cy="1143000"/>
          </a:xfrm>
        </p:spPr>
        <p:txBody>
          <a:bodyPr/>
          <a:lstStyle/>
          <a:p>
            <a:r>
              <a:rPr lang="it-IT" sz="5400" dirty="0" err="1" smtClean="0">
                <a:solidFill>
                  <a:srgbClr val="006699"/>
                </a:solidFill>
                <a:latin typeface="hooge 05_53" pitchFamily="2" charset="0"/>
              </a:rPr>
              <a:t>Rhythm</a:t>
            </a:r>
            <a:endParaRPr lang="it-IT" sz="5400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</p:nvPr>
        </p:nvGraphicFramePr>
        <p:xfrm>
          <a:off x="457200" y="161768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642926"/>
            <a:ext cx="8229600" cy="1143000"/>
          </a:xfrm>
        </p:spPr>
        <p:txBody>
          <a:bodyPr/>
          <a:lstStyle/>
          <a:p>
            <a:r>
              <a:rPr lang="it-IT" sz="5400" dirty="0" err="1" smtClean="0">
                <a:solidFill>
                  <a:srgbClr val="006699"/>
                </a:solidFill>
                <a:latin typeface="hooge 05_53" pitchFamily="2" charset="0"/>
              </a:rPr>
              <a:t>Behavior</a:t>
            </a:r>
            <a:endParaRPr lang="it-IT" sz="5400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</p:nvPr>
        </p:nvGraphicFramePr>
        <p:xfrm>
          <a:off x="457200" y="161768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642926"/>
            <a:ext cx="8229600" cy="1143000"/>
          </a:xfrm>
        </p:spPr>
        <p:txBody>
          <a:bodyPr/>
          <a:lstStyle/>
          <a:p>
            <a:r>
              <a:rPr lang="it-IT" sz="5400" smtClean="0">
                <a:solidFill>
                  <a:srgbClr val="006699"/>
                </a:solidFill>
                <a:latin typeface="hooge 05_53" pitchFamily="2" charset="0"/>
              </a:rPr>
              <a:t>Trigger</a:t>
            </a:r>
            <a:endParaRPr lang="it-IT" sz="5400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</p:nvPr>
        </p:nvGraphicFramePr>
        <p:xfrm>
          <a:off x="457200" y="161768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runo\AppData\Local\Temp\Temporary Internet Files\Content.IE5\K05P3FX1\MCj03968920000[1]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30328" y="2000240"/>
            <a:ext cx="1827886" cy="1730045"/>
          </a:xfrm>
          <a:prstGeom prst="rect">
            <a:avLst/>
          </a:prstGeom>
          <a:noFill/>
        </p:spPr>
      </p:pic>
      <p:pic>
        <p:nvPicPr>
          <p:cNvPr id="2055" name="Picture 7" descr="C:\Users\Bruno\AppData\Local\Temp\Temporary Internet Files\Content.IE5\20R5EANU\MPj04330920000[1].jpg"/>
          <p:cNvPicPr>
            <a:picLocks noChangeAspect="1" noChangeArrowheads="1"/>
          </p:cNvPicPr>
          <p:nvPr/>
        </p:nvPicPr>
        <p:blipFill>
          <a:blip r:embed="rId3" cstate="print"/>
          <a:srcRect l="11592" t="3571" r="15959" b="3572"/>
          <a:stretch>
            <a:fillRect/>
          </a:stretch>
        </p:blipFill>
        <p:spPr bwMode="auto">
          <a:xfrm>
            <a:off x="428596" y="4500570"/>
            <a:ext cx="1785950" cy="18573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6" name="Picture 8" descr="C:\Users\Bruno\AppData\Local\Temp\Temporary Internet Files\Content.IE5\1EMOFVLD\MCj0432646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01172" y="1285860"/>
            <a:ext cx="2643206" cy="2643206"/>
          </a:xfrm>
          <a:prstGeom prst="rect">
            <a:avLst/>
          </a:prstGeom>
          <a:noFill/>
        </p:spPr>
      </p:pic>
      <p:sp>
        <p:nvSpPr>
          <p:cNvPr id="12" name="Freccia in su 11"/>
          <p:cNvSpPr/>
          <p:nvPr/>
        </p:nvSpPr>
        <p:spPr bwMode="auto">
          <a:xfrm rot="2191726">
            <a:off x="1965083" y="3734935"/>
            <a:ext cx="1428760" cy="1214446"/>
          </a:xfrm>
          <a:prstGeom prst="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4315750" y="3714752"/>
            <a:ext cx="21675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u="none" dirty="0" smtClean="0"/>
              <a:t>decodifica e</a:t>
            </a:r>
          </a:p>
          <a:p>
            <a:r>
              <a:rPr lang="it-IT" sz="2800" u="none" dirty="0" smtClean="0"/>
              <a:t>riproduzione</a:t>
            </a:r>
            <a:endParaRPr lang="it-IT" sz="2800" u="none" dirty="0"/>
          </a:p>
        </p:txBody>
      </p:sp>
      <p:sp>
        <p:nvSpPr>
          <p:cNvPr id="14" name="Freccia a destra 13"/>
          <p:cNvSpPr/>
          <p:nvPr/>
        </p:nvSpPr>
        <p:spPr bwMode="auto">
          <a:xfrm>
            <a:off x="4714876" y="1928802"/>
            <a:ext cx="1458262" cy="1285884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2610762" y="5010160"/>
            <a:ext cx="2145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u="none" dirty="0" smtClean="0"/>
              <a:t>caricamento</a:t>
            </a:r>
            <a:endParaRPr lang="it-IT" sz="2800" u="none" dirty="0"/>
          </a:p>
        </p:txBody>
      </p:sp>
      <p:sp>
        <p:nvSpPr>
          <p:cNvPr id="16" name="Titolo 1"/>
          <p:cNvSpPr txBox="1">
            <a:spLocks/>
          </p:cNvSpPr>
          <p:nvPr/>
        </p:nvSpPr>
        <p:spPr bwMode="auto">
          <a:xfrm>
            <a:off x="728690" y="315901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ooge 05_53" pitchFamily="2" charset="0"/>
                <a:ea typeface="+mj-ea"/>
                <a:cs typeface="+mj-cs"/>
              </a:rPr>
              <a:t>Play </a:t>
            </a:r>
            <a:r>
              <a:rPr kumimoji="0" lang="it-IT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ooge 05_53" pitchFamily="2" charset="0"/>
                <a:ea typeface="+mj-ea"/>
                <a:cs typeface="+mj-cs"/>
              </a:rPr>
              <a:t>while</a:t>
            </a:r>
            <a:r>
              <a:rPr kumimoji="0" lang="it-IT" sz="3600" b="0" i="0" u="none" strike="noStrike" kern="0" cap="none" spc="0" normalizeH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ooge 05_53" pitchFamily="2" charset="0"/>
                <a:ea typeface="+mj-ea"/>
                <a:cs typeface="+mj-cs"/>
              </a:rPr>
              <a:t> downloading</a:t>
            </a:r>
            <a:endParaRPr kumimoji="0" lang="it-IT" sz="36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hooge 05_53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928670"/>
            <a:ext cx="8229600" cy="1143000"/>
          </a:xfrm>
        </p:spPr>
        <p:txBody>
          <a:bodyPr/>
          <a:lstStyle/>
          <a:p>
            <a:pPr lvl="0"/>
            <a:r>
              <a:rPr lang="it-IT" sz="4000" dirty="0" smtClean="0">
                <a:solidFill>
                  <a:srgbClr val="006699"/>
                </a:solidFill>
                <a:latin typeface="hooge 05_53" pitchFamily="2" charset="0"/>
              </a:rPr>
              <a:t>Play </a:t>
            </a:r>
            <a:r>
              <a:rPr lang="it-IT" sz="4000" dirty="0" err="1" smtClean="0">
                <a:solidFill>
                  <a:srgbClr val="006699"/>
                </a:solidFill>
                <a:latin typeface="hooge 05_53" pitchFamily="2" charset="0"/>
              </a:rPr>
              <a:t>while</a:t>
            </a:r>
            <a:r>
              <a:rPr lang="it-IT" sz="4000" dirty="0" smtClean="0">
                <a:solidFill>
                  <a:srgbClr val="006699"/>
                </a:solidFill>
                <a:latin typeface="hooge 05_53" pitchFamily="2" charset="0"/>
              </a:rPr>
              <a:t> downloading</a:t>
            </a:r>
            <a:r>
              <a:rPr lang="it-IT" dirty="0" smtClean="0">
                <a:solidFill>
                  <a:srgbClr val="006699"/>
                </a:solidFill>
                <a:latin typeface="hooge 05_53" pitchFamily="2" charset="0"/>
              </a:rPr>
              <a:t/>
            </a:r>
            <a:br>
              <a:rPr lang="it-IT" dirty="0" smtClean="0">
                <a:solidFill>
                  <a:srgbClr val="006699"/>
                </a:solidFill>
                <a:latin typeface="hooge 05_53" pitchFamily="2" charset="0"/>
              </a:rPr>
            </a:br>
            <a:endParaRPr lang="it-IT" dirty="0">
              <a:solidFill>
                <a:srgbClr val="006699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268799"/>
          </a:xfrm>
        </p:spPr>
        <p:txBody>
          <a:bodyPr/>
          <a:lstStyle/>
          <a:p>
            <a:r>
              <a:rPr lang="it-IT" dirty="0" smtClean="0"/>
              <a:t>Efficienza:</a:t>
            </a:r>
          </a:p>
          <a:p>
            <a:pPr lvl="1"/>
            <a:r>
              <a:rPr lang="it-IT" dirty="0" smtClean="0"/>
              <a:t>Rapporto tra tempo necessario per scaricare i dati e tempo necessario per la </a:t>
            </a:r>
            <a:r>
              <a:rPr lang="it-IT" dirty="0" err="1" smtClean="0"/>
              <a:t>ricodifica</a:t>
            </a:r>
            <a:endParaRPr lang="it-IT" dirty="0" smtClean="0"/>
          </a:p>
          <a:p>
            <a:pPr lvl="1"/>
            <a:r>
              <a:rPr lang="it-IT" dirty="0" smtClean="0"/>
              <a:t>Algoritmi di compressione specifici orientati allo streaming</a:t>
            </a:r>
          </a:p>
          <a:p>
            <a:pPr lvl="1"/>
            <a:r>
              <a:rPr lang="it-IT" dirty="0" smtClean="0"/>
              <a:t>Miglioramento della capacità di calcolo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928670"/>
            <a:ext cx="8229600" cy="1143000"/>
          </a:xfrm>
        </p:spPr>
        <p:txBody>
          <a:bodyPr/>
          <a:lstStyle/>
          <a:p>
            <a:pPr lvl="0"/>
            <a:r>
              <a:rPr lang="it-IT" sz="4000" dirty="0" smtClean="0">
                <a:solidFill>
                  <a:srgbClr val="006699"/>
                </a:solidFill>
                <a:latin typeface="hooge 05_53" pitchFamily="2" charset="0"/>
              </a:rPr>
              <a:t>compressione</a:t>
            </a:r>
            <a:r>
              <a:rPr lang="it-IT" dirty="0" smtClean="0">
                <a:solidFill>
                  <a:srgbClr val="006699"/>
                </a:solidFill>
                <a:latin typeface="hooge 05_53" pitchFamily="2" charset="0"/>
              </a:rPr>
              <a:t/>
            </a:r>
            <a:br>
              <a:rPr lang="it-IT" dirty="0" smtClean="0">
                <a:solidFill>
                  <a:srgbClr val="006699"/>
                </a:solidFill>
                <a:latin typeface="hooge 05_53" pitchFamily="2" charset="0"/>
              </a:rPr>
            </a:br>
            <a:endParaRPr lang="it-IT" dirty="0">
              <a:solidFill>
                <a:srgbClr val="006699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268799"/>
          </a:xfrm>
        </p:spPr>
        <p:txBody>
          <a:bodyPr/>
          <a:lstStyle/>
          <a:p>
            <a:r>
              <a:rPr lang="it-IT" sz="2800" dirty="0" smtClean="0"/>
              <a:t>Lo standard per il suono è MP3</a:t>
            </a:r>
          </a:p>
          <a:p>
            <a:pPr lvl="1"/>
            <a:r>
              <a:rPr lang="it-IT" sz="2400" dirty="0" smtClean="0"/>
              <a:t>CBR: </a:t>
            </a:r>
            <a:r>
              <a:rPr lang="it-IT" sz="2400" dirty="0" err="1" smtClean="0"/>
              <a:t>Costant</a:t>
            </a:r>
            <a:r>
              <a:rPr lang="it-IT" sz="2400" dirty="0" smtClean="0"/>
              <a:t> Bit Rate</a:t>
            </a:r>
          </a:p>
          <a:p>
            <a:pPr lvl="1"/>
            <a:r>
              <a:rPr lang="it-IT" sz="2400" dirty="0" smtClean="0"/>
              <a:t>VBR: </a:t>
            </a:r>
            <a:r>
              <a:rPr lang="it-IT" sz="2400" dirty="0" err="1" smtClean="0"/>
              <a:t>Variable</a:t>
            </a:r>
            <a:r>
              <a:rPr lang="it-IT" sz="2400" dirty="0" smtClean="0"/>
              <a:t> Bit Rate</a:t>
            </a:r>
          </a:p>
          <a:p>
            <a:r>
              <a:rPr lang="it-IT" sz="2800" dirty="0" smtClean="0"/>
              <a:t>VBR:</a:t>
            </a:r>
          </a:p>
          <a:p>
            <a:pPr lvl="1"/>
            <a:r>
              <a:rPr lang="it-IT" sz="2400" dirty="0" smtClean="0"/>
              <a:t>Alto rapporto tra compressione e qualità</a:t>
            </a:r>
          </a:p>
          <a:p>
            <a:pPr lvl="1"/>
            <a:r>
              <a:rPr lang="it-IT" sz="2400" dirty="0" smtClean="0"/>
              <a:t>Flusso di dati discontinuo</a:t>
            </a:r>
          </a:p>
          <a:p>
            <a:r>
              <a:rPr lang="it-IT" sz="2800" dirty="0" smtClean="0"/>
              <a:t>CBR:</a:t>
            </a:r>
          </a:p>
          <a:p>
            <a:pPr lvl="1"/>
            <a:r>
              <a:rPr lang="it-IT" sz="2400" dirty="0" smtClean="0"/>
              <a:t>Minor efficienza nella compressione</a:t>
            </a:r>
          </a:p>
          <a:p>
            <a:pPr lvl="1"/>
            <a:r>
              <a:rPr lang="it-IT" sz="2400" dirty="0" smtClean="0"/>
              <a:t>Garantisce un rapporto costante da byte e tempo di riproduzione.</a:t>
            </a:r>
          </a:p>
          <a:p>
            <a:pPr lvl="1"/>
            <a:endParaRPr lang="it-IT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it-IT" dirty="0" smtClean="0">
                <a:solidFill>
                  <a:srgbClr val="003366"/>
                </a:solidFill>
                <a:latin typeface="hooge 05_53" pitchFamily="2" charset="0"/>
              </a:rPr>
              <a:t>Il suono in </a:t>
            </a:r>
            <a:r>
              <a:rPr lang="it-IT" dirty="0" err="1" smtClean="0">
                <a:solidFill>
                  <a:srgbClr val="003366"/>
                </a:solidFill>
                <a:latin typeface="hooge 05_53" pitchFamily="2" charset="0"/>
              </a:rPr>
              <a:t>actionscript</a:t>
            </a:r>
            <a:r>
              <a:rPr lang="it-IT" dirty="0" smtClean="0">
                <a:solidFill>
                  <a:srgbClr val="003366"/>
                </a:solidFill>
                <a:latin typeface="hooge 05_53" pitchFamily="2" charset="0"/>
              </a:rPr>
              <a:t> 3</a:t>
            </a:r>
            <a:endParaRPr lang="it-IT" dirty="0">
              <a:solidFill>
                <a:srgbClr val="003366"/>
              </a:solidFill>
              <a:latin typeface="hooge 05_5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857240"/>
            <a:ext cx="8229600" cy="1143000"/>
          </a:xfrm>
        </p:spPr>
        <p:txBody>
          <a:bodyPr/>
          <a:lstStyle/>
          <a:p>
            <a:r>
              <a:rPr lang="it-IT" sz="3600" dirty="0" smtClean="0">
                <a:solidFill>
                  <a:srgbClr val="003366"/>
                </a:solidFill>
                <a:latin typeface="hooge 05_53" pitchFamily="2" charset="0"/>
              </a:rPr>
              <a:t>Il suono in </a:t>
            </a:r>
            <a:r>
              <a:rPr lang="it-IT" sz="3600" dirty="0" err="1" smtClean="0">
                <a:solidFill>
                  <a:srgbClr val="003366"/>
                </a:solidFill>
                <a:latin typeface="hooge 05_53" pitchFamily="2" charset="0"/>
              </a:rPr>
              <a:t>actionscript</a:t>
            </a:r>
            <a:r>
              <a:rPr lang="it-IT" sz="3600" dirty="0" smtClean="0">
                <a:solidFill>
                  <a:srgbClr val="003366"/>
                </a:solidFill>
                <a:latin typeface="hooge 05_53" pitchFamily="2" charset="0"/>
              </a:rPr>
              <a:t> 3</a:t>
            </a:r>
            <a:endParaRPr lang="it-IT" sz="3600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</p:nvPr>
        </p:nvGraphicFramePr>
        <p:xfrm>
          <a:off x="457200" y="2089159"/>
          <a:ext cx="8229600" cy="4197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1143000"/>
          </a:xfrm>
        </p:spPr>
        <p:txBody>
          <a:bodyPr/>
          <a:lstStyle/>
          <a:p>
            <a:r>
              <a:rPr lang="it-IT" sz="3600" dirty="0" smtClean="0">
                <a:solidFill>
                  <a:srgbClr val="006699"/>
                </a:solidFill>
                <a:latin typeface="hooge 05_53" pitchFamily="2" charset="0"/>
              </a:rPr>
              <a:t>Il suono in </a:t>
            </a:r>
            <a:r>
              <a:rPr lang="it-IT" sz="3600" dirty="0" err="1" smtClean="0">
                <a:solidFill>
                  <a:srgbClr val="006699"/>
                </a:solidFill>
                <a:latin typeface="hooge 05_53" pitchFamily="2" charset="0"/>
              </a:rPr>
              <a:t>actionscript</a:t>
            </a:r>
            <a:r>
              <a:rPr lang="it-IT" sz="3600" dirty="0" smtClean="0">
                <a:solidFill>
                  <a:srgbClr val="006699"/>
                </a:solidFill>
                <a:latin typeface="hooge 05_53" pitchFamily="2" charset="0"/>
              </a:rPr>
              <a:t> 3</a:t>
            </a:r>
            <a:endParaRPr lang="it-IT" sz="3600" dirty="0">
              <a:solidFill>
                <a:srgbClr val="006699"/>
              </a:solidFill>
            </a:endParaRPr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</p:nvPr>
        </p:nvGraphicFramePr>
        <p:xfrm>
          <a:off x="457200" y="1928802"/>
          <a:ext cx="8229600" cy="4197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71488"/>
            <a:ext cx="8229600" cy="1143000"/>
          </a:xfrm>
        </p:spPr>
        <p:txBody>
          <a:bodyPr/>
          <a:lstStyle/>
          <a:p>
            <a:r>
              <a:rPr lang="it-IT" dirty="0" smtClean="0">
                <a:solidFill>
                  <a:srgbClr val="006699"/>
                </a:solidFill>
                <a:latin typeface="hooge 05_53" pitchFamily="2" charset="0"/>
              </a:rPr>
              <a:t>Il processo</a:t>
            </a:r>
            <a:endParaRPr lang="it-IT" dirty="0">
              <a:solidFill>
                <a:srgbClr val="006699"/>
              </a:solidFill>
            </a:endParaRPr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</p:nvPr>
        </p:nvGraphicFramePr>
        <p:xfrm>
          <a:off x="457200" y="1785938"/>
          <a:ext cx="8401080" cy="434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bb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ccademia">
      <a:majorFont>
        <a:latin typeface="hooge 05_53"/>
        <a:ea typeface=""/>
        <a:cs typeface=""/>
      </a:majorFont>
      <a:minorFont>
        <a:latin typeface="TitilliumText22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aabb</Template>
  <TotalTime>5347</TotalTime>
  <Words>547</Words>
  <Application>Microsoft Office PowerPoint</Application>
  <PresentationFormat>Presentazione su schermo (4:3)</PresentationFormat>
  <Paragraphs>205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5" baseType="lpstr">
      <vt:lpstr>aabb</vt:lpstr>
      <vt:lpstr>Il suono</vt:lpstr>
      <vt:lpstr>Diapositiva 2</vt:lpstr>
      <vt:lpstr>Diapositiva 3</vt:lpstr>
      <vt:lpstr>Play while downloading </vt:lpstr>
      <vt:lpstr>compressione </vt:lpstr>
      <vt:lpstr>Il suono in actionscript 3</vt:lpstr>
      <vt:lpstr>Il suono in actionscript 3</vt:lpstr>
      <vt:lpstr>Il suono in actionscript 3</vt:lpstr>
      <vt:lpstr>Il processo</vt:lpstr>
      <vt:lpstr>Eventi della classe sound</vt:lpstr>
      <vt:lpstr>Uso di soundchannel</vt:lpstr>
      <vt:lpstr>Uso di soundmixer</vt:lpstr>
      <vt:lpstr>Il suono in Hype</vt:lpstr>
      <vt:lpstr>SoundAnalyzer</vt:lpstr>
      <vt:lpstr>SoundAnalyzer</vt:lpstr>
      <vt:lpstr>Diapositiva 16</vt:lpstr>
      <vt:lpstr>Usare una libreria di classi esterna</vt:lpstr>
      <vt:lpstr>Ancora sui packages</vt:lpstr>
      <vt:lpstr>Ancora sui packages</vt:lpstr>
      <vt:lpstr>I packages di Hype</vt:lpstr>
      <vt:lpstr>I packages di Hype</vt:lpstr>
      <vt:lpstr>Rhythm</vt:lpstr>
      <vt:lpstr>Behavior</vt:lpstr>
      <vt:lpstr>Trigger</vt:lpstr>
    </vt:vector>
  </TitlesOfParts>
  <Company>magicbruno di Migliaretti Bruno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classe object</dc:title>
  <dc:creator>Bruno Migliaretti</dc:creator>
  <cp:lastModifiedBy>Bruno Migliaretti</cp:lastModifiedBy>
  <cp:revision>27</cp:revision>
  <dcterms:created xsi:type="dcterms:W3CDTF">2009-05-03T16:32:37Z</dcterms:created>
  <dcterms:modified xsi:type="dcterms:W3CDTF">2011-05-12T13:46:02Z</dcterms:modified>
</cp:coreProperties>
</file>