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9"/>
  </p:notesMasterIdLst>
  <p:sldIdLst>
    <p:sldId id="256" r:id="rId2"/>
    <p:sldId id="257" r:id="rId3"/>
    <p:sldId id="263" r:id="rId4"/>
    <p:sldId id="264" r:id="rId5"/>
    <p:sldId id="260" r:id="rId6"/>
    <p:sldId id="261" r:id="rId7"/>
    <p:sldId id="262"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761361-5CF9-404B-B0CC-6FD4BA689D65}" v="48" dt="2022-11-29T02:23:49.9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3" autoAdjust="0"/>
  </p:normalViewPr>
  <p:slideViewPr>
    <p:cSldViewPr snapToGrid="0">
      <p:cViewPr varScale="1">
        <p:scale>
          <a:sx n="138" d="100"/>
          <a:sy n="138" d="100"/>
        </p:scale>
        <p:origin x="834" y="12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Harris" userId="22102ac1d5c6eecc" providerId="LiveId" clId="{54761361-5CF9-404B-B0CC-6FD4BA689D65}"/>
    <pc:docChg chg="undo redo custSel addSld delSld modSld">
      <pc:chgData name="Tim Harris" userId="22102ac1d5c6eecc" providerId="LiveId" clId="{54761361-5CF9-404B-B0CC-6FD4BA689D65}" dt="2022-11-29T02:25:44.384" v="2778" actId="20577"/>
      <pc:docMkLst>
        <pc:docMk/>
      </pc:docMkLst>
      <pc:sldChg chg="addSp delSp modSp mod">
        <pc:chgData name="Tim Harris" userId="22102ac1d5c6eecc" providerId="LiveId" clId="{54761361-5CF9-404B-B0CC-6FD4BA689D65}" dt="2022-11-29T01:45:35.177" v="2488" actId="1037"/>
        <pc:sldMkLst>
          <pc:docMk/>
          <pc:sldMk cId="0" sldId="256"/>
        </pc:sldMkLst>
        <pc:spChg chg="add mod">
          <ac:chgData name="Tim Harris" userId="22102ac1d5c6eecc" providerId="LiveId" clId="{54761361-5CF9-404B-B0CC-6FD4BA689D65}" dt="2022-11-29T01:45:35.177" v="2488" actId="1037"/>
          <ac:spMkLst>
            <pc:docMk/>
            <pc:sldMk cId="0" sldId="256"/>
            <ac:spMk id="3" creationId="{9D16B0B9-5BB6-EAFB-6C26-B0E7892864FF}"/>
          </ac:spMkLst>
        </pc:spChg>
        <pc:spChg chg="mod">
          <ac:chgData name="Tim Harris" userId="22102ac1d5c6eecc" providerId="LiveId" clId="{54761361-5CF9-404B-B0CC-6FD4BA689D65}" dt="2022-11-29T01:45:35.177" v="2488" actId="1037"/>
          <ac:spMkLst>
            <pc:docMk/>
            <pc:sldMk cId="0" sldId="256"/>
            <ac:spMk id="54" creationId="{00000000-0000-0000-0000-000000000000}"/>
          </ac:spMkLst>
        </pc:spChg>
        <pc:spChg chg="del">
          <ac:chgData name="Tim Harris" userId="22102ac1d5c6eecc" providerId="LiveId" clId="{54761361-5CF9-404B-B0CC-6FD4BA689D65}" dt="2022-11-28T20:50:49.459" v="12" actId="478"/>
          <ac:spMkLst>
            <pc:docMk/>
            <pc:sldMk cId="0" sldId="256"/>
            <ac:spMk id="55" creationId="{00000000-0000-0000-0000-000000000000}"/>
          </ac:spMkLst>
        </pc:spChg>
      </pc:sldChg>
      <pc:sldChg chg="modSp mod modNotes modNotesTx">
        <pc:chgData name="Tim Harris" userId="22102ac1d5c6eecc" providerId="LiveId" clId="{54761361-5CF9-404B-B0CC-6FD4BA689D65}" dt="2022-11-29T02:00:40.258" v="2576" actId="20577"/>
        <pc:sldMkLst>
          <pc:docMk/>
          <pc:sldMk cId="0" sldId="257"/>
        </pc:sldMkLst>
        <pc:spChg chg="mod">
          <ac:chgData name="Tim Harris" userId="22102ac1d5c6eecc" providerId="LiveId" clId="{54761361-5CF9-404B-B0CC-6FD4BA689D65}" dt="2022-11-29T01:44:30.062" v="2464" actId="207"/>
          <ac:spMkLst>
            <pc:docMk/>
            <pc:sldMk cId="0" sldId="257"/>
            <ac:spMk id="60" creationId="{00000000-0000-0000-0000-000000000000}"/>
          </ac:spMkLst>
        </pc:spChg>
      </pc:sldChg>
      <pc:sldChg chg="modSp del modNotes">
        <pc:chgData name="Tim Harris" userId="22102ac1d5c6eecc" providerId="LiveId" clId="{54761361-5CF9-404B-B0CC-6FD4BA689D65}" dt="2022-11-28T21:18:08.723" v="533" actId="47"/>
        <pc:sldMkLst>
          <pc:docMk/>
          <pc:sldMk cId="0" sldId="258"/>
        </pc:sldMkLst>
        <pc:spChg chg="mod">
          <ac:chgData name="Tim Harris" userId="22102ac1d5c6eecc" providerId="LiveId" clId="{54761361-5CF9-404B-B0CC-6FD4BA689D65}" dt="2022-11-28T20:54:49.424" v="13"/>
          <ac:spMkLst>
            <pc:docMk/>
            <pc:sldMk cId="0" sldId="258"/>
            <ac:spMk id="65" creationId="{00000000-0000-0000-0000-000000000000}"/>
          </ac:spMkLst>
        </pc:spChg>
        <pc:spChg chg="mod">
          <ac:chgData name="Tim Harris" userId="22102ac1d5c6eecc" providerId="LiveId" clId="{54761361-5CF9-404B-B0CC-6FD4BA689D65}" dt="2022-11-28T20:54:49.424" v="13"/>
          <ac:spMkLst>
            <pc:docMk/>
            <pc:sldMk cId="0" sldId="258"/>
            <ac:spMk id="66" creationId="{00000000-0000-0000-0000-000000000000}"/>
          </ac:spMkLst>
        </pc:spChg>
      </pc:sldChg>
      <pc:sldChg chg="modSp del mod modNotes">
        <pc:chgData name="Tim Harris" userId="22102ac1d5c6eecc" providerId="LiveId" clId="{54761361-5CF9-404B-B0CC-6FD4BA689D65}" dt="2022-11-28T21:52:35.457" v="806" actId="2696"/>
        <pc:sldMkLst>
          <pc:docMk/>
          <pc:sldMk cId="0" sldId="259"/>
        </pc:sldMkLst>
        <pc:spChg chg="mod">
          <ac:chgData name="Tim Harris" userId="22102ac1d5c6eecc" providerId="LiveId" clId="{54761361-5CF9-404B-B0CC-6FD4BA689D65}" dt="2022-11-28T21:25:31.338" v="547" actId="207"/>
          <ac:spMkLst>
            <pc:docMk/>
            <pc:sldMk cId="0" sldId="259"/>
            <ac:spMk id="71" creationId="{00000000-0000-0000-0000-000000000000}"/>
          </ac:spMkLst>
        </pc:spChg>
        <pc:spChg chg="mod">
          <ac:chgData name="Tim Harris" userId="22102ac1d5c6eecc" providerId="LiveId" clId="{54761361-5CF9-404B-B0CC-6FD4BA689D65}" dt="2022-11-28T20:54:49.424" v="13"/>
          <ac:spMkLst>
            <pc:docMk/>
            <pc:sldMk cId="0" sldId="259"/>
            <ac:spMk id="72" creationId="{00000000-0000-0000-0000-000000000000}"/>
          </ac:spMkLst>
        </pc:spChg>
      </pc:sldChg>
      <pc:sldChg chg="modSp mod modNotes">
        <pc:chgData name="Tim Harris" userId="22102ac1d5c6eecc" providerId="LiveId" clId="{54761361-5CF9-404B-B0CC-6FD4BA689D65}" dt="2022-11-29T01:44:36.470" v="2465" actId="207"/>
        <pc:sldMkLst>
          <pc:docMk/>
          <pc:sldMk cId="0" sldId="260"/>
        </pc:sldMkLst>
        <pc:spChg chg="mod">
          <ac:chgData name="Tim Harris" userId="22102ac1d5c6eecc" providerId="LiveId" clId="{54761361-5CF9-404B-B0CC-6FD4BA689D65}" dt="2022-11-29T01:44:36.470" v="2465" actId="207"/>
          <ac:spMkLst>
            <pc:docMk/>
            <pc:sldMk cId="0" sldId="260"/>
            <ac:spMk id="77" creationId="{00000000-0000-0000-0000-000000000000}"/>
          </ac:spMkLst>
        </pc:spChg>
      </pc:sldChg>
      <pc:sldChg chg="modSp mod modNotes">
        <pc:chgData name="Tim Harris" userId="22102ac1d5c6eecc" providerId="LiveId" clId="{54761361-5CF9-404B-B0CC-6FD4BA689D65}" dt="2022-11-29T01:47:07.654" v="2521" actId="6549"/>
        <pc:sldMkLst>
          <pc:docMk/>
          <pc:sldMk cId="0" sldId="261"/>
        </pc:sldMkLst>
        <pc:spChg chg="mod">
          <ac:chgData name="Tim Harris" userId="22102ac1d5c6eecc" providerId="LiveId" clId="{54761361-5CF9-404B-B0CC-6FD4BA689D65}" dt="2022-11-28T21:20:28.857" v="535" actId="207"/>
          <ac:spMkLst>
            <pc:docMk/>
            <pc:sldMk cId="0" sldId="261"/>
            <ac:spMk id="82" creationId="{00000000-0000-0000-0000-000000000000}"/>
          </ac:spMkLst>
        </pc:spChg>
        <pc:spChg chg="mod">
          <ac:chgData name="Tim Harris" userId="22102ac1d5c6eecc" providerId="LiveId" clId="{54761361-5CF9-404B-B0CC-6FD4BA689D65}" dt="2022-11-29T01:47:07.654" v="2521" actId="6549"/>
          <ac:spMkLst>
            <pc:docMk/>
            <pc:sldMk cId="0" sldId="261"/>
            <ac:spMk id="83" creationId="{00000000-0000-0000-0000-000000000000}"/>
          </ac:spMkLst>
        </pc:spChg>
      </pc:sldChg>
      <pc:sldChg chg="addSp delSp modSp mod modNotes">
        <pc:chgData name="Tim Harris" userId="22102ac1d5c6eecc" providerId="LiveId" clId="{54761361-5CF9-404B-B0CC-6FD4BA689D65}" dt="2022-11-28T21:47:19.935" v="709" actId="207"/>
        <pc:sldMkLst>
          <pc:docMk/>
          <pc:sldMk cId="0" sldId="262"/>
        </pc:sldMkLst>
        <pc:spChg chg="add del mod">
          <ac:chgData name="Tim Harris" userId="22102ac1d5c6eecc" providerId="LiveId" clId="{54761361-5CF9-404B-B0CC-6FD4BA689D65}" dt="2022-11-28T21:29:08.315" v="583" actId="478"/>
          <ac:spMkLst>
            <pc:docMk/>
            <pc:sldMk cId="0" sldId="262"/>
            <ac:spMk id="4" creationId="{ECFCF5B3-E1F6-C3B5-B374-58BA00FC12CF}"/>
          </ac:spMkLst>
        </pc:spChg>
        <pc:spChg chg="mod">
          <ac:chgData name="Tim Harris" userId="22102ac1d5c6eecc" providerId="LiveId" clId="{54761361-5CF9-404B-B0CC-6FD4BA689D65}" dt="2022-11-28T21:20:37.218" v="536" actId="207"/>
          <ac:spMkLst>
            <pc:docMk/>
            <pc:sldMk cId="0" sldId="262"/>
            <ac:spMk id="88" creationId="{00000000-0000-0000-0000-000000000000}"/>
          </ac:spMkLst>
        </pc:spChg>
        <pc:spChg chg="del mod">
          <ac:chgData name="Tim Harris" userId="22102ac1d5c6eecc" providerId="LiveId" clId="{54761361-5CF9-404B-B0CC-6FD4BA689D65}" dt="2022-11-28T21:29:03.055" v="582" actId="478"/>
          <ac:spMkLst>
            <pc:docMk/>
            <pc:sldMk cId="0" sldId="262"/>
            <ac:spMk id="89" creationId="{00000000-0000-0000-0000-000000000000}"/>
          </ac:spMkLst>
        </pc:spChg>
        <pc:graphicFrameChg chg="add del mod modGraphic">
          <ac:chgData name="Tim Harris" userId="22102ac1d5c6eecc" providerId="LiveId" clId="{54761361-5CF9-404B-B0CC-6FD4BA689D65}" dt="2022-11-28T21:31:40.893" v="630" actId="478"/>
          <ac:graphicFrameMkLst>
            <pc:docMk/>
            <pc:sldMk cId="0" sldId="262"/>
            <ac:graphicFrameMk id="2" creationId="{64AEDA76-4994-4622-5B12-C16DBA922081}"/>
          </ac:graphicFrameMkLst>
        </pc:graphicFrameChg>
        <pc:graphicFrameChg chg="add mod modGraphic">
          <ac:chgData name="Tim Harris" userId="22102ac1d5c6eecc" providerId="LiveId" clId="{54761361-5CF9-404B-B0CC-6FD4BA689D65}" dt="2022-11-28T21:36:07.998" v="703" actId="207"/>
          <ac:graphicFrameMkLst>
            <pc:docMk/>
            <pc:sldMk cId="0" sldId="262"/>
            <ac:graphicFrameMk id="5" creationId="{F5DE7256-397C-6636-507B-BA19DC458636}"/>
          </ac:graphicFrameMkLst>
        </pc:graphicFrameChg>
        <pc:graphicFrameChg chg="add mod modGraphic">
          <ac:chgData name="Tim Harris" userId="22102ac1d5c6eecc" providerId="LiveId" clId="{54761361-5CF9-404B-B0CC-6FD4BA689D65}" dt="2022-11-28T21:47:19.935" v="709" actId="207"/>
          <ac:graphicFrameMkLst>
            <pc:docMk/>
            <pc:sldMk cId="0" sldId="262"/>
            <ac:graphicFrameMk id="6" creationId="{2C51917B-8BCE-420C-23A0-23F1E83C523C}"/>
          </ac:graphicFrameMkLst>
        </pc:graphicFrameChg>
      </pc:sldChg>
      <pc:sldChg chg="addSp delSp modSp add mod modNotesTx">
        <pc:chgData name="Tim Harris" userId="22102ac1d5c6eecc" providerId="LiveId" clId="{54761361-5CF9-404B-B0CC-6FD4BA689D65}" dt="2022-11-29T02:25:44.384" v="2778" actId="20577"/>
        <pc:sldMkLst>
          <pc:docMk/>
          <pc:sldMk cId="503904832" sldId="263"/>
        </pc:sldMkLst>
        <pc:spChg chg="add del mod">
          <ac:chgData name="Tim Harris" userId="22102ac1d5c6eecc" providerId="LiveId" clId="{54761361-5CF9-404B-B0CC-6FD4BA689D65}" dt="2022-11-28T20:59:36.173" v="46" actId="478"/>
          <ac:spMkLst>
            <pc:docMk/>
            <pc:sldMk cId="503904832" sldId="263"/>
            <ac:spMk id="3" creationId="{02F86DC2-89E4-319A-A012-D46C7BBA3A48}"/>
          </ac:spMkLst>
        </pc:spChg>
        <pc:spChg chg="mod">
          <ac:chgData name="Tim Harris" userId="22102ac1d5c6eecc" providerId="LiveId" clId="{54761361-5CF9-404B-B0CC-6FD4BA689D65}" dt="2022-11-28T21:20:01.859" v="534" actId="207"/>
          <ac:spMkLst>
            <pc:docMk/>
            <pc:sldMk cId="503904832" sldId="263"/>
            <ac:spMk id="65" creationId="{00000000-0000-0000-0000-000000000000}"/>
          </ac:spMkLst>
        </pc:spChg>
        <pc:spChg chg="del">
          <ac:chgData name="Tim Harris" userId="22102ac1d5c6eecc" providerId="LiveId" clId="{54761361-5CF9-404B-B0CC-6FD4BA689D65}" dt="2022-11-28T20:59:32.452" v="45" actId="478"/>
          <ac:spMkLst>
            <pc:docMk/>
            <pc:sldMk cId="503904832" sldId="263"/>
            <ac:spMk id="66" creationId="{00000000-0000-0000-0000-000000000000}"/>
          </ac:spMkLst>
        </pc:spChg>
        <pc:graphicFrameChg chg="add del mod modGraphic">
          <ac:chgData name="Tim Harris" userId="22102ac1d5c6eecc" providerId="LiveId" clId="{54761361-5CF9-404B-B0CC-6FD4BA689D65}" dt="2022-11-28T21:03:07.856" v="105" actId="478"/>
          <ac:graphicFrameMkLst>
            <pc:docMk/>
            <pc:sldMk cId="503904832" sldId="263"/>
            <ac:graphicFrameMk id="4" creationId="{4F3206A2-2E69-B0C2-0806-1EDE76D6103B}"/>
          </ac:graphicFrameMkLst>
        </pc:graphicFrameChg>
        <pc:graphicFrameChg chg="add mod modGraphic">
          <ac:chgData name="Tim Harris" userId="22102ac1d5c6eecc" providerId="LiveId" clId="{54761361-5CF9-404B-B0CC-6FD4BA689D65}" dt="2022-11-29T02:25:44.384" v="2778" actId="20577"/>
          <ac:graphicFrameMkLst>
            <pc:docMk/>
            <pc:sldMk cId="503904832" sldId="263"/>
            <ac:graphicFrameMk id="5" creationId="{AA35F079-F54B-DC29-60A8-0DD573C30142}"/>
          </ac:graphicFrameMkLst>
        </pc:graphicFrameChg>
      </pc:sldChg>
      <pc:sldChg chg="addSp delSp modSp add mod">
        <pc:chgData name="Tim Harris" userId="22102ac1d5c6eecc" providerId="LiveId" clId="{54761361-5CF9-404B-B0CC-6FD4BA689D65}" dt="2022-11-29T02:05:11.506" v="2579" actId="255"/>
        <pc:sldMkLst>
          <pc:docMk/>
          <pc:sldMk cId="505504476" sldId="264"/>
        </pc:sldMkLst>
        <pc:spChg chg="add del mod">
          <ac:chgData name="Tim Harris" userId="22102ac1d5c6eecc" providerId="LiveId" clId="{54761361-5CF9-404B-B0CC-6FD4BA689D65}" dt="2022-11-28T21:50:22.144" v="712" actId="478"/>
          <ac:spMkLst>
            <pc:docMk/>
            <pc:sldMk cId="505504476" sldId="264"/>
            <ac:spMk id="3" creationId="{EAC31F8A-2646-6C3C-8162-A54BCAC47B37}"/>
          </ac:spMkLst>
        </pc:spChg>
        <pc:spChg chg="del">
          <ac:chgData name="Tim Harris" userId="22102ac1d5c6eecc" providerId="LiveId" clId="{54761361-5CF9-404B-B0CC-6FD4BA689D65}" dt="2022-11-28T21:50:18.637" v="711" actId="478"/>
          <ac:spMkLst>
            <pc:docMk/>
            <pc:sldMk cId="505504476" sldId="264"/>
            <ac:spMk id="72" creationId="{00000000-0000-0000-0000-000000000000}"/>
          </ac:spMkLst>
        </pc:spChg>
        <pc:graphicFrameChg chg="add mod modGraphic">
          <ac:chgData name="Tim Harris" userId="22102ac1d5c6eecc" providerId="LiveId" clId="{54761361-5CF9-404B-B0CC-6FD4BA689D65}" dt="2022-11-29T02:05:11.506" v="2579" actId="255"/>
          <ac:graphicFrameMkLst>
            <pc:docMk/>
            <pc:sldMk cId="505504476" sldId="264"/>
            <ac:graphicFrameMk id="4" creationId="{6E30A4F1-1840-5F56-4B6A-CAFC57012A8B}"/>
          </ac:graphicFrameMkLst>
        </pc:graphicFrameChg>
      </pc:sldChg>
    </pc:docChg>
  </pc:docChgLst>
  <pc:docChgLst>
    <pc:chgData name="Tim Harris" userId="22102ac1d5c6eecc" providerId="LiveId" clId="{BDD02F67-5BDA-4E97-AA92-AE80543D0167}"/>
    <pc:docChg chg="custSel modSld">
      <pc:chgData name="Tim Harris" userId="22102ac1d5c6eecc" providerId="LiveId" clId="{BDD02F67-5BDA-4E97-AA92-AE80543D0167}" dt="2022-11-29T03:32:57.027" v="542" actId="6549"/>
      <pc:docMkLst>
        <pc:docMk/>
      </pc:docMkLst>
      <pc:sldChg chg="modSp mod">
        <pc:chgData name="Tim Harris" userId="22102ac1d5c6eecc" providerId="LiveId" clId="{BDD02F67-5BDA-4E97-AA92-AE80543D0167}" dt="2022-11-29T02:58:24.657" v="164" actId="20577"/>
        <pc:sldMkLst>
          <pc:docMk/>
          <pc:sldMk cId="0" sldId="256"/>
        </pc:sldMkLst>
        <pc:spChg chg="mod">
          <ac:chgData name="Tim Harris" userId="22102ac1d5c6eecc" providerId="LiveId" clId="{BDD02F67-5BDA-4E97-AA92-AE80543D0167}" dt="2022-11-29T02:58:24.657" v="164" actId="20577"/>
          <ac:spMkLst>
            <pc:docMk/>
            <pc:sldMk cId="0" sldId="256"/>
            <ac:spMk id="3" creationId="{9D16B0B9-5BB6-EAFB-6C26-B0E7892864FF}"/>
          </ac:spMkLst>
        </pc:spChg>
      </pc:sldChg>
      <pc:sldChg chg="modNotesTx">
        <pc:chgData name="Tim Harris" userId="22102ac1d5c6eecc" providerId="LiveId" clId="{BDD02F67-5BDA-4E97-AA92-AE80543D0167}" dt="2022-11-29T03:32:38.127" v="541" actId="6549"/>
        <pc:sldMkLst>
          <pc:docMk/>
          <pc:sldMk cId="0" sldId="257"/>
        </pc:sldMkLst>
      </pc:sldChg>
      <pc:sldChg chg="modSp mod">
        <pc:chgData name="Tim Harris" userId="22102ac1d5c6eecc" providerId="LiveId" clId="{BDD02F67-5BDA-4E97-AA92-AE80543D0167}" dt="2022-11-29T03:03:35.837" v="269" actId="6549"/>
        <pc:sldMkLst>
          <pc:docMk/>
          <pc:sldMk cId="0" sldId="261"/>
        </pc:sldMkLst>
        <pc:spChg chg="mod">
          <ac:chgData name="Tim Harris" userId="22102ac1d5c6eecc" providerId="LiveId" clId="{BDD02F67-5BDA-4E97-AA92-AE80543D0167}" dt="2022-11-29T03:03:35.837" v="269" actId="6549"/>
          <ac:spMkLst>
            <pc:docMk/>
            <pc:sldMk cId="0" sldId="261"/>
            <ac:spMk id="83" creationId="{00000000-0000-0000-0000-000000000000}"/>
          </ac:spMkLst>
        </pc:spChg>
      </pc:sldChg>
      <pc:sldChg chg="modSp mod modNotesTx">
        <pc:chgData name="Tim Harris" userId="22102ac1d5c6eecc" providerId="LiveId" clId="{BDD02F67-5BDA-4E97-AA92-AE80543D0167}" dt="2022-11-29T03:32:57.027" v="542" actId="6549"/>
        <pc:sldMkLst>
          <pc:docMk/>
          <pc:sldMk cId="503904832" sldId="263"/>
        </pc:sldMkLst>
        <pc:graphicFrameChg chg="modGraphic">
          <ac:chgData name="Tim Harris" userId="22102ac1d5c6eecc" providerId="LiveId" clId="{BDD02F67-5BDA-4E97-AA92-AE80543D0167}" dt="2022-11-29T03:12:49.332" v="540" actId="20577"/>
          <ac:graphicFrameMkLst>
            <pc:docMk/>
            <pc:sldMk cId="503904832" sldId="263"/>
            <ac:graphicFrameMk id="5" creationId="{AA35F079-F54B-DC29-60A8-0DD573C30142}"/>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lang="en-US" b="0" i="1" dirty="0">
              <a:solidFill>
                <a:srgbClr val="A52A2A"/>
              </a:solidFill>
              <a:effectLst/>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656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5051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684451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72627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04800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4034126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628773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951230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38195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985674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216918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357302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37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9646527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779875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46691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278184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101743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2439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1549164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471443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11/28/2022</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828783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hyperlink" Target="https://api.themoviedb.org/3"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5" Type="http://schemas.openxmlformats.org/officeDocument/2006/relationships/hyperlink" Target="https://code.jquery.com/jquery-3.4.1.min.js" TargetMode="External"/><Relationship Id="rId4" Type="http://schemas.openxmlformats.org/officeDocument/2006/relationships/hyperlink" Target="https://cdn.jsdelivr.net/npm/bulma@0.9.4/css/bulma.min.cs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91030" y="1085850"/>
            <a:ext cx="6619244" cy="249718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MoviePedia</a:t>
            </a:r>
            <a:endParaRPr dirty="0"/>
          </a:p>
        </p:txBody>
      </p:sp>
      <p:sp>
        <p:nvSpPr>
          <p:cNvPr id="3" name="Subtitle 2">
            <a:extLst>
              <a:ext uri="{FF2B5EF4-FFF2-40B4-BE49-F238E27FC236}">
                <a16:creationId xmlns:a16="http://schemas.microsoft.com/office/drawing/2014/main" id="{9D16B0B9-5BB6-EAFB-6C26-B0E7892864FF}"/>
              </a:ext>
            </a:extLst>
          </p:cNvPr>
          <p:cNvSpPr>
            <a:spLocks noGrp="1"/>
          </p:cNvSpPr>
          <p:nvPr>
            <p:ph type="subTitle" idx="1"/>
          </p:nvPr>
        </p:nvSpPr>
        <p:spPr>
          <a:xfrm>
            <a:off x="291030" y="3583035"/>
            <a:ext cx="6619244" cy="646065"/>
          </a:xfrm>
        </p:spPr>
        <p:txBody>
          <a:bodyPr/>
          <a:lstStyle/>
          <a:p>
            <a:pPr algn="r"/>
            <a:r>
              <a:rPr lang="en-US" dirty="0"/>
              <a:t>Review all your favorite movies and shows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chemeClr val="bg2">
                    <a:lumMod val="40000"/>
                    <a:lumOff val="60000"/>
                  </a:schemeClr>
                </a:solidFill>
              </a:rPr>
              <a:t>Elevator Pitch</a:t>
            </a:r>
            <a:endParaRPr dirty="0">
              <a:solidFill>
                <a:schemeClr val="bg2">
                  <a:lumMod val="40000"/>
                  <a:lumOff val="6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2">
                    <a:lumMod val="40000"/>
                    <a:lumOff val="60000"/>
                  </a:schemeClr>
                </a:solidFill>
              </a:rPr>
              <a:t>Concept</a:t>
            </a:r>
            <a:endParaRPr dirty="0">
              <a:solidFill>
                <a:schemeClr val="bg2">
                  <a:lumMod val="40000"/>
                  <a:lumOff val="60000"/>
                </a:schemeClr>
              </a:solidFill>
            </a:endParaRPr>
          </a:p>
        </p:txBody>
      </p:sp>
      <p:graphicFrame>
        <p:nvGraphicFramePr>
          <p:cNvPr id="5" name="Table 5">
            <a:extLst>
              <a:ext uri="{FF2B5EF4-FFF2-40B4-BE49-F238E27FC236}">
                <a16:creationId xmlns:a16="http://schemas.microsoft.com/office/drawing/2014/main" id="{AA35F079-F54B-DC29-60A8-0DD573C30142}"/>
              </a:ext>
            </a:extLst>
          </p:cNvPr>
          <p:cNvGraphicFramePr>
            <a:graphicFrameLocks noGrp="1"/>
          </p:cNvGraphicFramePr>
          <p:nvPr>
            <p:extLst>
              <p:ext uri="{D42A27DB-BD31-4B8C-83A1-F6EECF244321}">
                <p14:modId xmlns:p14="http://schemas.microsoft.com/office/powerpoint/2010/main" val="3493031782"/>
              </p:ext>
            </p:extLst>
          </p:nvPr>
        </p:nvGraphicFramePr>
        <p:xfrm>
          <a:off x="683941" y="1544207"/>
          <a:ext cx="7709210" cy="2194560"/>
        </p:xfrm>
        <a:graphic>
          <a:graphicData uri="http://schemas.openxmlformats.org/drawingml/2006/table">
            <a:tbl>
              <a:tblPr firstRow="1" bandRow="1">
                <a:tableStyleId>{2D5ABB26-0587-4C30-8999-92F81FD0307C}</a:tableStyleId>
              </a:tblPr>
              <a:tblGrid>
                <a:gridCol w="1433168">
                  <a:extLst>
                    <a:ext uri="{9D8B030D-6E8A-4147-A177-3AD203B41FA5}">
                      <a16:colId xmlns:a16="http://schemas.microsoft.com/office/drawing/2014/main" val="2828667178"/>
                    </a:ext>
                  </a:extLst>
                </a:gridCol>
                <a:gridCol w="6276042">
                  <a:extLst>
                    <a:ext uri="{9D8B030D-6E8A-4147-A177-3AD203B41FA5}">
                      <a16:colId xmlns:a16="http://schemas.microsoft.com/office/drawing/2014/main" val="2306991885"/>
                    </a:ext>
                  </a:extLst>
                </a:gridCol>
              </a:tblGrid>
              <a:tr h="395207">
                <a:tc>
                  <a:txBody>
                    <a:bodyPr/>
                    <a:lstStyle/>
                    <a:p>
                      <a:r>
                        <a:rPr lang="en-US" dirty="0">
                          <a:solidFill>
                            <a:schemeClr val="bg2">
                              <a:lumMod val="40000"/>
                              <a:lumOff val="60000"/>
                            </a:schemeClr>
                          </a:solidFill>
                        </a:rPr>
                        <a:t>Description</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200" dirty="0"/>
                        <a:t>For everyone who wishes they had a way to see reviews and previews as well as ratings and other descriptions for every movie or show. </a:t>
                      </a:r>
                    </a:p>
                    <a:p>
                      <a:endParaRPr lang="en-US" sz="1200" dirty="0"/>
                    </a:p>
                    <a:p>
                      <a:r>
                        <a:rPr lang="en-US" sz="1200" dirty="0"/>
                        <a:t>Visit </a:t>
                      </a:r>
                      <a:r>
                        <a:rPr lang="en-US" sz="1200" dirty="0" err="1"/>
                        <a:t>MoviePedia</a:t>
                      </a:r>
                      <a:r>
                        <a:rPr lang="en-US" sz="1200" dirty="0"/>
                        <a:t> and simply enter in the name of any movie or TV show into the search bar and be presented with reviews, ratings and previews as well as suggestions on what to watch.  </a:t>
                      </a:r>
                    </a:p>
                    <a:p>
                      <a:endParaRPr lang="en-US" sz="12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8096163"/>
                  </a:ext>
                </a:extLst>
              </a:tr>
              <a:tr h="498446">
                <a:tc>
                  <a:txBody>
                    <a:bodyPr/>
                    <a:lstStyle/>
                    <a:p>
                      <a:r>
                        <a:rPr lang="en-US" dirty="0">
                          <a:solidFill>
                            <a:schemeClr val="bg2">
                              <a:lumMod val="40000"/>
                              <a:lumOff val="60000"/>
                            </a:schemeClr>
                          </a:solidFill>
                        </a:rPr>
                        <a:t>User Story</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200" b="0" kern="1200" dirty="0">
                          <a:solidFill>
                            <a:schemeClr val="tx1"/>
                          </a:solidFill>
                          <a:effectLst/>
                          <a:latin typeface="+mn-lt"/>
                          <a:ea typeface="+mn-ea"/>
                          <a:cs typeface="+mn-cs"/>
                        </a:rPr>
                        <a:t>As a user I want to search for a movie or show through a search engine.</a:t>
                      </a:r>
                    </a:p>
                    <a:p>
                      <a:r>
                        <a:rPr lang="en-US" sz="1200" b="0" kern="1200" dirty="0">
                          <a:solidFill>
                            <a:schemeClr val="tx1"/>
                          </a:solidFill>
                          <a:effectLst/>
                          <a:latin typeface="+mn-lt"/>
                          <a:ea typeface="+mn-ea"/>
                          <a:cs typeface="+mn-cs"/>
                        </a:rPr>
                        <a:t>So that I can be presented with reviews, ratings and suggestions on which ones to watch and which ones to avoid.</a:t>
                      </a:r>
                    </a:p>
                    <a:p>
                      <a:endParaRPr lang="en-US" sz="120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256565223"/>
                  </a:ext>
                </a:extLst>
              </a:tr>
            </a:tbl>
          </a:graphicData>
        </a:graphic>
      </p:graphicFrame>
    </p:spTree>
    <p:extLst>
      <p:ext uri="{BB962C8B-B14F-4D97-AF65-F5344CB8AC3E}">
        <p14:creationId xmlns:p14="http://schemas.microsoft.com/office/powerpoint/2010/main" val="50390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2">
                    <a:lumMod val="40000"/>
                    <a:lumOff val="60000"/>
                  </a:schemeClr>
                </a:solidFill>
              </a:rPr>
              <a:t>Process</a:t>
            </a:r>
            <a:endParaRPr dirty="0">
              <a:solidFill>
                <a:schemeClr val="bg2">
                  <a:lumMod val="40000"/>
                  <a:lumOff val="60000"/>
                </a:schemeClr>
              </a:solidFill>
            </a:endParaRPr>
          </a:p>
        </p:txBody>
      </p:sp>
      <p:graphicFrame>
        <p:nvGraphicFramePr>
          <p:cNvPr id="4" name="Table 5">
            <a:extLst>
              <a:ext uri="{FF2B5EF4-FFF2-40B4-BE49-F238E27FC236}">
                <a16:creationId xmlns:a16="http://schemas.microsoft.com/office/drawing/2014/main" id="{6E30A4F1-1840-5F56-4B6A-CAFC57012A8B}"/>
              </a:ext>
            </a:extLst>
          </p:cNvPr>
          <p:cNvGraphicFramePr>
            <a:graphicFrameLocks noGrp="1"/>
          </p:cNvGraphicFramePr>
          <p:nvPr>
            <p:extLst>
              <p:ext uri="{D42A27DB-BD31-4B8C-83A1-F6EECF244321}">
                <p14:modId xmlns:p14="http://schemas.microsoft.com/office/powerpoint/2010/main" val="3088570821"/>
              </p:ext>
            </p:extLst>
          </p:nvPr>
        </p:nvGraphicFramePr>
        <p:xfrm>
          <a:off x="311700" y="1286109"/>
          <a:ext cx="8520600" cy="2926080"/>
        </p:xfrm>
        <a:graphic>
          <a:graphicData uri="http://schemas.openxmlformats.org/drawingml/2006/table">
            <a:tbl>
              <a:tblPr firstRow="1" bandRow="1">
                <a:tableStyleId>{2D5ABB26-0587-4C30-8999-92F81FD0307C}</a:tableStyleId>
              </a:tblPr>
              <a:tblGrid>
                <a:gridCol w="1584008">
                  <a:extLst>
                    <a:ext uri="{9D8B030D-6E8A-4147-A177-3AD203B41FA5}">
                      <a16:colId xmlns:a16="http://schemas.microsoft.com/office/drawing/2014/main" val="2828667178"/>
                    </a:ext>
                  </a:extLst>
                </a:gridCol>
                <a:gridCol w="6936592">
                  <a:extLst>
                    <a:ext uri="{9D8B030D-6E8A-4147-A177-3AD203B41FA5}">
                      <a16:colId xmlns:a16="http://schemas.microsoft.com/office/drawing/2014/main" val="2306991885"/>
                    </a:ext>
                  </a:extLst>
                </a:gridCol>
              </a:tblGrid>
              <a:tr h="594310">
                <a:tc>
                  <a:txBody>
                    <a:bodyPr/>
                    <a:lstStyle/>
                    <a:p>
                      <a:r>
                        <a:rPr lang="en-US" dirty="0">
                          <a:solidFill>
                            <a:schemeClr val="bg2">
                              <a:lumMod val="40000"/>
                              <a:lumOff val="60000"/>
                            </a:schemeClr>
                          </a:solidFill>
                        </a:rPr>
                        <a:t>Technologies Used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200" dirty="0">
                          <a:hlinkClick r:id="rId3"/>
                        </a:rPr>
                        <a:t>https://api.themoviedb.org/3</a:t>
                      </a:r>
                      <a:endParaRPr lang="en-US" sz="1200" dirty="0"/>
                    </a:p>
                    <a:p>
                      <a:pPr marL="285750" indent="-285750">
                        <a:buFont typeface="Arial" panose="020B0604020202020204" pitchFamily="34" charset="0"/>
                        <a:buChar char="•"/>
                      </a:pPr>
                      <a:r>
                        <a:rPr lang="en-US" sz="1200" dirty="0">
                          <a:hlinkClick r:id="rId4"/>
                        </a:rPr>
                        <a:t>https://cdn.jsdelivr.net/npm/bulma@0.9.4/css/bulma.min.css</a:t>
                      </a:r>
                      <a:r>
                        <a:rPr lang="en-US" sz="1200" dirty="0"/>
                        <a:t> </a:t>
                      </a:r>
                    </a:p>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hlinkClick r:id="rId5"/>
                        </a:rPr>
                        <a:t>https://code.jquery.com/jquery-3.4.1.min.js</a:t>
                      </a:r>
                      <a:r>
                        <a:rPr lang="en-US" sz="1200" b="0" kern="1200" dirty="0">
                          <a:solidFill>
                            <a:schemeClr val="tx1"/>
                          </a:solidFill>
                          <a:effectLst/>
                          <a:latin typeface="+mn-lt"/>
                          <a:ea typeface="+mn-ea"/>
                          <a:cs typeface="+mn-cs"/>
                        </a:rPr>
                        <a:t> </a:t>
                      </a:r>
                    </a:p>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kern="1200" dirty="0">
                        <a:solidFill>
                          <a:schemeClr val="tx1"/>
                        </a:solidFill>
                        <a:effectLst/>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8096163"/>
                  </a:ext>
                </a:extLst>
              </a:tr>
              <a:tr h="675426">
                <a:tc>
                  <a:txBody>
                    <a:bodyPr/>
                    <a:lstStyle/>
                    <a:p>
                      <a:r>
                        <a:rPr lang="en-US" dirty="0">
                          <a:solidFill>
                            <a:schemeClr val="bg2">
                              <a:lumMod val="40000"/>
                              <a:lumOff val="60000"/>
                            </a:schemeClr>
                          </a:solidFill>
                        </a:rPr>
                        <a:t>Breakdown of Tasks and Roles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200" dirty="0" err="1"/>
                        <a:t>Mehadi</a:t>
                      </a:r>
                      <a:r>
                        <a:rPr lang="en-US" sz="1200" dirty="0"/>
                        <a:t> Kahn – (Primary Role)Functions and Web APIs</a:t>
                      </a:r>
                    </a:p>
                    <a:p>
                      <a:pPr marL="285750" indent="-285750">
                        <a:buFont typeface="Arial" panose="020B0604020202020204" pitchFamily="34" charset="0"/>
                        <a:buChar char="•"/>
                      </a:pPr>
                      <a:r>
                        <a:rPr lang="en-US" sz="1200" dirty="0" err="1"/>
                        <a:t>Tochio</a:t>
                      </a:r>
                      <a:r>
                        <a:rPr lang="en-US" sz="1200" dirty="0"/>
                        <a:t> Herrera – (Primary Role) CSS and HTML </a:t>
                      </a:r>
                    </a:p>
                    <a:p>
                      <a:pPr marL="285750" indent="-285750">
                        <a:buFont typeface="Arial" panose="020B0604020202020204" pitchFamily="34" charset="0"/>
                        <a:buChar char="•"/>
                      </a:pPr>
                      <a:r>
                        <a:rPr lang="en-US" sz="1200" dirty="0"/>
                        <a:t>Tim Harris – (Primary Role) Presentation</a:t>
                      </a:r>
                    </a:p>
                    <a:p>
                      <a:pPr marL="285750" indent="-285750">
                        <a:buFont typeface="Arial" panose="020B0604020202020204" pitchFamily="34" charset="0"/>
                        <a:buChar char="•"/>
                      </a:pPr>
                      <a:endParaRPr 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972223"/>
                  </a:ext>
                </a:extLst>
              </a:tr>
              <a:tr h="691734">
                <a:tc>
                  <a:txBody>
                    <a:bodyPr/>
                    <a:lstStyle/>
                    <a:p>
                      <a:r>
                        <a:rPr lang="en-US" dirty="0">
                          <a:solidFill>
                            <a:schemeClr val="bg2">
                              <a:lumMod val="40000"/>
                              <a:lumOff val="60000"/>
                            </a:schemeClr>
                          </a:solidFill>
                        </a:rPr>
                        <a:t>Challenges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200" dirty="0"/>
                        <a:t>Merging GitHub repo submissions</a:t>
                      </a:r>
                    </a:p>
                    <a:p>
                      <a:pPr marL="285750" indent="-285750">
                        <a:buFont typeface="Arial" panose="020B0604020202020204" pitchFamily="34" charset="0"/>
                        <a:buChar char="•"/>
                      </a:pPr>
                      <a:r>
                        <a:rPr lang="en-US" sz="1200" dirty="0"/>
                        <a:t>Applying Web APIs</a:t>
                      </a:r>
                    </a:p>
                    <a:p>
                      <a:pPr marL="285750" indent="-285750">
                        <a:buFont typeface="Arial" panose="020B0604020202020204" pitchFamily="34" charset="0"/>
                        <a:buChar char="•"/>
                      </a:pPr>
                      <a:r>
                        <a:rPr lang="en-US" sz="1200" dirty="0"/>
                        <a:t>Varying skill level of each team member</a:t>
                      </a:r>
                    </a:p>
                    <a:p>
                      <a:pPr marL="285750" indent="-285750">
                        <a:buFont typeface="Arial" panose="020B0604020202020204" pitchFamily="34" charset="0"/>
                        <a:buChar char="•"/>
                      </a:pPr>
                      <a:endParaRPr 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6565223"/>
                  </a:ext>
                </a:extLst>
              </a:tr>
              <a:tr h="306717">
                <a:tc>
                  <a:txBody>
                    <a:bodyPr/>
                    <a:lstStyle/>
                    <a:p>
                      <a:r>
                        <a:rPr lang="en-US" dirty="0">
                          <a:solidFill>
                            <a:schemeClr val="bg2">
                              <a:lumMod val="40000"/>
                              <a:lumOff val="60000"/>
                            </a:schemeClr>
                          </a:solidFill>
                        </a:rPr>
                        <a:t>Successes</a:t>
                      </a:r>
                    </a:p>
                  </a:txBody>
                  <a:tcPr>
                    <a:lnT w="12700" cap="flat" cmpd="sng" algn="ctr">
                      <a:solidFill>
                        <a:schemeClr val="tx1"/>
                      </a:solidFill>
                      <a:prstDash val="solid"/>
                      <a:round/>
                      <a:headEnd type="none" w="med" len="med"/>
                      <a:tailEnd type="none" w="med" len="med"/>
                    </a:lnT>
                  </a:tcPr>
                </a:tc>
                <a:tc>
                  <a:txBody>
                    <a:bodyPr/>
                    <a:lstStyle/>
                    <a:p>
                      <a:pPr marL="285750" indent="-285750">
                        <a:buFont typeface="Arial" panose="020B0604020202020204" pitchFamily="34" charset="0"/>
                        <a:buChar char="•"/>
                      </a:pPr>
                      <a:r>
                        <a:rPr lang="en-US" sz="1200" dirty="0"/>
                        <a:t>Figuring out how to apply 3</a:t>
                      </a:r>
                      <a:r>
                        <a:rPr lang="en-US" sz="1200" baseline="30000" dirty="0"/>
                        <a:t>rd</a:t>
                      </a:r>
                      <a:r>
                        <a:rPr lang="en-US" sz="1200" dirty="0"/>
                        <a:t> party Web APIs</a:t>
                      </a:r>
                    </a:p>
                    <a:p>
                      <a:pPr marL="285750" indent="-285750">
                        <a:buFont typeface="Arial" panose="020B0604020202020204" pitchFamily="34" charset="0"/>
                        <a:buChar char="•"/>
                      </a:pPr>
                      <a:endParaRPr lang="en-US" sz="12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93812041"/>
                  </a:ext>
                </a:extLst>
              </a:tr>
            </a:tbl>
          </a:graphicData>
        </a:graphic>
      </p:graphicFrame>
    </p:spTree>
    <p:extLst>
      <p:ext uri="{BB962C8B-B14F-4D97-AF65-F5344CB8AC3E}">
        <p14:creationId xmlns:p14="http://schemas.microsoft.com/office/powerpoint/2010/main" val="505504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chemeClr val="bg2">
                    <a:lumMod val="40000"/>
                    <a:lumOff val="60000"/>
                  </a:schemeClr>
                </a:solidFill>
              </a:rPr>
              <a:t>Demo</a:t>
            </a:r>
            <a:endParaRPr dirty="0">
              <a:solidFill>
                <a:schemeClr val="bg2">
                  <a:lumMod val="40000"/>
                  <a:lumOff val="6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2">
                    <a:lumMod val="40000"/>
                    <a:lumOff val="60000"/>
                  </a:schemeClr>
                </a:solidFill>
              </a:rPr>
              <a:t>Directions for Future Development</a:t>
            </a:r>
            <a:endParaRPr dirty="0">
              <a:solidFill>
                <a:schemeClr val="bg2">
                  <a:lumMod val="40000"/>
                  <a:lumOff val="60000"/>
                </a:schemeClr>
              </a:solidFill>
            </a:endParaRPr>
          </a:p>
        </p:txBody>
      </p:sp>
      <p:sp>
        <p:nvSpPr>
          <p:cNvPr id="83" name="Google Shape;83;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Provide comments section for customer feedback and suggestions</a:t>
            </a:r>
          </a:p>
          <a:p>
            <a:pPr marL="0" lvl="0" indent="0" algn="l" rtl="0">
              <a:spcBef>
                <a:spcPts val="0"/>
              </a:spcBef>
              <a:spcAft>
                <a:spcPts val="1600"/>
              </a:spcAft>
              <a:buNone/>
            </a:pPr>
            <a:r>
              <a:rPr lang="en-US" dirty="0"/>
              <a:t>Incorporate actor biographies</a:t>
            </a:r>
          </a:p>
          <a:p>
            <a:pPr marL="0" lvl="0" indent="0" algn="l" rtl="0">
              <a:spcBef>
                <a:spcPts val="0"/>
              </a:spcBef>
              <a:spcAft>
                <a:spcPts val="1600"/>
              </a:spcAft>
              <a:buNone/>
            </a:pPr>
            <a:r>
              <a:rPr lang="en-US" dirty="0"/>
              <a:t>Expand website capabilities by adding additional searches for music and potentially video games </a:t>
            </a:r>
          </a:p>
          <a:p>
            <a:pPr marL="0" lvl="0" indent="0" algn="l" rtl="0">
              <a:spcBef>
                <a:spcPts val="0"/>
              </a:spcBef>
              <a:spcAft>
                <a:spcPts val="1600"/>
              </a:spcAft>
              <a:buNone/>
            </a:pPr>
            <a:r>
              <a:rPr lang="en-US" dirty="0"/>
              <a:t>Ongoing maintenance and testing</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2">
                    <a:lumMod val="40000"/>
                    <a:lumOff val="60000"/>
                  </a:schemeClr>
                </a:solidFill>
              </a:rPr>
              <a:t>Links</a:t>
            </a:r>
            <a:endParaRPr dirty="0">
              <a:solidFill>
                <a:schemeClr val="bg2">
                  <a:lumMod val="40000"/>
                  <a:lumOff val="60000"/>
                </a:schemeClr>
              </a:solidFill>
            </a:endParaRPr>
          </a:p>
        </p:txBody>
      </p:sp>
      <p:graphicFrame>
        <p:nvGraphicFramePr>
          <p:cNvPr id="5" name="Table 5">
            <a:extLst>
              <a:ext uri="{FF2B5EF4-FFF2-40B4-BE49-F238E27FC236}">
                <a16:creationId xmlns:a16="http://schemas.microsoft.com/office/drawing/2014/main" id="{F5DE7256-397C-6636-507B-BA19DC458636}"/>
              </a:ext>
            </a:extLst>
          </p:cNvPr>
          <p:cNvGraphicFramePr>
            <a:graphicFrameLocks noGrp="1"/>
          </p:cNvGraphicFramePr>
          <p:nvPr>
            <p:extLst>
              <p:ext uri="{D42A27DB-BD31-4B8C-83A1-F6EECF244321}">
                <p14:modId xmlns:p14="http://schemas.microsoft.com/office/powerpoint/2010/main" val="1369718519"/>
              </p:ext>
            </p:extLst>
          </p:nvPr>
        </p:nvGraphicFramePr>
        <p:xfrm>
          <a:off x="1524000" y="1694986"/>
          <a:ext cx="6096000" cy="686698"/>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512917283"/>
                    </a:ext>
                  </a:extLst>
                </a:gridCol>
              </a:tblGrid>
              <a:tr h="315858">
                <a:tc>
                  <a:txBody>
                    <a:bodyPr/>
                    <a:lstStyle/>
                    <a:p>
                      <a:pPr algn="ctr"/>
                      <a:r>
                        <a:rPr lang="en-US" b="0" dirty="0">
                          <a:solidFill>
                            <a:schemeClr val="bg2">
                              <a:lumMod val="50000"/>
                            </a:schemeClr>
                          </a:solidFill>
                        </a:rPr>
                        <a:t>Deployment Site</a:t>
                      </a:r>
                    </a:p>
                  </a:txBody>
                  <a:tcPr>
                    <a:lnB w="12700" cap="flat" cmpd="sng" algn="ctr">
                      <a:no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1008730116"/>
                  </a:ext>
                </a:extLst>
              </a:tr>
              <a:tr h="370840">
                <a:tc>
                  <a:txBody>
                    <a:bodyPr/>
                    <a:lstStyle/>
                    <a:p>
                      <a:pPr algn="ctr"/>
                      <a:endParaRPr lang="en-US" b="0" dirty="0"/>
                    </a:p>
                  </a:txBody>
                  <a:tcPr>
                    <a:lnT w="12700" cap="flat" cmpd="sng" algn="ctr">
                      <a:noFill/>
                      <a:prstDash val="solid"/>
                      <a:round/>
                      <a:headEnd type="none" w="med" len="med"/>
                      <a:tailEnd type="none" w="med" len="med"/>
                    </a:lnT>
                    <a:noFill/>
                  </a:tcPr>
                </a:tc>
                <a:extLst>
                  <a:ext uri="{0D108BD9-81ED-4DB2-BD59-A6C34878D82A}">
                    <a16:rowId xmlns:a16="http://schemas.microsoft.com/office/drawing/2014/main" val="2636608725"/>
                  </a:ext>
                </a:extLst>
              </a:tr>
            </a:tbl>
          </a:graphicData>
        </a:graphic>
      </p:graphicFrame>
      <p:graphicFrame>
        <p:nvGraphicFramePr>
          <p:cNvPr id="6" name="Table 5">
            <a:extLst>
              <a:ext uri="{FF2B5EF4-FFF2-40B4-BE49-F238E27FC236}">
                <a16:creationId xmlns:a16="http://schemas.microsoft.com/office/drawing/2014/main" id="{2C51917B-8BCE-420C-23A0-23F1E83C523C}"/>
              </a:ext>
            </a:extLst>
          </p:cNvPr>
          <p:cNvGraphicFramePr>
            <a:graphicFrameLocks noGrp="1"/>
          </p:cNvGraphicFramePr>
          <p:nvPr>
            <p:extLst>
              <p:ext uri="{D42A27DB-BD31-4B8C-83A1-F6EECF244321}">
                <p14:modId xmlns:p14="http://schemas.microsoft.com/office/powerpoint/2010/main" val="1688496611"/>
              </p:ext>
            </p:extLst>
          </p:nvPr>
        </p:nvGraphicFramePr>
        <p:xfrm>
          <a:off x="1524000" y="3236226"/>
          <a:ext cx="6096000" cy="686698"/>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512917283"/>
                    </a:ext>
                  </a:extLst>
                </a:gridCol>
              </a:tblGrid>
              <a:tr h="315858">
                <a:tc>
                  <a:txBody>
                    <a:bodyPr/>
                    <a:lstStyle/>
                    <a:p>
                      <a:pPr algn="ctr"/>
                      <a:r>
                        <a:rPr lang="en-US" b="0" dirty="0">
                          <a:solidFill>
                            <a:schemeClr val="bg2">
                              <a:lumMod val="50000"/>
                            </a:schemeClr>
                          </a:solidFill>
                        </a:rPr>
                        <a:t>GitHub Repo</a:t>
                      </a:r>
                    </a:p>
                  </a:txBody>
                  <a:tcPr>
                    <a:lnB w="12700" cap="flat" cmpd="sng" algn="ctr">
                      <a:no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1008730116"/>
                  </a:ext>
                </a:extLst>
              </a:tr>
              <a:tr h="370840">
                <a:tc>
                  <a:txBody>
                    <a:bodyPr/>
                    <a:lstStyle/>
                    <a:p>
                      <a:pPr algn="ctr"/>
                      <a:r>
                        <a:rPr lang="en-US" b="0" dirty="0">
                          <a:solidFill>
                            <a:schemeClr val="tx1"/>
                          </a:solidFill>
                        </a:rPr>
                        <a:t>git@github.com:magicbt12/Group6Project1.git</a:t>
                      </a:r>
                    </a:p>
                  </a:txBody>
                  <a:tcPr>
                    <a:lnT w="12700" cap="flat" cmpd="sng" algn="ctr">
                      <a:noFill/>
                      <a:prstDash val="solid"/>
                      <a:round/>
                      <a:headEnd type="none" w="med" len="med"/>
                      <a:tailEnd type="none" w="med" len="med"/>
                    </a:lnT>
                    <a:noFill/>
                  </a:tcPr>
                </a:tc>
                <a:extLst>
                  <a:ext uri="{0D108BD9-81ED-4DB2-BD59-A6C34878D82A}">
                    <a16:rowId xmlns:a16="http://schemas.microsoft.com/office/drawing/2014/main" val="2636608725"/>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374</TotalTime>
  <Words>270</Words>
  <Application>Microsoft Office PowerPoint</Application>
  <PresentationFormat>On-screen Show (16:9)</PresentationFormat>
  <Paragraphs>36</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MoviePedia</vt:lpstr>
      <vt:lpstr>Elevator Pitch</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Tim Harris</dc:creator>
  <cp:lastModifiedBy>Tim Harris</cp:lastModifiedBy>
  <cp:revision>1</cp:revision>
  <dcterms:modified xsi:type="dcterms:W3CDTF">2022-11-29T03:33:06Z</dcterms:modified>
</cp:coreProperties>
</file>