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16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15D9-F583-45BC-972B-633D27C26B7D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5122-8CF2-49D8-B671-8687316B70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15D9-F583-45BC-972B-633D27C26B7D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5122-8CF2-49D8-B671-8687316B7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15D9-F583-45BC-972B-633D27C26B7D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5122-8CF2-49D8-B671-8687316B7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15D9-F583-45BC-972B-633D27C26B7D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5122-8CF2-49D8-B671-8687316B7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15D9-F583-45BC-972B-633D27C26B7D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5122-8CF2-49D8-B671-8687316B7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15D9-F583-45BC-972B-633D27C26B7D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5122-8CF2-49D8-B671-8687316B7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15D9-F583-45BC-972B-633D27C26B7D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5122-8CF2-49D8-B671-8687316B7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15D9-F583-45BC-972B-633D27C26B7D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5122-8CF2-49D8-B671-8687316B7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15D9-F583-45BC-972B-633D27C26B7D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5122-8CF2-49D8-B671-8687316B7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15D9-F583-45BC-972B-633D27C26B7D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5122-8CF2-49D8-B671-8687316B7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15D9-F583-45BC-972B-633D27C26B7D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5122-8CF2-49D8-B671-8687316B7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A5115D9-F583-45BC-972B-633D27C26B7D}" type="datetimeFigureOut">
              <a:rPr lang="en-US" smtClean="0"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D045122-8CF2-49D8-B671-8687316B7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10</a:t>
            </a:r>
            <a:br>
              <a:rPr lang="en-US" dirty="0" smtClean="0"/>
            </a:br>
            <a:r>
              <a:rPr lang="en-US" dirty="0" smtClean="0"/>
              <a:t>Help Session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The Arena</a:t>
            </a:r>
          </a:p>
          <a:p>
            <a:r>
              <a:rPr lang="en-US" dirty="0" smtClean="0"/>
              <a:t>Bullet Proofing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01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86200"/>
            <a:ext cx="8305800" cy="2286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Example </a:t>
            </a:r>
            <a:r>
              <a:rPr lang="en-US" sz="8000" dirty="0" err="1" smtClean="0"/>
              <a:t>RemoveFighter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6033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8600"/>
            <a:ext cx="7086600" cy="2133600"/>
          </a:xfrm>
        </p:spPr>
        <p:txBody>
          <a:bodyPr/>
          <a:lstStyle/>
          <a:p>
            <a:r>
              <a:rPr lang="en-US" dirty="0" smtClean="0"/>
              <a:t>Bullet Proofing – </a:t>
            </a:r>
            <a:br>
              <a:rPr lang="en-US" dirty="0" smtClean="0"/>
            </a:br>
            <a:r>
              <a:rPr lang="en-US" dirty="0" err="1" smtClean="0"/>
              <a:t>addFighter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8382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800" dirty="0" smtClean="0"/>
              <a:t>Need right amount of info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800" dirty="0" smtClean="0"/>
              <a:t>Duplicate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800" dirty="0" smtClean="0"/>
              <a:t>Not Archer Cleric or Robot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800" dirty="0" smtClean="0"/>
              <a:t>Stats &gt; 0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67721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Off Result</a:t>
            </a:r>
            <a:endParaRPr lang="en-US" dirty="0"/>
          </a:p>
        </p:txBody>
      </p:sp>
      <p:pic>
        <p:nvPicPr>
          <p:cNvPr id="1026" name="Picture 2" descr="C:\Users\mirisr\Desktop\testdri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74596"/>
            <a:ext cx="7467600" cy="476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63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we building?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676400"/>
            <a:ext cx="6934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4000" dirty="0" smtClean="0"/>
              <a:t>RPG – Role Playing Game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4000" dirty="0" smtClean="0"/>
              <a:t>Test Driver will use the program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4000" dirty="0" smtClean="0"/>
              <a:t>No Main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6849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files do we have?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914400"/>
            <a:ext cx="746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Let’s Download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You will have your own copy of the test driver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All your code goes into </a:t>
            </a:r>
            <a:r>
              <a:rPr lang="en-US" sz="3600" smtClean="0"/>
              <a:t>Student Code File</a:t>
            </a:r>
            <a:endParaRPr lang="en-US" sz="3600" dirty="0" smtClean="0"/>
          </a:p>
          <a:p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7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38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C:\Users\mirisr\Desktop\fi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1" y="2169556"/>
            <a:ext cx="860777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68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43400"/>
            <a:ext cx="6781800" cy="1600200"/>
          </a:xfrm>
        </p:spPr>
        <p:txBody>
          <a:bodyPr/>
          <a:lstStyle/>
          <a:p>
            <a:r>
              <a:rPr lang="en-US" dirty="0" smtClean="0"/>
              <a:t>What is an Interface?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1537" y="1828800"/>
            <a:ext cx="7315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5400" dirty="0" smtClean="0"/>
              <a:t>Keeps Method calls uniform</a:t>
            </a:r>
            <a:endParaRPr lang="en-US" sz="5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256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Arena: Conceptually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599"/>
            <a:ext cx="8153400" cy="458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19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Arena: Code Conce</a:t>
            </a:r>
            <a:r>
              <a:rPr lang="en-US" dirty="0"/>
              <a:t>p</a:t>
            </a:r>
            <a:r>
              <a:rPr lang="en-US" dirty="0" smtClean="0"/>
              <a:t>tually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533400"/>
            <a:ext cx="6172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8800" y="762000"/>
            <a:ext cx="556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chemeClr val="bg1"/>
                </a:solidFill>
              </a:rPr>
              <a:t>ArenaInterface.h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3352800"/>
            <a:ext cx="4648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3530768"/>
            <a:ext cx="464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Arena Class</a:t>
            </a:r>
            <a:endParaRPr lang="en-US" sz="60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86300" y="2209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44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Arena Class Inherit</a:t>
            </a:r>
            <a:endParaRPr lang="en-US" dirty="0"/>
          </a:p>
        </p:txBody>
      </p:sp>
      <p:pic>
        <p:nvPicPr>
          <p:cNvPr id="3074" name="Picture 2" descr="C:\Users\mirisr\Desktop\inher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1"/>
            <a:ext cx="834231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2514600"/>
            <a:ext cx="7924800" cy="60960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rot="1475747">
            <a:off x="6934200" y="1043669"/>
            <a:ext cx="1371600" cy="1447800"/>
          </a:xfrm>
          <a:prstGeom prst="downArrow">
            <a:avLst>
              <a:gd name="adj1" fmla="val 3958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 descr="C:\Users\mirisr\Desktop\inclu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61974"/>
            <a:ext cx="68103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80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</a:t>
            </a:r>
            <a:r>
              <a:rPr lang="en-US" dirty="0" err="1" smtClean="0"/>
              <a:t>ArenaInterface.h</a:t>
            </a:r>
            <a:r>
              <a:rPr lang="en-US" dirty="0" smtClean="0"/>
              <a:t> tell us?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914400"/>
            <a:ext cx="7315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We need to add our Own Arena Class</a:t>
            </a:r>
            <a:endParaRPr lang="en-US" sz="3200" dirty="0" smtClean="0">
              <a:solidFill>
                <a:srgbClr val="0070C0"/>
              </a:solidFill>
            </a:endParaRPr>
          </a:p>
          <a:p>
            <a:endParaRPr lang="en-US" sz="3200" dirty="0" smtClean="0">
              <a:solidFill>
                <a:srgbClr val="0070C0"/>
              </a:solidFill>
            </a:endParaRPr>
          </a:p>
          <a:p>
            <a:r>
              <a:rPr lang="en-US" sz="3200" b="1" u="sng" dirty="0" smtClean="0">
                <a:solidFill>
                  <a:srgbClr val="FF0000"/>
                </a:solidFill>
              </a:rPr>
              <a:t>In Our Arena Class: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What methods do we need to have?</a:t>
            </a:r>
            <a:endParaRPr lang="en-US" sz="3200" dirty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What variables do we need to have in out Arena?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0254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1391</TotalTime>
  <Words>136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NewsPrint</vt:lpstr>
      <vt:lpstr>Lab 10 Help Session Part 1</vt:lpstr>
      <vt:lpstr>What are we building? </vt:lpstr>
      <vt:lpstr>What files do we have?</vt:lpstr>
      <vt:lpstr>Files</vt:lpstr>
      <vt:lpstr>What is an Interface?</vt:lpstr>
      <vt:lpstr>Arena: Conceptually</vt:lpstr>
      <vt:lpstr>Arena: Code Conceptually</vt:lpstr>
      <vt:lpstr>Make Arena Class Inherit</vt:lpstr>
      <vt:lpstr>What does ArenaInterface.h tell us?</vt:lpstr>
      <vt:lpstr>Example RemoveFighter</vt:lpstr>
      <vt:lpstr>Bullet Proofing –  addFighter</vt:lpstr>
      <vt:lpstr>Pass Off Result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 Help Session Part 1</dc:title>
  <dc:creator>Iris</dc:creator>
  <cp:lastModifiedBy>mirisr</cp:lastModifiedBy>
  <cp:revision>9</cp:revision>
  <dcterms:created xsi:type="dcterms:W3CDTF">2013-04-02T17:42:16Z</dcterms:created>
  <dcterms:modified xsi:type="dcterms:W3CDTF">2013-04-03T18:11:24Z</dcterms:modified>
</cp:coreProperties>
</file>