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B2CA-70F0-4EFB-90D3-7E2623F111D9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86D6-DCB8-44AC-B428-20581E7F7C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B2CA-70F0-4EFB-90D3-7E2623F111D9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86D6-DCB8-44AC-B428-20581E7F7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B2CA-70F0-4EFB-90D3-7E2623F111D9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86D6-DCB8-44AC-B428-20581E7F7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B2CA-70F0-4EFB-90D3-7E2623F111D9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86D6-DCB8-44AC-B428-20581E7F7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B2CA-70F0-4EFB-90D3-7E2623F111D9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86D6-DCB8-44AC-B428-20581E7F7C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B2CA-70F0-4EFB-90D3-7E2623F111D9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86D6-DCB8-44AC-B428-20581E7F7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B2CA-70F0-4EFB-90D3-7E2623F111D9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86D6-DCB8-44AC-B428-20581E7F7C8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B2CA-70F0-4EFB-90D3-7E2623F111D9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86D6-DCB8-44AC-B428-20581E7F7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B2CA-70F0-4EFB-90D3-7E2623F111D9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86D6-DCB8-44AC-B428-20581E7F7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B2CA-70F0-4EFB-90D3-7E2623F111D9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86D6-DCB8-44AC-B428-20581E7F7C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B2CA-70F0-4EFB-90D3-7E2623F111D9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86D6-DCB8-44AC-B428-20581E7F7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F6CB2CA-70F0-4EFB-90D3-7E2623F111D9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07986D6-DCB8-44AC-B428-20581E7F7C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24200"/>
            <a:ext cx="7543800" cy="1524000"/>
          </a:xfrm>
        </p:spPr>
        <p:txBody>
          <a:bodyPr/>
          <a:lstStyle/>
          <a:p>
            <a:r>
              <a:rPr lang="en-US" dirty="0" smtClean="0"/>
              <a:t>Lab 10	Part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Inheritance as a Concept, 				</a:t>
            </a:r>
            <a:r>
              <a:rPr lang="en-US" sz="4800" dirty="0"/>
              <a:t> </a:t>
            </a:r>
            <a:r>
              <a:rPr lang="en-US" sz="4800" dirty="0" smtClean="0"/>
              <a:t>      Fighters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2358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772400" cy="2133600"/>
          </a:xfrm>
        </p:spPr>
        <p:txBody>
          <a:bodyPr/>
          <a:lstStyle/>
          <a:p>
            <a:r>
              <a:rPr lang="en-US" dirty="0" smtClean="0"/>
              <a:t>Let’s Create The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276600"/>
            <a:ext cx="6858000" cy="914400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Adobe Fan Heiti Std B" pitchFamily="34" charset="-128"/>
                <a:ea typeface="Adobe Fan Heiti Std B" pitchFamily="34" charset="-128"/>
              </a:rPr>
              <a:t>And make them Inherit! </a:t>
            </a:r>
            <a:endParaRPr lang="en-US" sz="7200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742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962400"/>
            <a:ext cx="78486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Fighter Inherits </a:t>
            </a:r>
            <a:br>
              <a:rPr lang="en-US" dirty="0" smtClean="0"/>
            </a:br>
            <a:r>
              <a:rPr lang="en-US" dirty="0" err="1" smtClean="0"/>
              <a:t>FighterInterface</a:t>
            </a:r>
            <a:endParaRPr lang="en-US" dirty="0"/>
          </a:p>
        </p:txBody>
      </p:sp>
      <p:pic>
        <p:nvPicPr>
          <p:cNvPr id="5122" name="Picture 2" descr="C:\Users\mirisr\Desktop\Fighter Inher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01607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59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43400"/>
            <a:ext cx="75438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Robot ..</a:t>
            </a:r>
            <a:r>
              <a:rPr lang="en-US" dirty="0" err="1" smtClean="0"/>
              <a:t>Archer..Cleric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Inherit Fighter</a:t>
            </a:r>
            <a:endParaRPr lang="en-US" dirty="0"/>
          </a:p>
        </p:txBody>
      </p:sp>
      <p:pic>
        <p:nvPicPr>
          <p:cNvPr id="6146" name="Picture 2" descr="C:\Users\mirisr\Desktop\Robot inher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04800"/>
            <a:ext cx="8808719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94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Fighter Constructor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 Should it look like?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6031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14800"/>
            <a:ext cx="7543800" cy="1676400"/>
          </a:xfrm>
        </p:spPr>
        <p:txBody>
          <a:bodyPr/>
          <a:lstStyle/>
          <a:p>
            <a:r>
              <a:rPr lang="en-US" dirty="0" err="1" smtClean="0"/>
              <a:t>Figher.h</a:t>
            </a:r>
            <a:endParaRPr lang="en-US" dirty="0"/>
          </a:p>
        </p:txBody>
      </p:sp>
      <p:pic>
        <p:nvPicPr>
          <p:cNvPr id="7170" name="Picture 2" descr="C:\Users\mirisr\Desktop\figher constru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" y="623887"/>
            <a:ext cx="890343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11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clERIC</a:t>
            </a:r>
            <a:r>
              <a:rPr lang="en-US" dirty="0" smtClean="0"/>
              <a:t> </a:t>
            </a:r>
            <a:r>
              <a:rPr lang="en-US" dirty="0" err="1" smtClean="0"/>
              <a:t>ConstrUctor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Does That Look Like?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0582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Cleric Constructor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 Archer and Robot the Same?</a:t>
            </a:r>
            <a:endParaRPr lang="en-US" dirty="0"/>
          </a:p>
        </p:txBody>
      </p:sp>
      <p:pic>
        <p:nvPicPr>
          <p:cNvPr id="8194" name="Picture 2" descr="C:\Users\mirisr\Desktop\cleric constru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09649"/>
            <a:ext cx="9088321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017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7543800" cy="16764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26" name="Picture 2" descr="C:\Users\mirisr\Desktop\testdri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8246"/>
            <a:ext cx="7367379" cy="470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92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FighterInterface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543800" cy="3886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 does </a:t>
            </a:r>
            <a:r>
              <a:rPr lang="en-US" sz="4400" dirty="0" err="1" smtClean="0"/>
              <a:t>FighterInterface</a:t>
            </a:r>
            <a:r>
              <a:rPr lang="en-US" sz="4400" dirty="0" smtClean="0"/>
              <a:t> Tell us?</a:t>
            </a:r>
          </a:p>
          <a:p>
            <a:r>
              <a:rPr lang="en-US" sz="4400" dirty="0" smtClean="0"/>
              <a:t>What makes a Fighter?</a:t>
            </a:r>
          </a:p>
          <a:p>
            <a:r>
              <a:rPr lang="en-US" sz="4400" dirty="0" smtClean="0"/>
              <a:t>What does a Fighter Do? </a:t>
            </a:r>
          </a:p>
          <a:p>
            <a:pPr marL="0" indent="0">
              <a:buNone/>
            </a:pPr>
            <a:r>
              <a:rPr lang="en-US" sz="4400" dirty="0"/>
              <a:t> </a:t>
            </a:r>
            <a:r>
              <a:rPr lang="en-US" sz="4400" dirty="0" smtClean="0"/>
              <a:t>  (it’s operations)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65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772400" cy="45720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Get Name, </a:t>
            </a:r>
            <a:r>
              <a:rPr lang="en-US" dirty="0" err="1" smtClean="0">
                <a:latin typeface="Adobe Fan Heiti Std B" pitchFamily="34" charset="-128"/>
                <a:ea typeface="Adobe Fan Heiti Std B" pitchFamily="34" charset="-128"/>
              </a:rPr>
              <a:t>Currenth_hp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, </a:t>
            </a:r>
            <a:r>
              <a:rPr lang="en-US" dirty="0" err="1" smtClean="0">
                <a:latin typeface="Adobe Fan Heiti Std B" pitchFamily="34" charset="-128"/>
                <a:ea typeface="Adobe Fan Heiti Std B" pitchFamily="34" charset="-128"/>
              </a:rPr>
              <a:t>Max_hp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, </a:t>
            </a:r>
            <a:r>
              <a:rPr lang="en-US" dirty="0" err="1" smtClean="0">
                <a:latin typeface="Adobe Fan Heiti Std B" pitchFamily="34" charset="-128"/>
                <a:ea typeface="Adobe Fan Heiti Std B" pitchFamily="34" charset="-128"/>
              </a:rPr>
              <a:t>stength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, speed, magic</a:t>
            </a:r>
          </a:p>
          <a:p>
            <a:endParaRPr lang="en-US" dirty="0" smtClean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Causes Damage – ( </a:t>
            </a:r>
            <a:r>
              <a:rPr lang="en-US" i="1" dirty="0" err="1" smtClean="0">
                <a:latin typeface="Adobe Fan Heiti Std B" pitchFamily="34" charset="-128"/>
                <a:ea typeface="Adobe Fan Heiti Std B" pitchFamily="34" charset="-128"/>
              </a:rPr>
              <a:t>getDamage</a:t>
            </a:r>
            <a:r>
              <a:rPr lang="en-US" i="1" dirty="0" smtClean="0">
                <a:latin typeface="Adobe Fan Heiti Std B" pitchFamily="34" charset="-128"/>
                <a:ea typeface="Adobe Fan Heiti Std B" pitchFamily="34" charset="-128"/>
              </a:rPr>
              <a:t>()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)</a:t>
            </a:r>
          </a:p>
          <a:p>
            <a:endParaRPr lang="en-US" dirty="0" smtClean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Take Damage – ( </a:t>
            </a:r>
            <a:r>
              <a:rPr lang="en-US" i="1" dirty="0" err="1" smtClean="0">
                <a:latin typeface="Adobe Fan Heiti Std B" pitchFamily="34" charset="-128"/>
                <a:ea typeface="Adobe Fan Heiti Std B" pitchFamily="34" charset="-128"/>
              </a:rPr>
              <a:t>takeDamage</a:t>
            </a:r>
            <a:r>
              <a:rPr lang="en-US" i="1" dirty="0" smtClean="0">
                <a:latin typeface="Adobe Fan Heiti Std B" pitchFamily="34" charset="-128"/>
                <a:ea typeface="Adobe Fan Heiti Std B" pitchFamily="34" charset="-128"/>
              </a:rPr>
              <a:t>()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)</a:t>
            </a:r>
          </a:p>
          <a:p>
            <a:endParaRPr lang="en-US" dirty="0" smtClean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Reset – (</a:t>
            </a:r>
            <a:r>
              <a:rPr lang="en-US" i="1" dirty="0" smtClean="0">
                <a:latin typeface="Adobe Fan Heiti Std B" pitchFamily="34" charset="-128"/>
                <a:ea typeface="Adobe Fan Heiti Std B" pitchFamily="34" charset="-128"/>
              </a:rPr>
              <a:t>reset())</a:t>
            </a:r>
          </a:p>
          <a:p>
            <a:endParaRPr lang="en-US" dirty="0" smtClean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Regenerate – (</a:t>
            </a:r>
            <a:r>
              <a:rPr lang="en-US" i="1" dirty="0" smtClean="0">
                <a:latin typeface="Adobe Fan Heiti Std B" pitchFamily="34" charset="-128"/>
                <a:ea typeface="Adobe Fan Heiti Std B" pitchFamily="34" charset="-128"/>
              </a:rPr>
              <a:t>regenerate())</a:t>
            </a:r>
          </a:p>
          <a:p>
            <a:endParaRPr lang="en-US" dirty="0" smtClean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Use Special Abilities - </a:t>
            </a:r>
            <a:r>
              <a:rPr lang="en-US" i="1" dirty="0" smtClean="0">
                <a:latin typeface="Adobe Fan Heiti Std B" pitchFamily="34" charset="-128"/>
                <a:ea typeface="Adobe Fan Heiti Std B" pitchFamily="34" charset="-128"/>
              </a:rPr>
              <a:t>( </a:t>
            </a:r>
            <a:r>
              <a:rPr lang="en-US" i="1" dirty="0" err="1" smtClean="0">
                <a:latin typeface="Adobe Fan Heiti Std B" pitchFamily="34" charset="-128"/>
                <a:ea typeface="Adobe Fan Heiti Std B" pitchFamily="34" charset="-128"/>
              </a:rPr>
              <a:t>useAbility</a:t>
            </a:r>
            <a:r>
              <a:rPr lang="en-US" i="1" dirty="0" smtClean="0">
                <a:latin typeface="Adobe Fan Heiti Std B" pitchFamily="34" charset="-128"/>
                <a:ea typeface="Adobe Fan Heiti Std B" pitchFamily="34" charset="-128"/>
              </a:rPr>
              <a:t>()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) 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305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7543800" cy="1676400"/>
          </a:xfrm>
        </p:spPr>
        <p:txBody>
          <a:bodyPr>
            <a:normAutofit/>
          </a:bodyPr>
          <a:lstStyle/>
          <a:p>
            <a:r>
              <a:rPr lang="en-US" sz="8000" dirty="0" err="1" smtClean="0"/>
              <a:t>FighTer</a:t>
            </a:r>
            <a:r>
              <a:rPr lang="en-US" sz="8000" dirty="0" smtClean="0"/>
              <a:t>!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237" y="685800"/>
            <a:ext cx="3733800" cy="6400800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Arial" pitchFamily="34" charset="0"/>
              <a:buChar char="•"/>
            </a:pPr>
            <a:r>
              <a:rPr lang="en-US" sz="4400" b="1" dirty="0" smtClean="0">
                <a:solidFill>
                  <a:schemeClr val="tx1"/>
                </a:solidFill>
                <a:latin typeface="Adobe Caslon Pro Bold" pitchFamily="18" charset="0"/>
              </a:rPr>
              <a:t>Name</a:t>
            </a:r>
          </a:p>
          <a:p>
            <a:pPr marL="457200" indent="-457200">
              <a:buClrTx/>
              <a:buFont typeface="Arial" pitchFamily="34" charset="0"/>
              <a:buChar char="•"/>
            </a:pPr>
            <a:r>
              <a:rPr lang="en-US" sz="4400" b="1" dirty="0" smtClean="0">
                <a:solidFill>
                  <a:schemeClr val="tx1"/>
                </a:solidFill>
                <a:latin typeface="Adobe Caslon Pro Bold" pitchFamily="18" charset="0"/>
              </a:rPr>
              <a:t>Maximum Hit Points</a:t>
            </a:r>
          </a:p>
          <a:p>
            <a:pPr marL="457200" indent="-457200">
              <a:buClrTx/>
              <a:buFont typeface="Arial" pitchFamily="34" charset="0"/>
              <a:buChar char="•"/>
            </a:pPr>
            <a:r>
              <a:rPr lang="en-US" sz="4400" b="1" dirty="0" smtClean="0">
                <a:solidFill>
                  <a:schemeClr val="tx1"/>
                </a:solidFill>
                <a:latin typeface="Adobe Caslon Pro Bold" pitchFamily="18" charset="0"/>
              </a:rPr>
              <a:t>Strength</a:t>
            </a:r>
          </a:p>
          <a:p>
            <a:pPr marL="457200" indent="-457200">
              <a:buClrTx/>
              <a:buFont typeface="Arial" pitchFamily="34" charset="0"/>
              <a:buChar char="•"/>
            </a:pPr>
            <a:r>
              <a:rPr lang="en-US" sz="4400" b="1" dirty="0" smtClean="0">
                <a:solidFill>
                  <a:schemeClr val="tx1"/>
                </a:solidFill>
                <a:latin typeface="Adobe Caslon Pro Bold" pitchFamily="18" charset="0"/>
              </a:rPr>
              <a:t>Speed</a:t>
            </a:r>
          </a:p>
          <a:p>
            <a:pPr marL="457200" indent="-457200">
              <a:buClrTx/>
              <a:buFont typeface="Arial" pitchFamily="34" charset="0"/>
              <a:buChar char="•"/>
            </a:pPr>
            <a:r>
              <a:rPr lang="en-US" sz="4400" b="1" dirty="0" smtClean="0">
                <a:solidFill>
                  <a:schemeClr val="tx1"/>
                </a:solidFill>
                <a:latin typeface="Adobe Caslon Pro Bold" pitchFamily="18" charset="0"/>
              </a:rPr>
              <a:t>Magic</a:t>
            </a:r>
            <a:endParaRPr lang="en-US" sz="4400" b="1" dirty="0">
              <a:solidFill>
                <a:schemeClr val="tx1"/>
              </a:solidFill>
              <a:latin typeface="Adobe Caslon Pro Bold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4" y="228600"/>
            <a:ext cx="4088781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495800"/>
            <a:ext cx="6629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*All fighters have the following attributes:</a:t>
            </a:r>
          </a:p>
          <a:p>
            <a:r>
              <a:rPr lang="en-US" dirty="0"/>
              <a:t> *Name - The fighter's name</a:t>
            </a:r>
          </a:p>
          <a:p>
            <a:r>
              <a:rPr lang="en-US" dirty="0"/>
              <a:t> *Hit Points - The amount of health the fighter has, with a specified maximum; reaching 0 is equivalent to losing</a:t>
            </a:r>
          </a:p>
          <a:p>
            <a:r>
              <a:rPr lang="en-US" dirty="0"/>
              <a:t> *Strength - Physical power, used to determine hit point regeneration</a:t>
            </a:r>
          </a:p>
          <a:p>
            <a:r>
              <a:rPr lang="en-US" dirty="0"/>
              <a:t> *Speed - Dexterity and physical movement, used to reduce damage when being attacked</a:t>
            </a:r>
          </a:p>
          <a:p>
            <a:r>
              <a:rPr lang="en-US" dirty="0"/>
              <a:t> *Magic - Magical prowess, used for some special 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0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737960"/>
            <a:ext cx="8963025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     Robot               Cleric            Archer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  </a:t>
            </a:r>
            <a:endParaRPr lang="en-US" sz="40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6800"/>
            <a:ext cx="3212774" cy="281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2.bp.blogspot.com/-1AvaBCAvWrQ/T5gi5WHoVCI/AAAAAAAAAh8/EI6mMxhVYgI/s640/Ky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228600"/>
            <a:ext cx="2209800" cy="35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897778"/>
            <a:ext cx="3124200" cy="284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45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219222"/>
            <a:ext cx="2209800" cy="1811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43375"/>
            <a:ext cx="259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General Fighter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ndy" pitchFamily="66" charset="0"/>
              </a:rPr>
              <a:t>Name, current Hit point,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ndy" pitchFamily="66" charset="0"/>
              </a:rPr>
              <a:t>Max Hit point, Strength, Speed, and Magic</a:t>
            </a:r>
            <a:endParaRPr lang="en-US" sz="2400" dirty="0">
              <a:solidFill>
                <a:schemeClr val="bg1"/>
              </a:solidFill>
              <a:latin typeface="Andy" pitchFamily="66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2057400" cy="1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457" y="2984346"/>
            <a:ext cx="1411287" cy="2235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200401"/>
            <a:ext cx="1752600" cy="1595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 rot="16200000">
            <a:off x="3893009" y="2490474"/>
            <a:ext cx="1102506" cy="31734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18083474">
            <a:off x="2590799" y="2604725"/>
            <a:ext cx="1524001" cy="31734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3622520">
            <a:off x="5407747" y="2539694"/>
            <a:ext cx="1322306" cy="26412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6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71519"/>
            <a:ext cx="7543800" cy="1676400"/>
          </a:xfrm>
        </p:spPr>
        <p:txBody>
          <a:bodyPr/>
          <a:lstStyle/>
          <a:p>
            <a:r>
              <a:rPr lang="en-US" dirty="0" smtClean="0"/>
              <a:t>Robot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4114800" cy="361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00254" y="332198"/>
            <a:ext cx="4086546" cy="62786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Extra:</a:t>
            </a:r>
            <a:r>
              <a:rPr lang="en-US" sz="3200" dirty="0" smtClean="0">
                <a:latin typeface="Adobe Fan Heiti Std B" pitchFamily="34" charset="-128"/>
                <a:ea typeface="Adobe Fan Heiti Std B" pitchFamily="34" charset="-128"/>
              </a:rPr>
              <a:t>         Energy</a:t>
            </a:r>
          </a:p>
          <a:p>
            <a:endParaRPr lang="en-US" sz="3200" i="1" dirty="0" smtClean="0">
              <a:solidFill>
                <a:schemeClr val="bg1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sz="3200" i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Damage:</a:t>
            </a:r>
            <a:r>
              <a:rPr lang="en-US" sz="3200" dirty="0" smtClean="0">
                <a:latin typeface="Adobe Fan Heiti Std B" pitchFamily="34" charset="-128"/>
                <a:ea typeface="Adobe Fan Heiti Std B" pitchFamily="34" charset="-128"/>
              </a:rPr>
              <a:t>  Strength         		+ ( special 		ability)</a:t>
            </a:r>
          </a:p>
          <a:p>
            <a:endParaRPr lang="en-US" sz="3200" i="1" dirty="0" smtClean="0">
              <a:solidFill>
                <a:schemeClr val="bg1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sz="3200" i="1" dirty="0" smtClean="0">
                <a:latin typeface="Adobe Fan Heiti Std B" pitchFamily="34" charset="-128"/>
                <a:ea typeface="Adobe Fan Heiti Std B" pitchFamily="34" charset="-128"/>
              </a:rPr>
              <a:t>Reset:</a:t>
            </a:r>
            <a:r>
              <a:rPr lang="en-US" sz="3200" dirty="0" smtClean="0">
                <a:latin typeface="Adobe Fan Heiti Std B" pitchFamily="34" charset="-128"/>
                <a:ea typeface="Adobe Fan Heiti Std B" pitchFamily="34" charset="-128"/>
              </a:rPr>
              <a:t>        Energy &amp; 			</a:t>
            </a:r>
            <a:r>
              <a:rPr lang="en-US" sz="3200" dirty="0" err="1" smtClean="0">
                <a:latin typeface="Adobe Fan Heiti Std B" pitchFamily="34" charset="-128"/>
                <a:ea typeface="Adobe Fan Heiti Std B" pitchFamily="34" charset="-128"/>
              </a:rPr>
              <a:t>bounus</a:t>
            </a:r>
            <a:r>
              <a:rPr lang="en-US" sz="3200" dirty="0" smtClean="0">
                <a:latin typeface="Adobe Fan Heiti Std B" pitchFamily="34" charset="-128"/>
                <a:ea typeface="Adobe Fan Heiti Std B" pitchFamily="34" charset="-128"/>
              </a:rPr>
              <a:t>      		damage</a:t>
            </a:r>
          </a:p>
          <a:p>
            <a:r>
              <a:rPr lang="en-US" sz="3200" i="1" dirty="0" smtClean="0">
                <a:latin typeface="Adobe Fan Heiti Std B" pitchFamily="34" charset="-128"/>
                <a:ea typeface="Adobe Fan Heiti Std B" pitchFamily="34" charset="-128"/>
              </a:rPr>
              <a:t>Special </a:t>
            </a:r>
          </a:p>
          <a:p>
            <a:r>
              <a:rPr lang="en-US" sz="3200" i="1" dirty="0" smtClean="0">
                <a:latin typeface="Adobe Fan Heiti Std B" pitchFamily="34" charset="-128"/>
                <a:ea typeface="Adobe Fan Heiti Std B" pitchFamily="34" charset="-128"/>
              </a:rPr>
              <a:t>Ability:</a:t>
            </a:r>
            <a:r>
              <a:rPr lang="en-US" sz="3200" dirty="0" smtClean="0">
                <a:latin typeface="Adobe Fan Heiti Std B" pitchFamily="34" charset="-128"/>
                <a:ea typeface="Adobe Fan Heiti Std B" pitchFamily="34" charset="-128"/>
              </a:rPr>
              <a:t>     </a:t>
            </a:r>
            <a:r>
              <a:rPr lang="en-US" sz="3200" dirty="0" err="1" smtClean="0">
                <a:latin typeface="Adobe Fan Heiti Std B" pitchFamily="34" charset="-128"/>
                <a:ea typeface="Adobe Fan Heiti Std B" pitchFamily="34" charset="-128"/>
              </a:rPr>
              <a:t>ShockWave</a:t>
            </a:r>
            <a:r>
              <a:rPr lang="en-US" sz="3200" dirty="0" smtClean="0">
                <a:latin typeface="Adobe Fan Heiti Std B" pitchFamily="34" charset="-128"/>
                <a:ea typeface="Adobe Fan Heiti Std B" pitchFamily="34" charset="-128"/>
              </a:rPr>
              <a:t>               		Punch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949575"/>
            <a:ext cx="3962400" cy="1219200"/>
          </a:xfrm>
        </p:spPr>
        <p:txBody>
          <a:bodyPr/>
          <a:lstStyle/>
          <a:p>
            <a:r>
              <a:rPr lang="en-US" dirty="0" smtClean="0"/>
              <a:t>Cleric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-3425"/>
            <a:ext cx="312703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4800" y="228600"/>
            <a:ext cx="4086546" cy="57861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Extra:</a:t>
            </a:r>
            <a:r>
              <a:rPr lang="en-US" sz="3200" dirty="0" smtClean="0">
                <a:latin typeface="Adobe Fan Heiti Std B" pitchFamily="34" charset="-128"/>
                <a:ea typeface="Adobe Fan Heiti Std B" pitchFamily="34" charset="-128"/>
              </a:rPr>
              <a:t>         </a:t>
            </a:r>
            <a:r>
              <a:rPr lang="en-US" sz="3200" dirty="0" err="1" smtClean="0">
                <a:latin typeface="Adobe Fan Heiti Std B" pitchFamily="34" charset="-128"/>
                <a:ea typeface="Adobe Fan Heiti Std B" pitchFamily="34" charset="-128"/>
              </a:rPr>
              <a:t>Mana</a:t>
            </a:r>
            <a:endParaRPr lang="en-US" sz="32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endParaRPr lang="en-US" sz="3200" i="1" dirty="0" smtClean="0">
              <a:solidFill>
                <a:schemeClr val="bg1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sz="3200" i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Damage:</a:t>
            </a:r>
            <a:r>
              <a:rPr lang="en-US" sz="3200" dirty="0" smtClean="0">
                <a:latin typeface="Adobe Fan Heiti Std B" pitchFamily="34" charset="-128"/>
                <a:ea typeface="Adobe Fan Heiti Std B" pitchFamily="34" charset="-128"/>
              </a:rPr>
              <a:t>  Magic        		</a:t>
            </a:r>
            <a:endParaRPr lang="en-US" sz="3200" i="1" dirty="0" smtClean="0">
              <a:solidFill>
                <a:schemeClr val="bg1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sz="3200" i="1" dirty="0" smtClean="0">
                <a:latin typeface="Adobe Fan Heiti Std B" pitchFamily="34" charset="-128"/>
                <a:ea typeface="Adobe Fan Heiti Std B" pitchFamily="34" charset="-128"/>
              </a:rPr>
              <a:t>Reset:</a:t>
            </a:r>
            <a:r>
              <a:rPr lang="en-US" sz="3200" dirty="0" smtClean="0">
                <a:latin typeface="Adobe Fan Heiti Std B" pitchFamily="34" charset="-128"/>
                <a:ea typeface="Adobe Fan Heiti Std B" pitchFamily="34" charset="-128"/>
              </a:rPr>
              <a:t>        </a:t>
            </a:r>
            <a:r>
              <a:rPr lang="en-US" sz="3200" dirty="0" err="1" smtClean="0">
                <a:latin typeface="Adobe Fan Heiti Std B" pitchFamily="34" charset="-128"/>
                <a:ea typeface="Adobe Fan Heiti Std B" pitchFamily="34" charset="-128"/>
              </a:rPr>
              <a:t>Mana</a:t>
            </a:r>
            <a:endParaRPr lang="en-US" sz="32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endParaRPr lang="en-US" sz="3200" dirty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sz="3200" dirty="0" smtClean="0">
                <a:latin typeface="Adobe Fan Heiti Std B" pitchFamily="34" charset="-128"/>
                <a:ea typeface="Adobe Fan Heiti Std B" pitchFamily="34" charset="-128"/>
              </a:rPr>
              <a:t>Regenerates:  </a:t>
            </a:r>
            <a:r>
              <a:rPr lang="en-US" sz="3200" dirty="0" err="1" smtClean="0">
                <a:latin typeface="Adobe Fan Heiti Std B" pitchFamily="34" charset="-128"/>
                <a:ea typeface="Adobe Fan Heiti Std B" pitchFamily="34" charset="-128"/>
              </a:rPr>
              <a:t>Mana</a:t>
            </a:r>
            <a:endParaRPr lang="en-US" sz="32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endParaRPr lang="en-US" sz="3200" i="1" dirty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sz="3200" i="1" dirty="0" smtClean="0">
                <a:latin typeface="Adobe Fan Heiti Std B" pitchFamily="34" charset="-128"/>
                <a:ea typeface="Adobe Fan Heiti Std B" pitchFamily="34" charset="-128"/>
              </a:rPr>
              <a:t>Special </a:t>
            </a:r>
          </a:p>
          <a:p>
            <a:r>
              <a:rPr lang="en-US" sz="3200" i="1" dirty="0" smtClean="0">
                <a:latin typeface="Adobe Fan Heiti Std B" pitchFamily="34" charset="-128"/>
                <a:ea typeface="Adobe Fan Heiti Std B" pitchFamily="34" charset="-128"/>
              </a:rPr>
              <a:t>Ability:</a:t>
            </a:r>
            <a:r>
              <a:rPr lang="en-US" sz="3200" dirty="0" smtClean="0">
                <a:latin typeface="Adobe Fan Heiti Std B" pitchFamily="34" charset="-128"/>
                <a:ea typeface="Adobe Fan Heiti Std B" pitchFamily="34" charset="-128"/>
              </a:rPr>
              <a:t>     Healing</a:t>
            </a:r>
          </a:p>
          <a:p>
            <a:r>
              <a:rPr lang="en-US" sz="3200" dirty="0">
                <a:latin typeface="Adobe Fan Heiti Std B" pitchFamily="34" charset="-128"/>
                <a:ea typeface="Adobe Fan Heiti Std B" pitchFamily="34" charset="-128"/>
              </a:rPr>
              <a:t>	</a:t>
            </a:r>
            <a:r>
              <a:rPr lang="en-US" sz="3200" dirty="0" smtClean="0">
                <a:latin typeface="Adobe Fan Heiti Std B" pitchFamily="34" charset="-128"/>
                <a:ea typeface="Adobe Fan Heiti Std B" pitchFamily="34" charset="-128"/>
              </a:rPr>
              <a:t>	Light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75" y="4343400"/>
            <a:ext cx="4495800" cy="1371600"/>
          </a:xfrm>
        </p:spPr>
        <p:txBody>
          <a:bodyPr/>
          <a:lstStyle/>
          <a:p>
            <a:r>
              <a:rPr lang="en-US" dirty="0" smtClean="0"/>
              <a:t>Archer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469137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44804" y="381000"/>
            <a:ext cx="4086546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Extra:</a:t>
            </a:r>
            <a:r>
              <a:rPr lang="en-US" sz="3200" dirty="0" smtClean="0">
                <a:latin typeface="Adobe Fan Heiti Std B" pitchFamily="34" charset="-128"/>
                <a:ea typeface="Adobe Fan Heiti Std B" pitchFamily="34" charset="-128"/>
              </a:rPr>
              <a:t>         </a:t>
            </a:r>
            <a:r>
              <a:rPr lang="en-US" sz="3200" dirty="0" err="1" smtClean="0">
                <a:latin typeface="Adobe Fan Heiti Std B" pitchFamily="34" charset="-128"/>
                <a:ea typeface="Adobe Fan Heiti Std B" pitchFamily="34" charset="-128"/>
              </a:rPr>
              <a:t>Mana</a:t>
            </a:r>
            <a:endParaRPr lang="en-US" sz="32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endParaRPr lang="en-US" sz="3200" i="1" dirty="0" smtClean="0">
              <a:solidFill>
                <a:schemeClr val="bg1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sz="3200" i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Damage:</a:t>
            </a:r>
            <a:r>
              <a:rPr lang="en-US" sz="3200" dirty="0" smtClean="0">
                <a:latin typeface="Adobe Fan Heiti Std B" pitchFamily="34" charset="-128"/>
                <a:ea typeface="Adobe Fan Heiti Std B" pitchFamily="34" charset="-128"/>
              </a:rPr>
              <a:t>  Speed         		</a:t>
            </a:r>
            <a:endParaRPr lang="en-US" sz="3200" i="1" dirty="0" smtClean="0">
              <a:solidFill>
                <a:schemeClr val="bg1"/>
              </a:solidFill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sz="3200" i="1" dirty="0" smtClean="0">
                <a:latin typeface="Adobe Fan Heiti Std B" pitchFamily="34" charset="-128"/>
                <a:ea typeface="Adobe Fan Heiti Std B" pitchFamily="34" charset="-128"/>
              </a:rPr>
              <a:t>Reset:</a:t>
            </a:r>
            <a:r>
              <a:rPr lang="en-US" sz="3200" dirty="0" smtClean="0">
                <a:latin typeface="Adobe Fan Heiti Std B" pitchFamily="34" charset="-128"/>
                <a:ea typeface="Adobe Fan Heiti Std B" pitchFamily="34" charset="-128"/>
              </a:rPr>
              <a:t>        Restores 			current 			speed</a:t>
            </a:r>
            <a:endParaRPr lang="en-US" sz="3200" i="1" dirty="0">
              <a:latin typeface="Adobe Fan Heiti Std B" pitchFamily="34" charset="-128"/>
              <a:ea typeface="Adobe Fan Heiti Std B" pitchFamily="34" charset="-128"/>
            </a:endParaRPr>
          </a:p>
          <a:p>
            <a:r>
              <a:rPr lang="en-US" sz="3200" i="1" dirty="0" smtClean="0">
                <a:latin typeface="Adobe Fan Heiti Std B" pitchFamily="34" charset="-128"/>
                <a:ea typeface="Adobe Fan Heiti Std B" pitchFamily="34" charset="-128"/>
              </a:rPr>
              <a:t>Special </a:t>
            </a:r>
          </a:p>
          <a:p>
            <a:r>
              <a:rPr lang="en-US" sz="3200" i="1" dirty="0" smtClean="0">
                <a:latin typeface="Adobe Fan Heiti Std B" pitchFamily="34" charset="-128"/>
                <a:ea typeface="Adobe Fan Heiti Std B" pitchFamily="34" charset="-128"/>
              </a:rPr>
              <a:t>Ability:</a:t>
            </a:r>
            <a:r>
              <a:rPr lang="en-US" sz="3200" dirty="0" smtClean="0">
                <a:latin typeface="Adobe Fan Heiti Std B" pitchFamily="34" charset="-128"/>
                <a:ea typeface="Adobe Fan Heiti Std B" pitchFamily="34" charset="-128"/>
              </a:rPr>
              <a:t>     Quick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39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156</TotalTime>
  <Words>252</Words>
  <Application>Microsoft Office PowerPoint</Application>
  <PresentationFormat>On-screen Show (4:3)</PresentationFormat>
  <Paragraphs>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NewsPrint</vt:lpstr>
      <vt:lpstr>Lab 10 Part </vt:lpstr>
      <vt:lpstr>FighterInterface</vt:lpstr>
      <vt:lpstr>Operations</vt:lpstr>
      <vt:lpstr>FighTer!</vt:lpstr>
      <vt:lpstr>PowerPoint Presentation</vt:lpstr>
      <vt:lpstr>PowerPoint Presentation</vt:lpstr>
      <vt:lpstr>Robot</vt:lpstr>
      <vt:lpstr>Cleric</vt:lpstr>
      <vt:lpstr>Archer</vt:lpstr>
      <vt:lpstr>Let’s Create The Classes</vt:lpstr>
      <vt:lpstr>Fighter Inherits  FighterInterface</vt:lpstr>
      <vt:lpstr>Robot ..Archer..Cleric Inherit Fighter</vt:lpstr>
      <vt:lpstr>Fighter Constructor</vt:lpstr>
      <vt:lpstr>Figher.h</vt:lpstr>
      <vt:lpstr>clERIC ConstrUctor</vt:lpstr>
      <vt:lpstr>Cleric Constructor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 Part</dc:title>
  <dc:creator>mirisr</dc:creator>
  <cp:lastModifiedBy>mirisr</cp:lastModifiedBy>
  <cp:revision>18</cp:revision>
  <dcterms:created xsi:type="dcterms:W3CDTF">2013-04-05T00:34:36Z</dcterms:created>
  <dcterms:modified xsi:type="dcterms:W3CDTF">2013-04-05T16:05:57Z</dcterms:modified>
</cp:coreProperties>
</file>