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82"/>
  </p:normalViewPr>
  <p:slideViewPr>
    <p:cSldViewPr snapToGrid="0" snapToObjects="1">
      <p:cViewPr varScale="1">
        <p:scale>
          <a:sx n="95" d="100"/>
          <a:sy n="95" d="100"/>
        </p:scale>
        <p:origin x="200"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1/15/16</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1/15/16</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1/15/16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1/15/16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1/15/16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1/15/16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1/15/16</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44197" y="202907"/>
            <a:ext cx="7209443" cy="1086237"/>
          </a:xfrm>
        </p:spPr>
        <p:txBody>
          <a:bodyPr>
            <a:noAutofit/>
          </a:bodyPr>
          <a:lstStyle/>
          <a:p>
            <a:r>
              <a:rPr lang="en-US" sz="6600" b="1" dirty="0" smtClean="0">
                <a:solidFill>
                  <a:srgbClr val="7030A0"/>
                </a:solidFill>
                <a:latin typeface="Abadi MT Condensed Extra Bold" charset="0"/>
                <a:ea typeface="Abadi MT Condensed Extra Bold" charset="0"/>
                <a:cs typeface="Abadi MT Condensed Extra Bold" charset="0"/>
              </a:rPr>
              <a:t>JOHN G GIANNIOS JR</a:t>
            </a:r>
            <a:endParaRPr lang="en-US" sz="6600" b="1" dirty="0">
              <a:solidFill>
                <a:srgbClr val="7030A0"/>
              </a:solidFill>
              <a:latin typeface="Abadi MT Condensed Extra Bold" charset="0"/>
              <a:ea typeface="Abadi MT Condensed Extra Bold" charset="0"/>
              <a:cs typeface="Abadi MT Condensed Extra Bold" charset="0"/>
            </a:endParaRPr>
          </a:p>
        </p:txBody>
      </p:sp>
      <p:sp>
        <p:nvSpPr>
          <p:cNvPr id="4" name="Subtitle 2"/>
          <p:cNvSpPr txBox="1">
            <a:spLocks/>
          </p:cNvSpPr>
          <p:nvPr/>
        </p:nvSpPr>
        <p:spPr>
          <a:xfrm>
            <a:off x="1802775" y="5206985"/>
            <a:ext cx="6346144" cy="1086237"/>
          </a:xfrm>
          <a:prstGeom prst="rect">
            <a:avLst/>
          </a:prstGeom>
        </p:spPr>
        <p:txBody>
          <a:bodyPr vert="horz" lIns="91440" tIns="45720" rIns="91440" bIns="45720" rtlCol="0">
            <a:no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pPr algn="l"/>
            <a:r>
              <a:rPr lang="en-US" sz="6600" b="1" dirty="0" smtClean="0">
                <a:latin typeface="Abadi MT Condensed Extra Bold" charset="0"/>
                <a:ea typeface="Abadi MT Condensed Extra Bold" charset="0"/>
                <a:cs typeface="Abadi MT Condensed Extra Bold" charset="0"/>
              </a:rPr>
              <a:t>MICROSOFT CEO</a:t>
            </a:r>
            <a:endParaRPr lang="en-US" sz="6600" b="1" dirty="0">
              <a:latin typeface="Abadi MT Condensed Extra Bold" charset="0"/>
              <a:ea typeface="Abadi MT Condensed Extra Bold" charset="0"/>
              <a:cs typeface="Abadi MT Condensed Extra Bold" charset="0"/>
            </a:endParaRPr>
          </a:p>
        </p:txBody>
      </p:sp>
      <p:sp>
        <p:nvSpPr>
          <p:cNvPr id="7" name="TextBox 6"/>
          <p:cNvSpPr txBox="1"/>
          <p:nvPr/>
        </p:nvSpPr>
        <p:spPr>
          <a:xfrm>
            <a:off x="1398494" y="1171095"/>
            <a:ext cx="9399493" cy="4093428"/>
          </a:xfrm>
          <a:prstGeom prst="rect">
            <a:avLst/>
          </a:prstGeom>
          <a:noFill/>
        </p:spPr>
        <p:txBody>
          <a:bodyPr wrap="square" rtlCol="0">
            <a:spAutoFit/>
          </a:bodyPr>
          <a:lstStyle/>
          <a:p>
            <a:pPr algn="just"/>
            <a:r>
              <a:rPr lang="en-US" sz="2000" dirty="0" smtClean="0"/>
              <a:t>I </a:t>
            </a:r>
            <a:r>
              <a:rPr lang="en-US" sz="2000" dirty="0"/>
              <a:t>have created a plan to achieve my greatest goal of Microsoft CEO with a degree in Website Design and Development Bachelors degree from Full Sail University.  I will accomplish this dream by remembering my mission statement and achieving mini goals through my educational path and to live each day with determination and due diligence.  My determination will push me to new heights by attending/doing all class lectures, assignments before the due date is up.  I will plan my week by completing a burn list for the following week.  I will engage in external activities such as programing on my own time to broaden my personal experience that will help me in my future classes.  When I run into any obstacles, I will create a pathway around them so that I can continue my journey.  My determination and diligence is the foundation to my on going mission to not only be the best in the field of Website Design and Development industry and will lead me to the my dream career working at Microsoft as CEO while creating some awesome history at Microsoft</a:t>
            </a:r>
            <a:r>
              <a:rPr lang="en-US" sz="2000" dirty="0" smtClean="0"/>
              <a:t>.  I will buy Bill Gates dinner someday.</a:t>
            </a:r>
            <a:endParaRPr lang="en-US" sz="2000" dirty="0"/>
          </a:p>
        </p:txBody>
      </p:sp>
      <p:pic>
        <p:nvPicPr>
          <p:cNvPr id="8" name="Picture 7"/>
          <p:cNvPicPr>
            <a:picLocks noChangeAspect="1"/>
          </p:cNvPicPr>
          <p:nvPr/>
        </p:nvPicPr>
        <p:blipFill>
          <a:blip r:embed="rId2"/>
          <a:stretch>
            <a:fillRect/>
          </a:stretch>
        </p:blipFill>
        <p:spPr>
          <a:xfrm>
            <a:off x="740457" y="5264523"/>
            <a:ext cx="968188" cy="968188"/>
          </a:xfrm>
          <a:prstGeom prst="rect">
            <a:avLst/>
          </a:prstGeom>
        </p:spPr>
      </p:pic>
    </p:spTree>
    <p:extLst>
      <p:ext uri="{BB962C8B-B14F-4D97-AF65-F5344CB8AC3E}">
        <p14:creationId xmlns:p14="http://schemas.microsoft.com/office/powerpoint/2010/main" val="201670291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15</TotalTime>
  <Words>206</Words>
  <Application>Microsoft Macintosh PowerPoint</Application>
  <PresentationFormat>Widescreen</PresentationFormat>
  <Paragraphs>3</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Abadi MT Condensed Extra Bold</vt:lpstr>
      <vt:lpstr>Franklin Gothic Book</vt:lpstr>
      <vt:lpstr>Crop</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G. Giannios Jr.</dc:creator>
  <cp:lastModifiedBy>John G. Giannios Jr.</cp:lastModifiedBy>
  <cp:revision>2</cp:revision>
  <dcterms:created xsi:type="dcterms:W3CDTF">2016-01-16T02:56:23Z</dcterms:created>
  <dcterms:modified xsi:type="dcterms:W3CDTF">2016-01-16T03:11:27Z</dcterms:modified>
</cp:coreProperties>
</file>