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2" r:id="rId5"/>
    <p:sldId id="257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73842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4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5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41144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1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0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4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8883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35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139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81B4-10E4-4630-B50C-5BCF376FE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/>
              <a:t>Coral Protect</a:t>
            </a:r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4D775-96CB-4276-9903-81593F260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Protecting the Marine  </a:t>
            </a:r>
          </a:p>
        </p:txBody>
      </p:sp>
    </p:spTree>
    <p:extLst>
      <p:ext uri="{BB962C8B-B14F-4D97-AF65-F5344CB8AC3E}">
        <p14:creationId xmlns:p14="http://schemas.microsoft.com/office/powerpoint/2010/main" val="350167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 underwater photographer documents an expanse of dead coral at Lizard Island on Australia's Great Barrier Reef">
            <a:extLst>
              <a:ext uri="{FF2B5EF4-FFF2-40B4-BE49-F238E27FC236}">
                <a16:creationId xmlns:a16="http://schemas.microsoft.com/office/drawing/2014/main" id="{D9E3B399-7ED0-4107-8A27-F557577B0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754"/>
            <a:ext cx="12192000" cy="629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979509-B900-4F2D-AFD1-36B7B681B66B}"/>
              </a:ext>
            </a:extLst>
          </p:cNvPr>
          <p:cNvSpPr txBox="1"/>
          <p:nvPr/>
        </p:nvSpPr>
        <p:spPr>
          <a:xfrm>
            <a:off x="3309729" y="6318839"/>
            <a:ext cx="572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diver in Great Barrier Reef, Australia across dead coral</a:t>
            </a:r>
          </a:p>
        </p:txBody>
      </p:sp>
    </p:spTree>
    <p:extLst>
      <p:ext uri="{BB962C8B-B14F-4D97-AF65-F5344CB8AC3E}">
        <p14:creationId xmlns:p14="http://schemas.microsoft.com/office/powerpoint/2010/main" val="374526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881B-5340-4EF9-B367-ADB11A28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Why do we need Coral Protect?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EFB8-981F-4D2F-A37F-73BBAE3C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The world has already lost roughly half its coral reefs in the last 30 years</a:t>
            </a:r>
          </a:p>
          <a:p>
            <a:r>
              <a:rPr lang="en-US" sz="3200" dirty="0"/>
              <a:t>More than 90 percent of world's coral reefs will die by 2050</a:t>
            </a:r>
          </a:p>
          <a:p>
            <a:r>
              <a:rPr lang="en-US" sz="3200" dirty="0"/>
              <a:t>By 2050: 25% of Marine Species Will be lost too &amp; Half a Billion People without a job</a:t>
            </a:r>
          </a:p>
          <a:p>
            <a:r>
              <a:rPr lang="en-US" sz="3200" dirty="0"/>
              <a:t>If a drastic intervention is not provided, huge economic and societal impacts</a:t>
            </a:r>
          </a:p>
        </p:txBody>
      </p:sp>
    </p:spTree>
    <p:extLst>
      <p:ext uri="{BB962C8B-B14F-4D97-AF65-F5344CB8AC3E}">
        <p14:creationId xmlns:p14="http://schemas.microsoft.com/office/powerpoint/2010/main" val="189103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757C75-769C-443C-B9A7-D770B02D7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862" y="1591409"/>
            <a:ext cx="8522676" cy="47940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5B71FAC-8D7B-46D3-A5EA-E767A43B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71638" cy="1485900"/>
          </a:xfrm>
        </p:spPr>
        <p:txBody>
          <a:bodyPr>
            <a:normAutofit/>
          </a:bodyPr>
          <a:lstStyle/>
          <a:p>
            <a:r>
              <a:rPr lang="en-US" sz="4800" dirty="0"/>
              <a:t>Value of Coral and why it is misused?</a:t>
            </a:r>
          </a:p>
        </p:txBody>
      </p:sp>
    </p:spTree>
    <p:extLst>
      <p:ext uri="{BB962C8B-B14F-4D97-AF65-F5344CB8AC3E}">
        <p14:creationId xmlns:p14="http://schemas.microsoft.com/office/powerpoint/2010/main" val="48650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BC81-DE0F-45F5-ACB7-BE89F94C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Functions of Coral Reefs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08BD-5664-4256-99FA-166A2EB5E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65026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Coral reefs are important for many different reasons aside from supposedly containing the most diverse ecosystems on the planet. They:</a:t>
            </a:r>
          </a:p>
          <a:p>
            <a:r>
              <a:rPr lang="en-US" sz="2400" dirty="0"/>
              <a:t>protect coastlines from the damaging effects of wave action and tropical storms</a:t>
            </a:r>
          </a:p>
          <a:p>
            <a:r>
              <a:rPr lang="en-US" sz="2400" dirty="0"/>
              <a:t>provide habitats and shelter for many marine organisms</a:t>
            </a:r>
          </a:p>
          <a:p>
            <a:r>
              <a:rPr lang="en-US" sz="2400" dirty="0"/>
              <a:t>are the source of nitrogen and other essential nutrients for marine food chains</a:t>
            </a:r>
          </a:p>
          <a:p>
            <a:r>
              <a:rPr lang="en-US" sz="2400" dirty="0"/>
              <a:t>assist in carbon and nitrogen fixing</a:t>
            </a:r>
          </a:p>
          <a:p>
            <a:r>
              <a:rPr lang="en-US" sz="2400" dirty="0"/>
              <a:t>help with nutrient recycling.</a:t>
            </a:r>
          </a:p>
        </p:txBody>
      </p:sp>
    </p:spTree>
    <p:extLst>
      <p:ext uri="{BB962C8B-B14F-4D97-AF65-F5344CB8AC3E}">
        <p14:creationId xmlns:p14="http://schemas.microsoft.com/office/powerpoint/2010/main" val="335126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8F19-FCDD-41BF-84F1-803A25C9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product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1D87-4C46-40AE-B383-BF9CC1E89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2783"/>
            <a:ext cx="9601200" cy="4545495"/>
          </a:xfrm>
        </p:spPr>
        <p:txBody>
          <a:bodyPr>
            <a:normAutofit/>
          </a:bodyPr>
          <a:lstStyle/>
          <a:p>
            <a:r>
              <a:rPr lang="en-US" dirty="0"/>
              <a:t>Deploys slave cameras for detection that are radially located and are positioned in a specified and constant distance from the Raspberry Pi device that uses image classifiers to detect whether any slave camera is transmitting video feed of dead or bleached coral reefs. </a:t>
            </a:r>
          </a:p>
          <a:p>
            <a:r>
              <a:rPr lang="en-US" dirty="0"/>
              <a:t>The model will be running on the Raspberry Pi using a Convolutional Neural Network that runs on TensorFlow Lite and then fires the labels(0 or 1) to the cloud. </a:t>
            </a:r>
          </a:p>
          <a:p>
            <a:r>
              <a:rPr lang="en-US" dirty="0"/>
              <a:t>The mobile application provides two main features:</a:t>
            </a:r>
          </a:p>
          <a:p>
            <a:pPr lvl="1"/>
            <a:r>
              <a:rPr lang="en-US" dirty="0"/>
              <a:t>Ability to help clean litter by diving and earning credits that can be monetarized by government or NGO funds</a:t>
            </a:r>
          </a:p>
          <a:p>
            <a:pPr lvl="1"/>
            <a:r>
              <a:rPr lang="en-US" dirty="0"/>
              <a:t>Ability to report illicit activities by tourists or locals, for instance, selling shells or illicit fishing</a:t>
            </a:r>
          </a:p>
        </p:txBody>
      </p:sp>
    </p:spTree>
    <p:extLst>
      <p:ext uri="{BB962C8B-B14F-4D97-AF65-F5344CB8AC3E}">
        <p14:creationId xmlns:p14="http://schemas.microsoft.com/office/powerpoint/2010/main" val="357132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48AC-6AC6-4CB9-A1A9-0A1046D8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0FDB5-50DB-47C4-817E-8C99D13F5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615" y="1531819"/>
            <a:ext cx="8977185" cy="46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8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86AD-8DD2-4E39-BA7D-2ABAAE60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included in the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DD08-C804-409B-8BC5-7C05B0D44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RaspberryPi</a:t>
            </a:r>
            <a:r>
              <a:rPr lang="en-US" dirty="0"/>
              <a:t> Master Modules with </a:t>
            </a:r>
            <a:r>
              <a:rPr lang="en-US" dirty="0" err="1"/>
              <a:t>TensorFlowLite</a:t>
            </a:r>
            <a:r>
              <a:rPr lang="en-US" dirty="0"/>
              <a:t> CNN model</a:t>
            </a:r>
          </a:p>
          <a:p>
            <a:r>
              <a:rPr lang="en-US" dirty="0" err="1"/>
              <a:t>NodeMCU</a:t>
            </a:r>
            <a:r>
              <a:rPr lang="en-US" dirty="0"/>
              <a:t> Slave Modules with:</a:t>
            </a:r>
          </a:p>
          <a:p>
            <a:pPr lvl="1"/>
            <a:r>
              <a:rPr lang="en-US" dirty="0"/>
              <a:t>Camera Feed </a:t>
            </a:r>
          </a:p>
          <a:p>
            <a:pPr lvl="1"/>
            <a:r>
              <a:rPr lang="en-US" dirty="0"/>
              <a:t>Temperature Sensor</a:t>
            </a:r>
          </a:p>
          <a:p>
            <a:pPr lvl="1"/>
            <a:r>
              <a:rPr lang="en-US" dirty="0"/>
              <a:t>pH Sensor </a:t>
            </a:r>
          </a:p>
          <a:p>
            <a:r>
              <a:rPr lang="en-US" dirty="0" err="1"/>
              <a:t>FireBase</a:t>
            </a:r>
            <a:r>
              <a:rPr lang="en-US" dirty="0"/>
              <a:t> Realtime Database</a:t>
            </a:r>
          </a:p>
          <a:p>
            <a:r>
              <a:rPr lang="en-US" dirty="0"/>
              <a:t>Mobile Application </a:t>
            </a:r>
          </a:p>
        </p:txBody>
      </p:sp>
    </p:spTree>
    <p:extLst>
      <p:ext uri="{BB962C8B-B14F-4D97-AF65-F5344CB8AC3E}">
        <p14:creationId xmlns:p14="http://schemas.microsoft.com/office/powerpoint/2010/main" val="10316707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200</TotalTime>
  <Words>322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Coral Protect</vt:lpstr>
      <vt:lpstr>PowerPoint Presentation</vt:lpstr>
      <vt:lpstr>Why do we need Coral Protect?</vt:lpstr>
      <vt:lpstr>Value of Coral and why it is misused?</vt:lpstr>
      <vt:lpstr>Functions of Coral Reefs</vt:lpstr>
      <vt:lpstr>What does the product do?</vt:lpstr>
      <vt:lpstr>System Architecture</vt:lpstr>
      <vt:lpstr>What is included in the product?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CoralProtect</dc:title>
  <dc:creator>Kartik Madan</dc:creator>
  <cp:lastModifiedBy>Kartik Madan</cp:lastModifiedBy>
  <cp:revision>15</cp:revision>
  <dcterms:created xsi:type="dcterms:W3CDTF">2019-01-08T11:32:50Z</dcterms:created>
  <dcterms:modified xsi:type="dcterms:W3CDTF">2019-01-09T00:30:50Z</dcterms:modified>
</cp:coreProperties>
</file>