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311" r:id="rId3"/>
    <p:sldId id="304" r:id="rId4"/>
    <p:sldId id="305" r:id="rId5"/>
    <p:sldId id="312" r:id="rId6"/>
    <p:sldId id="313" r:id="rId7"/>
    <p:sldId id="386" r:id="rId8"/>
    <p:sldId id="307" r:id="rId9"/>
    <p:sldId id="368" r:id="rId10"/>
    <p:sldId id="296" r:id="rId11"/>
    <p:sldId id="294" r:id="rId12"/>
    <p:sldId id="259" r:id="rId13"/>
    <p:sldId id="299" r:id="rId14"/>
    <p:sldId id="384" r:id="rId15"/>
    <p:sldId id="318" r:id="rId16"/>
    <p:sldId id="385" r:id="rId17"/>
    <p:sldId id="297" r:id="rId18"/>
    <p:sldId id="267" r:id="rId19"/>
    <p:sldId id="303" r:id="rId20"/>
    <p:sldId id="367" r:id="rId21"/>
    <p:sldId id="336" r:id="rId2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5" d="100"/>
          <a:sy n="65"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ink/ink1.xml><?xml version="1.0" encoding="utf-8"?>
<inkml:ink xmlns:inkml="http://www.w3.org/2003/InkML">
  <inkml:definitions>
    <inkml:context xml:id="ctx0">
      <inkml:inkSource xml:id="inkSrc0">
        <inkml:traceFormat>
          <inkml:channel name="X" type="integer" max="3440" units="cm"/>
          <inkml:channel name="Y" type="integer" max="1920" units="cm"/>
          <inkml:channel name="T" type="integer" max="2.14748E9" units="dev"/>
        </inkml:traceFormat>
        <inkml:channelProperties>
          <inkml:channelProperty channel="X" name="resolution" value="72.26891" units="1/cm"/>
          <inkml:channelProperty channel="Y" name="resolution" value="71.64179" units="1/cm"/>
          <inkml:channelProperty channel="T" name="resolution" value="1" units="1/dev"/>
        </inkml:channelProperties>
      </inkml:inkSource>
      <inkml:timestamp xml:id="ts0" timeString="2023-08-23T17:03:57.273"/>
    </inkml:context>
    <inkml:brush xml:id="br0">
      <inkml:brushProperty name="width" value="0.05292" units="cm"/>
      <inkml:brushProperty name="height" value="0.05292" units="cm"/>
      <inkml:brushProperty name="color" value="#FF0000"/>
    </inkml:brush>
  </inkml:definitions>
  <inkml:trace contextRef="#ctx0" brushRef="#br0">21816 6300 0,'0'0'0,"0"0"16,0 0-16,10 0 15,20 10-15,49 10 16,49 0 0,29 10-16,30 19 15,30 11-15,-40-1 16,0 11 0,30 19-16,9 30 15,-78-29-15,10 19 16,-20 30-16,-20-20 15,1 29 1,-41-19-16,-28 10 16,-30 20-16,-50 0 15,-78 39-15,-20-19 16,-147 39 0,-20-49-16,19-30 15,-29 10-15,89-40 16,-11 0-16,60-20 0,-10 10 15,69-29 1,29-1-16,1 11 16,9-1-16,0 10 15,20 11-15,10 19 16,19 10 0,30 0-16,50 39 15,19-9-15,39-10 16,49 10-16,-29-21 15,10-9 1,-39-29-16,-21-11 16,-9-10-16,0-19 15,10 9 1,0-19-16,0 10 16,-79-60-16,0 0 15</inkml:trace>
</inkml:ink>
</file>

<file path=ppt/ink/ink2.xml><?xml version="1.0" encoding="utf-8"?>
<inkml:ink xmlns:inkml="http://www.w3.org/2003/InkML">
  <inkml:definitions>
    <inkml:context xml:id="ctx0">
      <inkml:inkSource xml:id="inkSrc0">
        <inkml:traceFormat>
          <inkml:channel name="X" type="integer" max="3440" units="cm"/>
          <inkml:channel name="Y" type="integer" max="1920" units="cm"/>
          <inkml:channel name="T" type="integer" max="2.14748E9" units="dev"/>
        </inkml:traceFormat>
        <inkml:channelProperties>
          <inkml:channelProperty channel="X" name="resolution" value="72.26891" units="1/cm"/>
          <inkml:channelProperty channel="Y" name="resolution" value="71.64179" units="1/cm"/>
          <inkml:channelProperty channel="T" name="resolution" value="1" units="1/dev"/>
        </inkml:channelProperties>
      </inkml:inkSource>
      <inkml:timestamp xml:id="ts0" timeString="2023-08-23T17:15:50.316"/>
    </inkml:context>
    <inkml:brush xml:id="br0">
      <inkml:brushProperty name="width" value="0.05292" units="cm"/>
      <inkml:brushProperty name="height" value="0.05292" units="cm"/>
      <inkml:brushProperty name="color" value="#FF0000"/>
    </inkml:brush>
  </inkml:definitions>
  <inkml:trace contextRef="#ctx0" brushRef="#br0">9264 14585 0,'0'0'0,"0"0"0,0 20 16,79 178-16,-40-138 16,10 9-16,11 1 15,-1-1-15,-20-9 16,0 9-16,-9 11 16,-20-1-1,-10 0-15,-20 1 16,-19 9-16,-40 20 15,0-10-15,10-19 16,-39-1 0,-50 20-16,11-9 15,-60 19-15,69-50 16,-118 21-16,0-1 16,20-19-1,-89-11-15,-10-9 16,20-20-16,-128-10 15,148 0-15,246-10 16,49 0-16</inkml:trace>
  <inkml:trace contextRef="#ctx0" brushRef="#br0" timeOffset="1484.02">8152 14367 0,'-20'0'16,"-59"-10"-16,-29-10 16,9 0-1,-29 10-15,0-9 16,0-1-16,-19 0 15,-11-10-15,-9-10 16,-69-9 0,-10-1-16,29 1 15,-78-31-15,-20 11 16,98 19-16,-98-19 16,20 19-1,68 20-15,-68 0 16,9 11-16,70 19 15,-11 0-15,-39-10 16,109 10 0,-70 0-16,70 20 15,-20-11-15,39 11 16,20 0-16,-30 0 16,-19 10-1,-30 0-15,20-1 16,-10 1-16,-30 10 15,-39 9-15,99-9 16,-50 10 0,49-1-16,11 11 15,58-11-15,-19 21 16,98-50 0,0-10-16,10 10 15,0-1-15,0 11 16,10 0-16,0 10 15,49 39-15,-20 0 16,30 21 0,-39-41-16,58 30 15,-9 30-15,0 0 16,29 1 0,50 28-16,-31-19 15,51 0-15,-40-10 16,68 30-16,11-40 15,49 10 1,-50-9-16,50-1 16,10-20-16,-1-20 15,129 31-15,-99-51 16,138 11 0,-128-20-16,168-1 15,-60-19-15,148-20 16,246-20-16,-817 20 15,0 0 1</inkml:trace>
</inkml:ink>
</file>

<file path=ppt/ink/ink3.xml><?xml version="1.0" encoding="utf-8"?>
<inkml:ink xmlns:inkml="http://www.w3.org/2003/InkML">
  <inkml:definitions>
    <inkml:context xml:id="ctx0">
      <inkml:inkSource xml:id="inkSrc0">
        <inkml:traceFormat>
          <inkml:channel name="X" type="integer" max="3440" units="cm"/>
          <inkml:channel name="Y" type="integer" max="1920" units="cm"/>
          <inkml:channel name="T" type="integer" max="2.14748E9" units="dev"/>
        </inkml:traceFormat>
        <inkml:channelProperties>
          <inkml:channelProperty channel="X" name="resolution" value="72.26891" units="1/cm"/>
          <inkml:channelProperty channel="Y" name="resolution" value="71.64179" units="1/cm"/>
          <inkml:channelProperty channel="T" name="resolution" value="1" units="1/dev"/>
        </inkml:channelProperties>
      </inkml:inkSource>
      <inkml:timestamp xml:id="ts0" timeString="2023-08-23T17:21:40.765"/>
    </inkml:context>
    <inkml:brush xml:id="br0">
      <inkml:brushProperty name="width" value="0.05292" units="cm"/>
      <inkml:brushProperty name="height" value="0.05292" units="cm"/>
      <inkml:brushProperty name="color" value="#FF0000"/>
    </inkml:brush>
  </inkml:definitions>
  <inkml:trace contextRef="#ctx0" brushRef="#br0">20684 1032 0,'0'0'0,"0"0"16,-10 10-16,-305 248 0,187-179 15,-9 1-15,-1 9 16,-20 10-16,50-20 15,9 11-15,-38 29 16,-1-20 0,30-10-16,-11 10 15,11 1-15,39-31 16,20-9-16,19-11 16,30-49-1,0 0-15</inkml:trace>
  <inkml:trace contextRef="#ctx0" brushRef="#br0" timeOffset="499.85">21245 943 0,'0'0'16,"0"0"-16,0 0 15,0 0 1,0 0-16,0 9 16,20 21-16,10 40 15,9 29-15,0-10 16,1 10-1,9 11-15,10-1 16,0-20-16,10 10 16,0 10-16,-20-9 15,0-1 1,20 10-16,0 0 16,-29-30-16,-40-79 15,0 0-15</inkml:trace>
  <inkml:trace contextRef="#ctx0" brushRef="#br0" timeOffset="1010.13">18735 2788 0,'0'0'0,"0"0"16,0 0-16,0 0 0,0 0 15,0 0-15,0 0 16,39 30-16,30 0 16,30 9-1,39 21-15,-1-1 16,-38 1-16,-1 9 15,20 11-15,-9-1 16,-11 0 0,10 11-16,11-1 15,-31-20-15,-9 11 16,0-11-16,59 1 16,-1-1-1,-137-69-15,0 0 16</inkml:trace>
  <inkml:trace contextRef="#ctx0" brushRef="#br0" timeOffset="1338.17">21905 2590 0,'-20'19'0,"-137"120"15,-30 10-15,-118 89 16,39-9-16,-39 38 16,49 41-1,226-278-15,30-30 16</inkml:trace>
  <inkml:trace contextRef="#ctx0" brushRef="#br0" timeOffset="2822.2">20546 4018 0,'0'0'0,"0"0"16,-19 0-1,-11 10-15,1 0 16,-1 0-16,-9 0 15,9 0-15,-9 0 16,-10 0 0,-20 0-16,0 10 15,10-1-15,0 1 16,-20 10 0,0 10-16,-9 19 15,19 1-15,10 9 16,9 1-16,1 9 15,10 20 1,19-19-16,20 9 16,10-10-16,10 1 15,29-1-15,20-9 16,19-11 0,11-19-16,29-10 15,-20-21-15,-29-9 16,49-19-16,19-11 15,-28-10 1,18-9-16,-28-11 16,-31 10-16,-9-9 15,0-21-15,0 1 16,-20 0 0,-19 9-16,-10-9 15,-10 0-15,-20-1 16,-10 11-16,-10 9 15,-58-19 1,-129-30-16,-88 19 16,256 71-16,49 19 15</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11" name="Freeform 6"/>
          <p:cNvSpPr/>
          <p:nvPr/>
        </p:nvSpPr>
        <p:spPr bwMode="auto">
          <a:xfrm>
            <a:off x="0" y="-77066"/>
            <a:ext cx="12192000" cy="6044537"/>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0" y="1735141"/>
            <a:ext cx="10572000" cy="1957930"/>
          </a:xfrm>
          <a:prstGeom prst="rect">
            <a:avLst/>
          </a:prstGeo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3701103"/>
            <a:ext cx="10572000" cy="1390389"/>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34626" y="6041362"/>
            <a:ext cx="1343706" cy="365125"/>
          </a:xfrm>
          <a:prstGeom prst="rect">
            <a:avLst/>
          </a:prstGeom>
        </p:spPr>
        <p:txBody>
          <a:bodyPr/>
          <a:lstStyle/>
          <a:p>
            <a:fld id="{69BFB04D-604C-4F29-908A-0846181E2C9F}" type="datetimeFigureOut">
              <a:rPr lang="en-US" smtClean="0"/>
              <a:t>8/23/2023</a:t>
            </a:fld>
            <a:endParaRPr lang="en-US"/>
          </a:p>
        </p:txBody>
      </p:sp>
      <p:sp>
        <p:nvSpPr>
          <p:cNvPr id="5" name="Footer Placeholder 4"/>
          <p:cNvSpPr>
            <a:spLocks noGrp="1"/>
          </p:cNvSpPr>
          <p:nvPr>
            <p:ph type="ftr" sz="quarter" idx="11"/>
          </p:nvPr>
        </p:nvSpPr>
        <p:spPr>
          <a:xfrm>
            <a:off x="451514" y="6041362"/>
            <a:ext cx="864432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678331" y="5915888"/>
            <a:ext cx="1062155" cy="490599"/>
          </a:xfrm>
          <a:prstGeom prst="rect">
            <a:avLst/>
          </a:prstGeom>
        </p:spPr>
        <p:txBody>
          <a:bodyPr/>
          <a:lstStyle/>
          <a:p>
            <a:fld id="{19C4E2BE-63A5-4F60-BAD6-1BE2AB92B7B2}" type="slidenum">
              <a:rPr lang="en-US" smtClean="0"/>
              <a:t>‹#›</a:t>
            </a:fld>
            <a:endParaRPr lang="en-US"/>
          </a:p>
        </p:txBody>
      </p:sp>
      <p:sp>
        <p:nvSpPr>
          <p:cNvPr id="8" name="Freeform 6">
            <a:extLst>
              <a:ext uri="{FF2B5EF4-FFF2-40B4-BE49-F238E27FC236}">
                <a16:creationId xmlns:a16="http://schemas.microsoft.com/office/drawing/2014/main" id="{551CCB16-B2D8-EADA-0D54-085972A7AFCB}"/>
              </a:ext>
            </a:extLst>
          </p:cNvPr>
          <p:cNvSpPr/>
          <p:nvPr/>
        </p:nvSpPr>
        <p:spPr bwMode="auto">
          <a:xfrm>
            <a:off x="0" y="0"/>
            <a:ext cx="12191999" cy="5967471"/>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dpi="0" rotWithShape="1">
            <a:blip r:embed="rId2">
              <a:alphaModFix amt="47000"/>
              <a:duotone>
                <a:schemeClr val="accent1">
                  <a:tint val="98000"/>
                  <a:lumMod val="102000"/>
                </a:schemeClr>
                <a:schemeClr val="accent1">
                  <a:shade val="98000"/>
                  <a:lumMod val="98000"/>
                </a:schemeClr>
              </a:duotone>
            </a:blip>
            <a:srcRect/>
            <a:tile tx="0" ty="0" sx="100000" sy="100000" flip="none" algn="tl"/>
          </a:blipFill>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894680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866274"/>
            <a:ext cx="3547533" cy="1394464"/>
          </a:xfrm>
          <a:prstGeom prst="snip2DiagRect">
            <a:avLst/>
          </a:pr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866274"/>
            <a:ext cx="3547533" cy="1394464"/>
          </a:xfrm>
          <a:prstGeom prst="rect">
            <a:avLst/>
          </a:prstGeom>
          <a:effectLst>
            <a:outerShdw blurRad="50800" dir="14400000">
              <a:srgbClr val="000000">
                <a:alpha val="60000"/>
              </a:srgbClr>
            </a:outerShdw>
          </a:effectLst>
        </p:spPr>
        <p:txBody>
          <a:bodyPr vert="horz" lIns="91440" tIns="45720" rIns="91440" bIns="45720" rtlCol="0" anchor="ctr" anchorCtr="0">
            <a:noAutofit/>
          </a:bodyPr>
          <a:lstStyle>
            <a:lvl1pPr algn="ctr">
              <a:defRPr lang="en-US" sz="3200" dirty="0"/>
            </a:lvl1pPr>
          </a:lstStyle>
          <a:p>
            <a:pPr lvl="0" algn="ctr"/>
            <a:r>
              <a:rPr lang="en-US"/>
              <a:t>Click to edit Master title style</a:t>
            </a:r>
            <a:endParaRPr lang="en-US" dirty="0"/>
          </a:p>
        </p:txBody>
      </p:sp>
      <p:sp>
        <p:nvSpPr>
          <p:cNvPr id="3" name="Content Placeholder 2"/>
          <p:cNvSpPr>
            <a:spLocks noGrp="1"/>
          </p:cNvSpPr>
          <p:nvPr>
            <p:ph idx="1"/>
          </p:nvPr>
        </p:nvSpPr>
        <p:spPr>
          <a:xfrm>
            <a:off x="4855633" y="696812"/>
            <a:ext cx="6922925" cy="5785469"/>
          </a:xfrm>
        </p:spPr>
        <p:txBody>
          <a:bodyPr>
            <a:normAutofit/>
          </a:bodyPr>
          <a:lstStyle>
            <a:lvl1pPr>
              <a:defRPr sz="4000"/>
            </a:lvl1pPr>
            <a:lvl2pPr>
              <a:defRPr sz="3600"/>
            </a:lvl2pPr>
            <a:lvl3pPr>
              <a:defRPr sz="32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4221543"/>
          </a:xfrm>
        </p:spPr>
        <p:txBody>
          <a:bodyPr>
            <a:normAutofit/>
          </a:bodyPr>
          <a:lstStyle>
            <a:lvl1pPr marL="0" indent="0" algn="ctr">
              <a:buNone/>
              <a:defRPr sz="3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359890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850985" y="1081456"/>
            <a:ext cx="10490030" cy="2919044"/>
          </a:xfrm>
          <a:custGeom>
            <a:avLst/>
            <a:gdLst>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 name="connsiteX0" fmla="*/ 0 w 6332416"/>
              <a:gd name="connsiteY0" fmla="*/ 486517 h 2919044"/>
              <a:gd name="connsiteX1" fmla="*/ 486517 w 6332416"/>
              <a:gd name="connsiteY1" fmla="*/ 0 h 2919044"/>
              <a:gd name="connsiteX2" fmla="*/ 5845899 w 6332416"/>
              <a:gd name="connsiteY2" fmla="*/ 0 h 2919044"/>
              <a:gd name="connsiteX3" fmla="*/ 6332416 w 6332416"/>
              <a:gd name="connsiteY3" fmla="*/ 486517 h 2919044"/>
              <a:gd name="connsiteX4" fmla="*/ 6332416 w 6332416"/>
              <a:gd name="connsiteY4" fmla="*/ 2432527 h 2919044"/>
              <a:gd name="connsiteX5" fmla="*/ 5845899 w 6332416"/>
              <a:gd name="connsiteY5" fmla="*/ 2919044 h 2919044"/>
              <a:gd name="connsiteX6" fmla="*/ 486517 w 6332416"/>
              <a:gd name="connsiteY6" fmla="*/ 2919044 h 2919044"/>
              <a:gd name="connsiteX7" fmla="*/ 0 w 6332416"/>
              <a:gd name="connsiteY7" fmla="*/ 2432527 h 2919044"/>
              <a:gd name="connsiteX8" fmla="*/ 0 w 6332416"/>
              <a:gd name="connsiteY8" fmla="*/ 486517 h 2919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32416" h="2919044">
                <a:moveTo>
                  <a:pt x="0" y="486517"/>
                </a:moveTo>
                <a:lnTo>
                  <a:pt x="486517" y="0"/>
                </a:lnTo>
                <a:lnTo>
                  <a:pt x="5845899" y="0"/>
                </a:lnTo>
                <a:lnTo>
                  <a:pt x="6332416" y="486517"/>
                </a:lnTo>
                <a:lnTo>
                  <a:pt x="6332416" y="2432527"/>
                </a:lnTo>
                <a:lnTo>
                  <a:pt x="5845899" y="2919044"/>
                </a:lnTo>
                <a:lnTo>
                  <a:pt x="486517" y="2919044"/>
                </a:lnTo>
                <a:lnTo>
                  <a:pt x="0" y="2432527"/>
                </a:lnTo>
                <a:lnTo>
                  <a:pt x="0" y="486517"/>
                </a:lnTo>
                <a:close/>
              </a:path>
            </a:pathLst>
          </a:custGeom>
          <a:blipFill dpi="0" rotWithShape="1">
            <a:blip r:embed="rId2">
              <a:alphaModFix amt="25000"/>
              <a:duotone>
                <a:schemeClr val="accent1">
                  <a:tint val="98000"/>
                  <a:lumMod val="102000"/>
                </a:schemeClr>
                <a:schemeClr val="accent1">
                  <a:shade val="98000"/>
                  <a:lumMod val="98000"/>
                </a:schemeClr>
              </a:duotone>
            </a:blip>
            <a:srcRect/>
            <a:tile tx="0" ty="0" sx="100000" sy="100000" flip="none" algn="tl"/>
          </a:blipFill>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10490030" cy="2624838"/>
          </a:xfrm>
          <a:prstGeom prst="rect">
            <a:avLst/>
          </a:prstGeom>
        </p:spPr>
        <p:txBody>
          <a:bodyPr anchor="ctr" anchorCtr="0"/>
          <a:lstStyle>
            <a:lvl1pPr algn="ctr">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89" y="4020386"/>
            <a:ext cx="10487825" cy="616929"/>
          </a:xfrm>
        </p:spPr>
        <p:txBody>
          <a:bodyPr anchor="t">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390260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668A8135-2362-4573-992B-B5BEE27F63CC}"/>
              </a:ext>
            </a:extLst>
          </p:cNvPr>
          <p:cNvSpPr>
            <a:spLocks noGrp="1"/>
          </p:cNvSpPr>
          <p:nvPr>
            <p:ph idx="1"/>
          </p:nvPr>
        </p:nvSpPr>
        <p:spPr>
          <a:xfrm>
            <a:off x="226338" y="760491"/>
            <a:ext cx="11588434" cy="5694629"/>
          </a:xfrm>
          <a:prstGeom prst="rect">
            <a:avLst/>
          </a:prstGeom>
          <a:effectLst/>
        </p:spPr>
        <p:txBody>
          <a:bodyPr vert="horz" lIns="91440" tIns="45720" rIns="91440" bIns="4572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a:extLst>
              <a:ext uri="{FF2B5EF4-FFF2-40B4-BE49-F238E27FC236}">
                <a16:creationId xmlns:a16="http://schemas.microsoft.com/office/drawing/2014/main" id="{4A8A8D47-6118-5255-1DCC-F0C838DF70A7}"/>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Tree>
    <p:extLst>
      <p:ext uri="{BB962C8B-B14F-4D97-AF65-F5344CB8AC3E}">
        <p14:creationId xmlns:p14="http://schemas.microsoft.com/office/powerpoint/2010/main" val="6864492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10" name="Freeform 7"/>
          <p:cNvSpPr/>
          <p:nvPr/>
        </p:nvSpPr>
        <p:spPr bwMode="auto">
          <a:xfrm flipV="1">
            <a:off x="0" y="0"/>
            <a:ext cx="12192000" cy="3537857"/>
          </a:xfrm>
          <a:prstGeom prst="snip2SameRect">
            <a:avLst/>
          </a:pr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8674" y="1070624"/>
            <a:ext cx="10561418" cy="1468800"/>
          </a:xfrm>
          <a:prstGeom prst="rect">
            <a:avLst/>
          </a:prstGeom>
        </p:spPr>
        <p:txBody>
          <a:bodyPr anchor="b"/>
          <a:lstStyle>
            <a:lvl1pPr algn="ct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588674" y="3676323"/>
            <a:ext cx="10561418" cy="740420"/>
          </a:xfrm>
        </p:spPr>
        <p:txBody>
          <a:bodyPr anchor="t">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Freeform 7">
            <a:extLst>
              <a:ext uri="{FF2B5EF4-FFF2-40B4-BE49-F238E27FC236}">
                <a16:creationId xmlns:a16="http://schemas.microsoft.com/office/drawing/2014/main" id="{3B01736F-4ADA-40AD-8CE9-82A609817BA2}"/>
              </a:ext>
            </a:extLst>
          </p:cNvPr>
          <p:cNvSpPr/>
          <p:nvPr/>
        </p:nvSpPr>
        <p:spPr bwMode="auto">
          <a:xfrm flipH="1">
            <a:off x="0" y="4608481"/>
            <a:ext cx="12192000" cy="2249519"/>
          </a:xfrm>
          <a:prstGeom prst="snip2SameRect">
            <a:avLst/>
          </a:prstGeom>
          <a:ln>
            <a:headEnd/>
            <a:tailEnd/>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844619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6338" y="823864"/>
            <a:ext cx="5778248" cy="5649363"/>
          </a:xfr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823865"/>
            <a:ext cx="5627355" cy="5649361"/>
          </a:xfr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1">
            <a:extLst>
              <a:ext uri="{FF2B5EF4-FFF2-40B4-BE49-F238E27FC236}">
                <a16:creationId xmlns:a16="http://schemas.microsoft.com/office/drawing/2014/main" id="{DCA21E6C-F27A-C960-546B-6AD416B75015}"/>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Tree>
    <p:extLst>
      <p:ext uri="{BB962C8B-B14F-4D97-AF65-F5344CB8AC3E}">
        <p14:creationId xmlns:p14="http://schemas.microsoft.com/office/powerpoint/2010/main" val="35073477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6337" y="706532"/>
            <a:ext cx="8166225" cy="5766696"/>
          </a:xfr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501204" y="706531"/>
            <a:ext cx="3313566" cy="5766695"/>
          </a:xfrm>
        </p:spPr>
        <p:txBody>
          <a:bodyPr>
            <a:normAutofit/>
          </a:bodyPr>
          <a:lstStyle>
            <a:lvl1pPr>
              <a:defRPr sz="2800"/>
            </a:lvl1pPr>
            <a:lvl2pPr>
              <a:defRPr sz="2400"/>
            </a:lvl2pPr>
            <a:lvl3pPr>
              <a:defRPr sz="2000"/>
            </a:lvl3pPr>
            <a:lvl4pPr>
              <a:defRPr sz="18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itle Placeholder 1">
            <a:extLst>
              <a:ext uri="{FF2B5EF4-FFF2-40B4-BE49-F238E27FC236}">
                <a16:creationId xmlns:a16="http://schemas.microsoft.com/office/drawing/2014/main" id="{EC1F23B8-81FB-5978-A2F7-9A62DAEAEFDA}"/>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Tree>
    <p:extLst>
      <p:ext uri="{BB962C8B-B14F-4D97-AF65-F5344CB8AC3E}">
        <p14:creationId xmlns:p14="http://schemas.microsoft.com/office/powerpoint/2010/main" val="16956043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6337" y="706532"/>
            <a:ext cx="2996698" cy="5766696"/>
          </a:xfrm>
        </p:spPr>
        <p:txBody>
          <a:bodyPr>
            <a:no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3385996" y="706531"/>
            <a:ext cx="8428773" cy="5766695"/>
          </a:xfrm>
        </p:spPr>
        <p:txBody>
          <a:bodyPr>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1">
            <a:extLst>
              <a:ext uri="{FF2B5EF4-FFF2-40B4-BE49-F238E27FC236}">
                <a16:creationId xmlns:a16="http://schemas.microsoft.com/office/drawing/2014/main" id="{DE9C3188-62C9-9DD7-0628-11E5430B78EF}"/>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Tree>
    <p:extLst>
      <p:ext uri="{BB962C8B-B14F-4D97-AF65-F5344CB8AC3E}">
        <p14:creationId xmlns:p14="http://schemas.microsoft.com/office/powerpoint/2010/main" val="239580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6337" y="706533"/>
            <a:ext cx="5500094" cy="722037"/>
          </a:xfrm>
        </p:spPr>
        <p:txBody>
          <a:bodyPr anchor="b">
            <a:noAutofit/>
          </a:bodyPr>
          <a:lstStyle>
            <a:lvl1pPr marL="0" indent="0" algn="ctr">
              <a:spcBef>
                <a:spcPts val="0"/>
              </a:spcBef>
              <a:spcAft>
                <a:spcPts val="0"/>
              </a:spcAft>
              <a:buNone/>
              <a:defRPr sz="2400" b="0">
                <a:latin typeface="Franklin Gothic Heavy" panose="020B09030201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26337" y="1433688"/>
            <a:ext cx="5513536" cy="5021431"/>
          </a:xfrm>
        </p:spPr>
        <p:txBody>
          <a:bodyPr anchor="t">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25243" y="706533"/>
            <a:ext cx="5389527" cy="722038"/>
          </a:xfrm>
        </p:spPr>
        <p:txBody>
          <a:bodyPr anchor="b">
            <a:noAutofit/>
          </a:bodyPr>
          <a:lstStyle>
            <a:lvl1pPr marL="0" indent="0" algn="ctr">
              <a:buNone/>
              <a:defRPr sz="2400" b="0">
                <a:latin typeface="Franklin Gothic Heavy" panose="020B09030201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21436" y="1438292"/>
            <a:ext cx="5389527" cy="5016827"/>
          </a:xfrm>
        </p:spPr>
        <p:txBody>
          <a:bodyPr anchor="t">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a:extLst>
              <a:ext uri="{FF2B5EF4-FFF2-40B4-BE49-F238E27FC236}">
                <a16:creationId xmlns:a16="http://schemas.microsoft.com/office/drawing/2014/main" id="{258B2079-E1B5-4747-BF2F-CA4A739B849F}"/>
              </a:ext>
            </a:extLst>
          </p:cNvPr>
          <p:cNvCxnSpPr>
            <a:cxnSpLocks/>
          </p:cNvCxnSpPr>
          <p:nvPr/>
        </p:nvCxnSpPr>
        <p:spPr>
          <a:xfrm flipV="1">
            <a:off x="226337" y="1428570"/>
            <a:ext cx="5526979" cy="972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D9E5D7-CDB7-4310-BF32-2E94ADB62A45}"/>
              </a:ext>
            </a:extLst>
          </p:cNvPr>
          <p:cNvCxnSpPr>
            <a:cxnSpLocks/>
          </p:cNvCxnSpPr>
          <p:nvPr/>
        </p:nvCxnSpPr>
        <p:spPr>
          <a:xfrm>
            <a:off x="6412718" y="1428570"/>
            <a:ext cx="5398245" cy="972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80DAF901-3317-382C-7A92-EB37EE61854D}"/>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Tree>
    <p:extLst>
      <p:ext uri="{BB962C8B-B14F-4D97-AF65-F5344CB8AC3E}">
        <p14:creationId xmlns:p14="http://schemas.microsoft.com/office/powerpoint/2010/main" val="32640232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AB1565AD-43A4-27B2-3461-66B81130E05E}"/>
              </a:ext>
            </a:extLst>
          </p:cNvPr>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Tree>
    <p:extLst>
      <p:ext uri="{BB962C8B-B14F-4D97-AF65-F5344CB8AC3E}">
        <p14:creationId xmlns:p14="http://schemas.microsoft.com/office/powerpoint/2010/main" val="25750547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15633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54A964DA-5C6C-48C6-971A-F122FFC5D787}"/>
              </a:ext>
            </a:extLst>
          </p:cNvPr>
          <p:cNvSpPr/>
          <p:nvPr/>
        </p:nvSpPr>
        <p:spPr bwMode="auto">
          <a:xfrm>
            <a:off x="0" y="1"/>
            <a:ext cx="12192000" cy="3945698"/>
          </a:xfrm>
          <a:custGeom>
            <a:avLst/>
            <a:gdLst>
              <a:gd name="connsiteX0" fmla="*/ 0 w 12192000"/>
              <a:gd name="connsiteY0" fmla="*/ 0 h 1213151"/>
              <a:gd name="connsiteX1" fmla="*/ 2032000 w 12192000"/>
              <a:gd name="connsiteY1" fmla="*/ 0 h 1213151"/>
              <a:gd name="connsiteX2" fmla="*/ 2032000 w 12192000"/>
              <a:gd name="connsiteY2" fmla="*/ 0 h 1213151"/>
              <a:gd name="connsiteX3" fmla="*/ 5080000 w 12192000"/>
              <a:gd name="connsiteY3" fmla="*/ 0 h 1213151"/>
              <a:gd name="connsiteX4" fmla="*/ 12192000 w 12192000"/>
              <a:gd name="connsiteY4" fmla="*/ 0 h 1213151"/>
              <a:gd name="connsiteX5" fmla="*/ 12192000 w 12192000"/>
              <a:gd name="connsiteY5" fmla="*/ 707671 h 1213151"/>
              <a:gd name="connsiteX6" fmla="*/ 12192000 w 12192000"/>
              <a:gd name="connsiteY6" fmla="*/ 707671 h 1213151"/>
              <a:gd name="connsiteX7" fmla="*/ 12192000 w 12192000"/>
              <a:gd name="connsiteY7" fmla="*/ 1010959 h 1213151"/>
              <a:gd name="connsiteX8" fmla="*/ 12192000 w 12192000"/>
              <a:gd name="connsiteY8" fmla="*/ 1213151 h 1213151"/>
              <a:gd name="connsiteX9" fmla="*/ 5080000 w 12192000"/>
              <a:gd name="connsiteY9" fmla="*/ 1213151 h 1213151"/>
              <a:gd name="connsiteX10" fmla="*/ 1814901 w 12192000"/>
              <a:gd name="connsiteY10" fmla="*/ 2003628 h 1213151"/>
              <a:gd name="connsiteX11" fmla="*/ 2032000 w 12192000"/>
              <a:gd name="connsiteY11" fmla="*/ 1213151 h 1213151"/>
              <a:gd name="connsiteX12" fmla="*/ 0 w 12192000"/>
              <a:gd name="connsiteY12" fmla="*/ 1213151 h 1213151"/>
              <a:gd name="connsiteX13" fmla="*/ 0 w 12192000"/>
              <a:gd name="connsiteY13" fmla="*/ 1010959 h 1213151"/>
              <a:gd name="connsiteX14" fmla="*/ 0 w 12192000"/>
              <a:gd name="connsiteY14" fmla="*/ 707671 h 1213151"/>
              <a:gd name="connsiteX15" fmla="*/ 0 w 12192000"/>
              <a:gd name="connsiteY15" fmla="*/ 707671 h 1213151"/>
              <a:gd name="connsiteX16" fmla="*/ 0 w 12192000"/>
              <a:gd name="connsiteY16" fmla="*/ 0 h 1213151"/>
              <a:gd name="connsiteX0" fmla="*/ 0 w 12192000"/>
              <a:gd name="connsiteY0" fmla="*/ 0 h 2003628"/>
              <a:gd name="connsiteX1" fmla="*/ 2032000 w 12192000"/>
              <a:gd name="connsiteY1" fmla="*/ 0 h 2003628"/>
              <a:gd name="connsiteX2" fmla="*/ 2032000 w 12192000"/>
              <a:gd name="connsiteY2" fmla="*/ 0 h 2003628"/>
              <a:gd name="connsiteX3" fmla="*/ 5080000 w 12192000"/>
              <a:gd name="connsiteY3" fmla="*/ 0 h 2003628"/>
              <a:gd name="connsiteX4" fmla="*/ 12192000 w 12192000"/>
              <a:gd name="connsiteY4" fmla="*/ 0 h 2003628"/>
              <a:gd name="connsiteX5" fmla="*/ 12192000 w 12192000"/>
              <a:gd name="connsiteY5" fmla="*/ 707671 h 2003628"/>
              <a:gd name="connsiteX6" fmla="*/ 12192000 w 12192000"/>
              <a:gd name="connsiteY6" fmla="*/ 707671 h 2003628"/>
              <a:gd name="connsiteX7" fmla="*/ 12192000 w 12192000"/>
              <a:gd name="connsiteY7" fmla="*/ 1010959 h 2003628"/>
              <a:gd name="connsiteX8" fmla="*/ 12192000 w 12192000"/>
              <a:gd name="connsiteY8" fmla="*/ 1213151 h 2003628"/>
              <a:gd name="connsiteX9" fmla="*/ 5080000 w 12192000"/>
              <a:gd name="connsiteY9" fmla="*/ 1213151 h 2003628"/>
              <a:gd name="connsiteX10" fmla="*/ 1814901 w 12192000"/>
              <a:gd name="connsiteY10" fmla="*/ 2003628 h 2003628"/>
              <a:gd name="connsiteX11" fmla="*/ 1092548 w 12192000"/>
              <a:gd name="connsiteY11" fmla="*/ 1263255 h 2003628"/>
              <a:gd name="connsiteX12" fmla="*/ 0 w 12192000"/>
              <a:gd name="connsiteY12" fmla="*/ 1213151 h 2003628"/>
              <a:gd name="connsiteX13" fmla="*/ 0 w 12192000"/>
              <a:gd name="connsiteY13" fmla="*/ 1010959 h 2003628"/>
              <a:gd name="connsiteX14" fmla="*/ 0 w 12192000"/>
              <a:gd name="connsiteY14" fmla="*/ 707671 h 2003628"/>
              <a:gd name="connsiteX15" fmla="*/ 0 w 12192000"/>
              <a:gd name="connsiteY15" fmla="*/ 707671 h 2003628"/>
              <a:gd name="connsiteX16" fmla="*/ 0 w 12192000"/>
              <a:gd name="connsiteY16" fmla="*/ 0 h 2003628"/>
              <a:gd name="connsiteX0" fmla="*/ 0 w 12192000"/>
              <a:gd name="connsiteY0" fmla="*/ 0 h 2003628"/>
              <a:gd name="connsiteX1" fmla="*/ 2032000 w 12192000"/>
              <a:gd name="connsiteY1" fmla="*/ 0 h 2003628"/>
              <a:gd name="connsiteX2" fmla="*/ 2032000 w 12192000"/>
              <a:gd name="connsiteY2" fmla="*/ 0 h 2003628"/>
              <a:gd name="connsiteX3" fmla="*/ 5080000 w 12192000"/>
              <a:gd name="connsiteY3" fmla="*/ 0 h 2003628"/>
              <a:gd name="connsiteX4" fmla="*/ 12192000 w 12192000"/>
              <a:gd name="connsiteY4" fmla="*/ 0 h 2003628"/>
              <a:gd name="connsiteX5" fmla="*/ 12192000 w 12192000"/>
              <a:gd name="connsiteY5" fmla="*/ 707671 h 2003628"/>
              <a:gd name="connsiteX6" fmla="*/ 12192000 w 12192000"/>
              <a:gd name="connsiteY6" fmla="*/ 707671 h 2003628"/>
              <a:gd name="connsiteX7" fmla="*/ 12192000 w 12192000"/>
              <a:gd name="connsiteY7" fmla="*/ 1010959 h 2003628"/>
              <a:gd name="connsiteX8" fmla="*/ 12192000 w 12192000"/>
              <a:gd name="connsiteY8" fmla="*/ 1213151 h 2003628"/>
              <a:gd name="connsiteX9" fmla="*/ 1785655 w 12192000"/>
              <a:gd name="connsiteY9" fmla="*/ 1263255 h 2003628"/>
              <a:gd name="connsiteX10" fmla="*/ 1814901 w 12192000"/>
              <a:gd name="connsiteY10" fmla="*/ 2003628 h 2003628"/>
              <a:gd name="connsiteX11" fmla="*/ 1092548 w 12192000"/>
              <a:gd name="connsiteY11" fmla="*/ 1263255 h 2003628"/>
              <a:gd name="connsiteX12" fmla="*/ 0 w 12192000"/>
              <a:gd name="connsiteY12" fmla="*/ 1213151 h 2003628"/>
              <a:gd name="connsiteX13" fmla="*/ 0 w 12192000"/>
              <a:gd name="connsiteY13" fmla="*/ 1010959 h 2003628"/>
              <a:gd name="connsiteX14" fmla="*/ 0 w 12192000"/>
              <a:gd name="connsiteY14" fmla="*/ 707671 h 2003628"/>
              <a:gd name="connsiteX15" fmla="*/ 0 w 12192000"/>
              <a:gd name="connsiteY15" fmla="*/ 707671 h 2003628"/>
              <a:gd name="connsiteX16" fmla="*/ 0 w 12192000"/>
              <a:gd name="connsiteY16" fmla="*/ 0 h 2003628"/>
              <a:gd name="connsiteX0" fmla="*/ 0 w 12192000"/>
              <a:gd name="connsiteY0" fmla="*/ 0 h 2003628"/>
              <a:gd name="connsiteX1" fmla="*/ 2032000 w 12192000"/>
              <a:gd name="connsiteY1" fmla="*/ 0 h 2003628"/>
              <a:gd name="connsiteX2" fmla="*/ 2032000 w 12192000"/>
              <a:gd name="connsiteY2" fmla="*/ 0 h 2003628"/>
              <a:gd name="connsiteX3" fmla="*/ 5080000 w 12192000"/>
              <a:gd name="connsiteY3" fmla="*/ 0 h 2003628"/>
              <a:gd name="connsiteX4" fmla="*/ 12192000 w 12192000"/>
              <a:gd name="connsiteY4" fmla="*/ 0 h 2003628"/>
              <a:gd name="connsiteX5" fmla="*/ 12192000 w 12192000"/>
              <a:gd name="connsiteY5" fmla="*/ 707671 h 2003628"/>
              <a:gd name="connsiteX6" fmla="*/ 12192000 w 12192000"/>
              <a:gd name="connsiteY6" fmla="*/ 707671 h 2003628"/>
              <a:gd name="connsiteX7" fmla="*/ 12192000 w 12192000"/>
              <a:gd name="connsiteY7" fmla="*/ 1010959 h 2003628"/>
              <a:gd name="connsiteX8" fmla="*/ 12192000 w 12192000"/>
              <a:gd name="connsiteY8" fmla="*/ 1213151 h 2003628"/>
              <a:gd name="connsiteX9" fmla="*/ 1785655 w 12192000"/>
              <a:gd name="connsiteY9" fmla="*/ 1263255 h 2003628"/>
              <a:gd name="connsiteX10" fmla="*/ 1814901 w 12192000"/>
              <a:gd name="connsiteY10" fmla="*/ 2003628 h 2003628"/>
              <a:gd name="connsiteX11" fmla="*/ 466247 w 12192000"/>
              <a:gd name="connsiteY11" fmla="*/ 1250729 h 2003628"/>
              <a:gd name="connsiteX12" fmla="*/ 0 w 12192000"/>
              <a:gd name="connsiteY12" fmla="*/ 1213151 h 2003628"/>
              <a:gd name="connsiteX13" fmla="*/ 0 w 12192000"/>
              <a:gd name="connsiteY13" fmla="*/ 1010959 h 2003628"/>
              <a:gd name="connsiteX14" fmla="*/ 0 w 12192000"/>
              <a:gd name="connsiteY14" fmla="*/ 707671 h 2003628"/>
              <a:gd name="connsiteX15" fmla="*/ 0 w 12192000"/>
              <a:gd name="connsiteY15" fmla="*/ 707671 h 2003628"/>
              <a:gd name="connsiteX16" fmla="*/ 0 w 12192000"/>
              <a:gd name="connsiteY16" fmla="*/ 0 h 2003628"/>
              <a:gd name="connsiteX0" fmla="*/ 0 w 12192000"/>
              <a:gd name="connsiteY0" fmla="*/ 0 h 1615322"/>
              <a:gd name="connsiteX1" fmla="*/ 2032000 w 12192000"/>
              <a:gd name="connsiteY1" fmla="*/ 0 h 1615322"/>
              <a:gd name="connsiteX2" fmla="*/ 2032000 w 12192000"/>
              <a:gd name="connsiteY2" fmla="*/ 0 h 1615322"/>
              <a:gd name="connsiteX3" fmla="*/ 5080000 w 12192000"/>
              <a:gd name="connsiteY3" fmla="*/ 0 h 1615322"/>
              <a:gd name="connsiteX4" fmla="*/ 12192000 w 12192000"/>
              <a:gd name="connsiteY4" fmla="*/ 0 h 1615322"/>
              <a:gd name="connsiteX5" fmla="*/ 12192000 w 12192000"/>
              <a:gd name="connsiteY5" fmla="*/ 707671 h 1615322"/>
              <a:gd name="connsiteX6" fmla="*/ 12192000 w 12192000"/>
              <a:gd name="connsiteY6" fmla="*/ 707671 h 1615322"/>
              <a:gd name="connsiteX7" fmla="*/ 12192000 w 12192000"/>
              <a:gd name="connsiteY7" fmla="*/ 1010959 h 1615322"/>
              <a:gd name="connsiteX8" fmla="*/ 12192000 w 12192000"/>
              <a:gd name="connsiteY8" fmla="*/ 1213151 h 1615322"/>
              <a:gd name="connsiteX9" fmla="*/ 1785655 w 12192000"/>
              <a:gd name="connsiteY9" fmla="*/ 1263255 h 1615322"/>
              <a:gd name="connsiteX10" fmla="*/ 637454 w 12192000"/>
              <a:gd name="connsiteY10" fmla="*/ 1615322 h 1615322"/>
              <a:gd name="connsiteX11" fmla="*/ 466247 w 12192000"/>
              <a:gd name="connsiteY11" fmla="*/ 1250729 h 1615322"/>
              <a:gd name="connsiteX12" fmla="*/ 0 w 12192000"/>
              <a:gd name="connsiteY12" fmla="*/ 1213151 h 1615322"/>
              <a:gd name="connsiteX13" fmla="*/ 0 w 12192000"/>
              <a:gd name="connsiteY13" fmla="*/ 1010959 h 1615322"/>
              <a:gd name="connsiteX14" fmla="*/ 0 w 12192000"/>
              <a:gd name="connsiteY14" fmla="*/ 707671 h 1615322"/>
              <a:gd name="connsiteX15" fmla="*/ 0 w 12192000"/>
              <a:gd name="connsiteY15" fmla="*/ 707671 h 1615322"/>
              <a:gd name="connsiteX16" fmla="*/ 0 w 12192000"/>
              <a:gd name="connsiteY16" fmla="*/ 0 h 1615322"/>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1785655 w 12192000"/>
              <a:gd name="connsiteY9" fmla="*/ 1263255 h 1640374"/>
              <a:gd name="connsiteX10" fmla="*/ 512194 w 12192000"/>
              <a:gd name="connsiteY10" fmla="*/ 1640374 h 1640374"/>
              <a:gd name="connsiteX11" fmla="*/ 466247 w 12192000"/>
              <a:gd name="connsiteY11" fmla="*/ 1250729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1121775 w 12192000"/>
              <a:gd name="connsiteY9" fmla="*/ 1275781 h 1640374"/>
              <a:gd name="connsiteX10" fmla="*/ 512194 w 12192000"/>
              <a:gd name="connsiteY10" fmla="*/ 1640374 h 1640374"/>
              <a:gd name="connsiteX11" fmla="*/ 466247 w 12192000"/>
              <a:gd name="connsiteY11" fmla="*/ 1250729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1121775 w 12192000"/>
              <a:gd name="connsiteY9" fmla="*/ 1275781 h 1640374"/>
              <a:gd name="connsiteX10" fmla="*/ 512194 w 12192000"/>
              <a:gd name="connsiteY10" fmla="*/ 1640374 h 1640374"/>
              <a:gd name="connsiteX11" fmla="*/ 290883 w 12192000"/>
              <a:gd name="connsiteY11" fmla="*/ 1225677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495473 w 12192000"/>
              <a:gd name="connsiteY9" fmla="*/ 1238203 h 1640374"/>
              <a:gd name="connsiteX10" fmla="*/ 512194 w 12192000"/>
              <a:gd name="connsiteY10" fmla="*/ 1640374 h 1640374"/>
              <a:gd name="connsiteX11" fmla="*/ 290883 w 12192000"/>
              <a:gd name="connsiteY11" fmla="*/ 1225677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658311 w 12192000"/>
              <a:gd name="connsiteY9" fmla="*/ 1225677 h 1640374"/>
              <a:gd name="connsiteX10" fmla="*/ 512194 w 12192000"/>
              <a:gd name="connsiteY10" fmla="*/ 1640374 h 1640374"/>
              <a:gd name="connsiteX11" fmla="*/ 290883 w 12192000"/>
              <a:gd name="connsiteY11" fmla="*/ 1225677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65426"/>
              <a:gd name="connsiteX1" fmla="*/ 2032000 w 12192000"/>
              <a:gd name="connsiteY1" fmla="*/ 0 h 1665426"/>
              <a:gd name="connsiteX2" fmla="*/ 2032000 w 12192000"/>
              <a:gd name="connsiteY2" fmla="*/ 0 h 1665426"/>
              <a:gd name="connsiteX3" fmla="*/ 5080000 w 12192000"/>
              <a:gd name="connsiteY3" fmla="*/ 0 h 1665426"/>
              <a:gd name="connsiteX4" fmla="*/ 12192000 w 12192000"/>
              <a:gd name="connsiteY4" fmla="*/ 0 h 1665426"/>
              <a:gd name="connsiteX5" fmla="*/ 12192000 w 12192000"/>
              <a:gd name="connsiteY5" fmla="*/ 707671 h 1665426"/>
              <a:gd name="connsiteX6" fmla="*/ 12192000 w 12192000"/>
              <a:gd name="connsiteY6" fmla="*/ 707671 h 1665426"/>
              <a:gd name="connsiteX7" fmla="*/ 12192000 w 12192000"/>
              <a:gd name="connsiteY7" fmla="*/ 1010959 h 1665426"/>
              <a:gd name="connsiteX8" fmla="*/ 12192000 w 12192000"/>
              <a:gd name="connsiteY8" fmla="*/ 1213151 h 1665426"/>
              <a:gd name="connsiteX9" fmla="*/ 658311 w 12192000"/>
              <a:gd name="connsiteY9" fmla="*/ 1225677 h 1665426"/>
              <a:gd name="connsiteX10" fmla="*/ 675032 w 12192000"/>
              <a:gd name="connsiteY10" fmla="*/ 1665426 h 1665426"/>
              <a:gd name="connsiteX11" fmla="*/ 290883 w 12192000"/>
              <a:gd name="connsiteY11" fmla="*/ 1225677 h 1665426"/>
              <a:gd name="connsiteX12" fmla="*/ 0 w 12192000"/>
              <a:gd name="connsiteY12" fmla="*/ 1213151 h 1665426"/>
              <a:gd name="connsiteX13" fmla="*/ 0 w 12192000"/>
              <a:gd name="connsiteY13" fmla="*/ 1010959 h 1665426"/>
              <a:gd name="connsiteX14" fmla="*/ 0 w 12192000"/>
              <a:gd name="connsiteY14" fmla="*/ 707671 h 1665426"/>
              <a:gd name="connsiteX15" fmla="*/ 0 w 12192000"/>
              <a:gd name="connsiteY15" fmla="*/ 707671 h 1665426"/>
              <a:gd name="connsiteX16" fmla="*/ 0 w 12192000"/>
              <a:gd name="connsiteY16" fmla="*/ 0 h 1665426"/>
              <a:gd name="connsiteX0" fmla="*/ 0 w 12192000"/>
              <a:gd name="connsiteY0" fmla="*/ 0 h 1665426"/>
              <a:gd name="connsiteX1" fmla="*/ 2032000 w 12192000"/>
              <a:gd name="connsiteY1" fmla="*/ 0 h 1665426"/>
              <a:gd name="connsiteX2" fmla="*/ 2032000 w 12192000"/>
              <a:gd name="connsiteY2" fmla="*/ 0 h 1665426"/>
              <a:gd name="connsiteX3" fmla="*/ 5080000 w 12192000"/>
              <a:gd name="connsiteY3" fmla="*/ 0 h 1665426"/>
              <a:gd name="connsiteX4" fmla="*/ 12192000 w 12192000"/>
              <a:gd name="connsiteY4" fmla="*/ 0 h 1665426"/>
              <a:gd name="connsiteX5" fmla="*/ 12192000 w 12192000"/>
              <a:gd name="connsiteY5" fmla="*/ 707671 h 1665426"/>
              <a:gd name="connsiteX6" fmla="*/ 12192000 w 12192000"/>
              <a:gd name="connsiteY6" fmla="*/ 707671 h 1665426"/>
              <a:gd name="connsiteX7" fmla="*/ 12192000 w 12192000"/>
              <a:gd name="connsiteY7" fmla="*/ 1010959 h 1665426"/>
              <a:gd name="connsiteX8" fmla="*/ 12192000 w 12192000"/>
              <a:gd name="connsiteY8" fmla="*/ 1213151 h 1665426"/>
              <a:gd name="connsiteX9" fmla="*/ 658311 w 12192000"/>
              <a:gd name="connsiteY9" fmla="*/ 1225677 h 1665426"/>
              <a:gd name="connsiteX10" fmla="*/ 624927 w 12192000"/>
              <a:gd name="connsiteY10" fmla="*/ 1665426 h 1665426"/>
              <a:gd name="connsiteX11" fmla="*/ 290883 w 12192000"/>
              <a:gd name="connsiteY11" fmla="*/ 1225677 h 1665426"/>
              <a:gd name="connsiteX12" fmla="*/ 0 w 12192000"/>
              <a:gd name="connsiteY12" fmla="*/ 1213151 h 1665426"/>
              <a:gd name="connsiteX13" fmla="*/ 0 w 12192000"/>
              <a:gd name="connsiteY13" fmla="*/ 1010959 h 1665426"/>
              <a:gd name="connsiteX14" fmla="*/ 0 w 12192000"/>
              <a:gd name="connsiteY14" fmla="*/ 707671 h 1665426"/>
              <a:gd name="connsiteX15" fmla="*/ 0 w 12192000"/>
              <a:gd name="connsiteY15" fmla="*/ 707671 h 1665426"/>
              <a:gd name="connsiteX16" fmla="*/ 0 w 12192000"/>
              <a:gd name="connsiteY16" fmla="*/ 0 h 1665426"/>
              <a:gd name="connsiteX0" fmla="*/ 0 w 12192000"/>
              <a:gd name="connsiteY0" fmla="*/ 0 h 1567890"/>
              <a:gd name="connsiteX1" fmla="*/ 2032000 w 12192000"/>
              <a:gd name="connsiteY1" fmla="*/ 0 h 1567890"/>
              <a:gd name="connsiteX2" fmla="*/ 2032000 w 12192000"/>
              <a:gd name="connsiteY2" fmla="*/ 0 h 1567890"/>
              <a:gd name="connsiteX3" fmla="*/ 5080000 w 12192000"/>
              <a:gd name="connsiteY3" fmla="*/ 0 h 1567890"/>
              <a:gd name="connsiteX4" fmla="*/ 12192000 w 12192000"/>
              <a:gd name="connsiteY4" fmla="*/ 0 h 1567890"/>
              <a:gd name="connsiteX5" fmla="*/ 12192000 w 12192000"/>
              <a:gd name="connsiteY5" fmla="*/ 707671 h 1567890"/>
              <a:gd name="connsiteX6" fmla="*/ 12192000 w 12192000"/>
              <a:gd name="connsiteY6" fmla="*/ 707671 h 1567890"/>
              <a:gd name="connsiteX7" fmla="*/ 12192000 w 12192000"/>
              <a:gd name="connsiteY7" fmla="*/ 1010959 h 1567890"/>
              <a:gd name="connsiteX8" fmla="*/ 12192000 w 12192000"/>
              <a:gd name="connsiteY8" fmla="*/ 1213151 h 1567890"/>
              <a:gd name="connsiteX9" fmla="*/ 658311 w 12192000"/>
              <a:gd name="connsiteY9" fmla="*/ 1225677 h 1567890"/>
              <a:gd name="connsiteX10" fmla="*/ 649311 w 12192000"/>
              <a:gd name="connsiteY10" fmla="*/ 1567890 h 1567890"/>
              <a:gd name="connsiteX11" fmla="*/ 290883 w 12192000"/>
              <a:gd name="connsiteY11" fmla="*/ 1225677 h 1567890"/>
              <a:gd name="connsiteX12" fmla="*/ 0 w 12192000"/>
              <a:gd name="connsiteY12" fmla="*/ 1213151 h 1567890"/>
              <a:gd name="connsiteX13" fmla="*/ 0 w 12192000"/>
              <a:gd name="connsiteY13" fmla="*/ 1010959 h 1567890"/>
              <a:gd name="connsiteX14" fmla="*/ 0 w 12192000"/>
              <a:gd name="connsiteY14" fmla="*/ 707671 h 1567890"/>
              <a:gd name="connsiteX15" fmla="*/ 0 w 12192000"/>
              <a:gd name="connsiteY15" fmla="*/ 707671 h 1567890"/>
              <a:gd name="connsiteX16" fmla="*/ 0 w 12192000"/>
              <a:gd name="connsiteY16" fmla="*/ 0 h 15678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290883 w 12192000"/>
              <a:gd name="connsiteY11" fmla="*/ 1225677 h 1720290"/>
              <a:gd name="connsiteX12" fmla="*/ 0 w 12192000"/>
              <a:gd name="connsiteY12" fmla="*/ 1213151 h 1720290"/>
              <a:gd name="connsiteX13" fmla="*/ 0 w 12192000"/>
              <a:gd name="connsiteY13" fmla="*/ 1010959 h 1720290"/>
              <a:gd name="connsiteX14" fmla="*/ 0 w 12192000"/>
              <a:gd name="connsiteY14" fmla="*/ 707671 h 1720290"/>
              <a:gd name="connsiteX15" fmla="*/ 0 w 12192000"/>
              <a:gd name="connsiteY15" fmla="*/ 707671 h 1720290"/>
              <a:gd name="connsiteX16" fmla="*/ 0 w 12192000"/>
              <a:gd name="connsiteY16"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187251 w 12192000"/>
              <a:gd name="connsiteY11" fmla="*/ 1225677 h 1720290"/>
              <a:gd name="connsiteX12" fmla="*/ 0 w 12192000"/>
              <a:gd name="connsiteY12" fmla="*/ 1213151 h 1720290"/>
              <a:gd name="connsiteX13" fmla="*/ 0 w 12192000"/>
              <a:gd name="connsiteY13" fmla="*/ 1010959 h 1720290"/>
              <a:gd name="connsiteX14" fmla="*/ 0 w 12192000"/>
              <a:gd name="connsiteY14" fmla="*/ 707671 h 1720290"/>
              <a:gd name="connsiteX15" fmla="*/ 0 w 12192000"/>
              <a:gd name="connsiteY15" fmla="*/ 707671 h 1720290"/>
              <a:gd name="connsiteX16" fmla="*/ 0 w 12192000"/>
              <a:gd name="connsiteY16"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0 w 12192000"/>
              <a:gd name="connsiteY11" fmla="*/ 1213151 h 1720290"/>
              <a:gd name="connsiteX12" fmla="*/ 0 w 12192000"/>
              <a:gd name="connsiteY12" fmla="*/ 1010959 h 1720290"/>
              <a:gd name="connsiteX13" fmla="*/ 0 w 12192000"/>
              <a:gd name="connsiteY13" fmla="*/ 707671 h 1720290"/>
              <a:gd name="connsiteX14" fmla="*/ 0 w 12192000"/>
              <a:gd name="connsiteY14" fmla="*/ 707671 h 1720290"/>
              <a:gd name="connsiteX15" fmla="*/ 0 w 12192000"/>
              <a:gd name="connsiteY15"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0 w 12192000"/>
              <a:gd name="connsiteY11" fmla="*/ 1010959 h 1720290"/>
              <a:gd name="connsiteX12" fmla="*/ 0 w 12192000"/>
              <a:gd name="connsiteY12" fmla="*/ 707671 h 1720290"/>
              <a:gd name="connsiteX13" fmla="*/ 0 w 12192000"/>
              <a:gd name="connsiteY13" fmla="*/ 707671 h 1720290"/>
              <a:gd name="connsiteX14" fmla="*/ 0 w 12192000"/>
              <a:gd name="connsiteY14"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0 w 12192000"/>
              <a:gd name="connsiteY11" fmla="*/ 707671 h 1720290"/>
              <a:gd name="connsiteX12" fmla="*/ 0 w 12192000"/>
              <a:gd name="connsiteY12" fmla="*/ 707671 h 1720290"/>
              <a:gd name="connsiteX13" fmla="*/ 0 w 12192000"/>
              <a:gd name="connsiteY13"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0 w 12192000"/>
              <a:gd name="connsiteY11" fmla="*/ 707671 h 1720290"/>
              <a:gd name="connsiteX12" fmla="*/ 0 w 12192000"/>
              <a:gd name="connsiteY12" fmla="*/ 0 h 1720290"/>
              <a:gd name="connsiteX0" fmla="*/ 4485 w 12196485"/>
              <a:gd name="connsiteY0" fmla="*/ 0 h 2116530"/>
              <a:gd name="connsiteX1" fmla="*/ 2036485 w 12196485"/>
              <a:gd name="connsiteY1" fmla="*/ 0 h 2116530"/>
              <a:gd name="connsiteX2" fmla="*/ 2036485 w 12196485"/>
              <a:gd name="connsiteY2" fmla="*/ 0 h 2116530"/>
              <a:gd name="connsiteX3" fmla="*/ 5084485 w 12196485"/>
              <a:gd name="connsiteY3" fmla="*/ 0 h 2116530"/>
              <a:gd name="connsiteX4" fmla="*/ 12196485 w 12196485"/>
              <a:gd name="connsiteY4" fmla="*/ 0 h 2116530"/>
              <a:gd name="connsiteX5" fmla="*/ 12196485 w 12196485"/>
              <a:gd name="connsiteY5" fmla="*/ 707671 h 2116530"/>
              <a:gd name="connsiteX6" fmla="*/ 12196485 w 12196485"/>
              <a:gd name="connsiteY6" fmla="*/ 707671 h 2116530"/>
              <a:gd name="connsiteX7" fmla="*/ 12196485 w 12196485"/>
              <a:gd name="connsiteY7" fmla="*/ 1010959 h 2116530"/>
              <a:gd name="connsiteX8" fmla="*/ 12196485 w 12196485"/>
              <a:gd name="connsiteY8" fmla="*/ 1213151 h 2116530"/>
              <a:gd name="connsiteX9" fmla="*/ 662796 w 12196485"/>
              <a:gd name="connsiteY9" fmla="*/ 1225677 h 2116530"/>
              <a:gd name="connsiteX10" fmla="*/ 0 w 12196485"/>
              <a:gd name="connsiteY10" fmla="*/ 2116530 h 2116530"/>
              <a:gd name="connsiteX11" fmla="*/ 4485 w 12196485"/>
              <a:gd name="connsiteY11" fmla="*/ 707671 h 2116530"/>
              <a:gd name="connsiteX12" fmla="*/ 4485 w 12196485"/>
              <a:gd name="connsiteY12" fmla="*/ 0 h 2116530"/>
              <a:gd name="connsiteX0" fmla="*/ 4485 w 12196485"/>
              <a:gd name="connsiteY0" fmla="*/ 0 h 2116530"/>
              <a:gd name="connsiteX1" fmla="*/ 2036485 w 12196485"/>
              <a:gd name="connsiteY1" fmla="*/ 0 h 2116530"/>
              <a:gd name="connsiteX2" fmla="*/ 2036485 w 12196485"/>
              <a:gd name="connsiteY2" fmla="*/ 0 h 2116530"/>
              <a:gd name="connsiteX3" fmla="*/ 5084485 w 12196485"/>
              <a:gd name="connsiteY3" fmla="*/ 0 h 2116530"/>
              <a:gd name="connsiteX4" fmla="*/ 12196485 w 12196485"/>
              <a:gd name="connsiteY4" fmla="*/ 0 h 2116530"/>
              <a:gd name="connsiteX5" fmla="*/ 12196485 w 12196485"/>
              <a:gd name="connsiteY5" fmla="*/ 707671 h 2116530"/>
              <a:gd name="connsiteX6" fmla="*/ 12196485 w 12196485"/>
              <a:gd name="connsiteY6" fmla="*/ 707671 h 2116530"/>
              <a:gd name="connsiteX7" fmla="*/ 12196485 w 12196485"/>
              <a:gd name="connsiteY7" fmla="*/ 1010959 h 2116530"/>
              <a:gd name="connsiteX8" fmla="*/ 12196485 w 12196485"/>
              <a:gd name="connsiteY8" fmla="*/ 1213151 h 2116530"/>
              <a:gd name="connsiteX9" fmla="*/ 662796 w 12196485"/>
              <a:gd name="connsiteY9" fmla="*/ 1225677 h 2116530"/>
              <a:gd name="connsiteX10" fmla="*/ 0 w 12196485"/>
              <a:gd name="connsiteY10" fmla="*/ 2116530 h 2116530"/>
              <a:gd name="connsiteX11" fmla="*/ 4485 w 12196485"/>
              <a:gd name="connsiteY11" fmla="*/ 0 h 2116530"/>
              <a:gd name="connsiteX0" fmla="*/ 0 w 12192000"/>
              <a:gd name="connsiteY0" fmla="*/ 0 h 4996890"/>
              <a:gd name="connsiteX1" fmla="*/ 2032000 w 12192000"/>
              <a:gd name="connsiteY1" fmla="*/ 0 h 4996890"/>
              <a:gd name="connsiteX2" fmla="*/ 2032000 w 12192000"/>
              <a:gd name="connsiteY2" fmla="*/ 0 h 4996890"/>
              <a:gd name="connsiteX3" fmla="*/ 5080000 w 12192000"/>
              <a:gd name="connsiteY3" fmla="*/ 0 h 4996890"/>
              <a:gd name="connsiteX4" fmla="*/ 12192000 w 12192000"/>
              <a:gd name="connsiteY4" fmla="*/ 0 h 4996890"/>
              <a:gd name="connsiteX5" fmla="*/ 12192000 w 12192000"/>
              <a:gd name="connsiteY5" fmla="*/ 707671 h 4996890"/>
              <a:gd name="connsiteX6" fmla="*/ 12192000 w 12192000"/>
              <a:gd name="connsiteY6" fmla="*/ 707671 h 4996890"/>
              <a:gd name="connsiteX7" fmla="*/ 12192000 w 12192000"/>
              <a:gd name="connsiteY7" fmla="*/ 1010959 h 4996890"/>
              <a:gd name="connsiteX8" fmla="*/ 12192000 w 12192000"/>
              <a:gd name="connsiteY8" fmla="*/ 1213151 h 4996890"/>
              <a:gd name="connsiteX9" fmla="*/ 658311 w 12192000"/>
              <a:gd name="connsiteY9" fmla="*/ 1225677 h 4996890"/>
              <a:gd name="connsiteX10" fmla="*/ 18375 w 12192000"/>
              <a:gd name="connsiteY10" fmla="*/ 4996890 h 4996890"/>
              <a:gd name="connsiteX11" fmla="*/ 0 w 12192000"/>
              <a:gd name="connsiteY11" fmla="*/ 0 h 4996890"/>
              <a:gd name="connsiteX0" fmla="*/ 0 w 12192000"/>
              <a:gd name="connsiteY0" fmla="*/ 0 h 5065470"/>
              <a:gd name="connsiteX1" fmla="*/ 2032000 w 12192000"/>
              <a:gd name="connsiteY1" fmla="*/ 0 h 5065470"/>
              <a:gd name="connsiteX2" fmla="*/ 2032000 w 12192000"/>
              <a:gd name="connsiteY2" fmla="*/ 0 h 5065470"/>
              <a:gd name="connsiteX3" fmla="*/ 5080000 w 12192000"/>
              <a:gd name="connsiteY3" fmla="*/ 0 h 5065470"/>
              <a:gd name="connsiteX4" fmla="*/ 12192000 w 12192000"/>
              <a:gd name="connsiteY4" fmla="*/ 0 h 5065470"/>
              <a:gd name="connsiteX5" fmla="*/ 12192000 w 12192000"/>
              <a:gd name="connsiteY5" fmla="*/ 707671 h 5065470"/>
              <a:gd name="connsiteX6" fmla="*/ 12192000 w 12192000"/>
              <a:gd name="connsiteY6" fmla="*/ 707671 h 5065470"/>
              <a:gd name="connsiteX7" fmla="*/ 12192000 w 12192000"/>
              <a:gd name="connsiteY7" fmla="*/ 1010959 h 5065470"/>
              <a:gd name="connsiteX8" fmla="*/ 12192000 w 12192000"/>
              <a:gd name="connsiteY8" fmla="*/ 1213151 h 5065470"/>
              <a:gd name="connsiteX9" fmla="*/ 658311 w 12192000"/>
              <a:gd name="connsiteY9" fmla="*/ 1225677 h 5065470"/>
              <a:gd name="connsiteX10" fmla="*/ 33615 w 12192000"/>
              <a:gd name="connsiteY10" fmla="*/ 5065470 h 5065470"/>
              <a:gd name="connsiteX11" fmla="*/ 0 w 12192000"/>
              <a:gd name="connsiteY11" fmla="*/ 0 h 506547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2000 w 12192000"/>
              <a:gd name="connsiteY8" fmla="*/ 1213151 h 5080710"/>
              <a:gd name="connsiteX9" fmla="*/ 658311 w 12192000"/>
              <a:gd name="connsiteY9" fmla="*/ 1225677 h 5080710"/>
              <a:gd name="connsiteX10" fmla="*/ 3135 w 12192000"/>
              <a:gd name="connsiteY10" fmla="*/ 5080710 h 5080710"/>
              <a:gd name="connsiteX11" fmla="*/ 0 w 12192000"/>
              <a:gd name="connsiteY11"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2000 w 12192000"/>
              <a:gd name="connsiteY8" fmla="*/ 1213151 h 5080710"/>
              <a:gd name="connsiteX9" fmla="*/ 383991 w 12192000"/>
              <a:gd name="connsiteY9" fmla="*/ 1218057 h 5080710"/>
              <a:gd name="connsiteX10" fmla="*/ 3135 w 12192000"/>
              <a:gd name="connsiteY10" fmla="*/ 5080710 h 5080710"/>
              <a:gd name="connsiteX11" fmla="*/ 0 w 12192000"/>
              <a:gd name="connsiteY11"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2000 w 12192000"/>
              <a:gd name="connsiteY8" fmla="*/ 1213151 h 5080710"/>
              <a:gd name="connsiteX9" fmla="*/ 498291 w 12192000"/>
              <a:gd name="connsiteY9" fmla="*/ 1218057 h 5080710"/>
              <a:gd name="connsiteX10" fmla="*/ 3135 w 12192000"/>
              <a:gd name="connsiteY10" fmla="*/ 5080710 h 5080710"/>
              <a:gd name="connsiteX11" fmla="*/ 0 w 12192000"/>
              <a:gd name="connsiteY11"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2000 w 12192000"/>
              <a:gd name="connsiteY8" fmla="*/ 1213151 h 5080710"/>
              <a:gd name="connsiteX9" fmla="*/ 182606 w 12192000"/>
              <a:gd name="connsiteY9" fmla="*/ 1218058 h 5080710"/>
              <a:gd name="connsiteX10" fmla="*/ 3135 w 12192000"/>
              <a:gd name="connsiteY10" fmla="*/ 5080710 h 5080710"/>
              <a:gd name="connsiteX11" fmla="*/ 0 w 12192000"/>
              <a:gd name="connsiteY11"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2000 w 12192000"/>
              <a:gd name="connsiteY8" fmla="*/ 1213151 h 5080710"/>
              <a:gd name="connsiteX9" fmla="*/ 182606 w 12192000"/>
              <a:gd name="connsiteY9" fmla="*/ 1035836 h 5080710"/>
              <a:gd name="connsiteX10" fmla="*/ 3135 w 12192000"/>
              <a:gd name="connsiteY10" fmla="*/ 5080710 h 5080710"/>
              <a:gd name="connsiteX11" fmla="*/ 0 w 12192000"/>
              <a:gd name="connsiteY11" fmla="*/ 0 h 5080710"/>
              <a:gd name="connsiteX0" fmla="*/ 0 w 12202885"/>
              <a:gd name="connsiteY0" fmla="*/ 0 h 5080710"/>
              <a:gd name="connsiteX1" fmla="*/ 2032000 w 12202885"/>
              <a:gd name="connsiteY1" fmla="*/ 0 h 5080710"/>
              <a:gd name="connsiteX2" fmla="*/ 2032000 w 12202885"/>
              <a:gd name="connsiteY2" fmla="*/ 0 h 5080710"/>
              <a:gd name="connsiteX3" fmla="*/ 5080000 w 12202885"/>
              <a:gd name="connsiteY3" fmla="*/ 0 h 5080710"/>
              <a:gd name="connsiteX4" fmla="*/ 12192000 w 12202885"/>
              <a:gd name="connsiteY4" fmla="*/ 0 h 5080710"/>
              <a:gd name="connsiteX5" fmla="*/ 12192000 w 12202885"/>
              <a:gd name="connsiteY5" fmla="*/ 707671 h 5080710"/>
              <a:gd name="connsiteX6" fmla="*/ 12192000 w 12202885"/>
              <a:gd name="connsiteY6" fmla="*/ 707671 h 5080710"/>
              <a:gd name="connsiteX7" fmla="*/ 12192000 w 12202885"/>
              <a:gd name="connsiteY7" fmla="*/ 1010959 h 5080710"/>
              <a:gd name="connsiteX8" fmla="*/ 12202885 w 12202885"/>
              <a:gd name="connsiteY8" fmla="*/ 1044946 h 5080710"/>
              <a:gd name="connsiteX9" fmla="*/ 182606 w 12202885"/>
              <a:gd name="connsiteY9" fmla="*/ 1035836 h 5080710"/>
              <a:gd name="connsiteX10" fmla="*/ 3135 w 12202885"/>
              <a:gd name="connsiteY10" fmla="*/ 5080710 h 5080710"/>
              <a:gd name="connsiteX11" fmla="*/ 0 w 12202885"/>
              <a:gd name="connsiteY11" fmla="*/ 0 h 5080710"/>
              <a:gd name="connsiteX0" fmla="*/ 0 w 12202885"/>
              <a:gd name="connsiteY0" fmla="*/ 0 h 5080710"/>
              <a:gd name="connsiteX1" fmla="*/ 2032000 w 12202885"/>
              <a:gd name="connsiteY1" fmla="*/ 0 h 5080710"/>
              <a:gd name="connsiteX2" fmla="*/ 2032000 w 12202885"/>
              <a:gd name="connsiteY2" fmla="*/ 0 h 5080710"/>
              <a:gd name="connsiteX3" fmla="*/ 5080000 w 12202885"/>
              <a:gd name="connsiteY3" fmla="*/ 0 h 5080710"/>
              <a:gd name="connsiteX4" fmla="*/ 12192000 w 12202885"/>
              <a:gd name="connsiteY4" fmla="*/ 0 h 5080710"/>
              <a:gd name="connsiteX5" fmla="*/ 12192000 w 12202885"/>
              <a:gd name="connsiteY5" fmla="*/ 707671 h 5080710"/>
              <a:gd name="connsiteX6" fmla="*/ 12192000 w 12202885"/>
              <a:gd name="connsiteY6" fmla="*/ 707671 h 5080710"/>
              <a:gd name="connsiteX7" fmla="*/ 12192000 w 12202885"/>
              <a:gd name="connsiteY7" fmla="*/ 1010959 h 5080710"/>
              <a:gd name="connsiteX8" fmla="*/ 12202885 w 12202885"/>
              <a:gd name="connsiteY8" fmla="*/ 1044946 h 5080710"/>
              <a:gd name="connsiteX9" fmla="*/ 182606 w 12202885"/>
              <a:gd name="connsiteY9" fmla="*/ 909683 h 5080710"/>
              <a:gd name="connsiteX10" fmla="*/ 3135 w 12202885"/>
              <a:gd name="connsiteY10" fmla="*/ 5080710 h 5080710"/>
              <a:gd name="connsiteX11" fmla="*/ 0 w 12202885"/>
              <a:gd name="connsiteY11"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1999 w 12192000"/>
              <a:gd name="connsiteY8" fmla="*/ 932809 h 5080710"/>
              <a:gd name="connsiteX9" fmla="*/ 182606 w 12192000"/>
              <a:gd name="connsiteY9" fmla="*/ 909683 h 5080710"/>
              <a:gd name="connsiteX10" fmla="*/ 3135 w 12192000"/>
              <a:gd name="connsiteY10" fmla="*/ 5080710 h 5080710"/>
              <a:gd name="connsiteX11" fmla="*/ 0 w 12192000"/>
              <a:gd name="connsiteY11" fmla="*/ 0 h 5080710"/>
              <a:gd name="connsiteX0" fmla="*/ 0 w 12213771"/>
              <a:gd name="connsiteY0" fmla="*/ 0 h 5080710"/>
              <a:gd name="connsiteX1" fmla="*/ 2032000 w 12213771"/>
              <a:gd name="connsiteY1" fmla="*/ 0 h 5080710"/>
              <a:gd name="connsiteX2" fmla="*/ 2032000 w 12213771"/>
              <a:gd name="connsiteY2" fmla="*/ 0 h 5080710"/>
              <a:gd name="connsiteX3" fmla="*/ 5080000 w 12213771"/>
              <a:gd name="connsiteY3" fmla="*/ 0 h 5080710"/>
              <a:gd name="connsiteX4" fmla="*/ 12192000 w 12213771"/>
              <a:gd name="connsiteY4" fmla="*/ 0 h 5080710"/>
              <a:gd name="connsiteX5" fmla="*/ 12192000 w 12213771"/>
              <a:gd name="connsiteY5" fmla="*/ 707671 h 5080710"/>
              <a:gd name="connsiteX6" fmla="*/ 12192000 w 12213771"/>
              <a:gd name="connsiteY6" fmla="*/ 707671 h 5080710"/>
              <a:gd name="connsiteX7" fmla="*/ 12192000 w 12213771"/>
              <a:gd name="connsiteY7" fmla="*/ 1010959 h 5080710"/>
              <a:gd name="connsiteX8" fmla="*/ 12213771 w 12213771"/>
              <a:gd name="connsiteY8" fmla="*/ 904776 h 5080710"/>
              <a:gd name="connsiteX9" fmla="*/ 182606 w 12213771"/>
              <a:gd name="connsiteY9" fmla="*/ 909683 h 5080710"/>
              <a:gd name="connsiteX10" fmla="*/ 3135 w 12213771"/>
              <a:gd name="connsiteY10" fmla="*/ 5080710 h 5080710"/>
              <a:gd name="connsiteX11" fmla="*/ 0 w 12213771"/>
              <a:gd name="connsiteY11" fmla="*/ 0 h 5080710"/>
              <a:gd name="connsiteX0" fmla="*/ 0 w 12213771"/>
              <a:gd name="connsiteY0" fmla="*/ 0 h 5080710"/>
              <a:gd name="connsiteX1" fmla="*/ 2032000 w 12213771"/>
              <a:gd name="connsiteY1" fmla="*/ 0 h 5080710"/>
              <a:gd name="connsiteX2" fmla="*/ 2032000 w 12213771"/>
              <a:gd name="connsiteY2" fmla="*/ 0 h 5080710"/>
              <a:gd name="connsiteX3" fmla="*/ 5080000 w 12213771"/>
              <a:gd name="connsiteY3" fmla="*/ 0 h 5080710"/>
              <a:gd name="connsiteX4" fmla="*/ 12192000 w 12213771"/>
              <a:gd name="connsiteY4" fmla="*/ 0 h 5080710"/>
              <a:gd name="connsiteX5" fmla="*/ 12192000 w 12213771"/>
              <a:gd name="connsiteY5" fmla="*/ 707671 h 5080710"/>
              <a:gd name="connsiteX6" fmla="*/ 12192000 w 12213771"/>
              <a:gd name="connsiteY6" fmla="*/ 707671 h 5080710"/>
              <a:gd name="connsiteX7" fmla="*/ 12213771 w 12213771"/>
              <a:gd name="connsiteY7" fmla="*/ 904776 h 5080710"/>
              <a:gd name="connsiteX8" fmla="*/ 182606 w 12213771"/>
              <a:gd name="connsiteY8" fmla="*/ 909683 h 5080710"/>
              <a:gd name="connsiteX9" fmla="*/ 3135 w 12213771"/>
              <a:gd name="connsiteY9" fmla="*/ 5080710 h 5080710"/>
              <a:gd name="connsiteX10" fmla="*/ 0 w 12213771"/>
              <a:gd name="connsiteY10" fmla="*/ 0 h 5080710"/>
              <a:gd name="connsiteX0" fmla="*/ 0 w 12213771"/>
              <a:gd name="connsiteY0" fmla="*/ 0 h 5080710"/>
              <a:gd name="connsiteX1" fmla="*/ 2032000 w 12213771"/>
              <a:gd name="connsiteY1" fmla="*/ 0 h 5080710"/>
              <a:gd name="connsiteX2" fmla="*/ 2032000 w 12213771"/>
              <a:gd name="connsiteY2" fmla="*/ 0 h 5080710"/>
              <a:gd name="connsiteX3" fmla="*/ 5080000 w 12213771"/>
              <a:gd name="connsiteY3" fmla="*/ 0 h 5080710"/>
              <a:gd name="connsiteX4" fmla="*/ 12192000 w 12213771"/>
              <a:gd name="connsiteY4" fmla="*/ 0 h 5080710"/>
              <a:gd name="connsiteX5" fmla="*/ 12192000 w 12213771"/>
              <a:gd name="connsiteY5" fmla="*/ 707671 h 5080710"/>
              <a:gd name="connsiteX6" fmla="*/ 12213771 w 12213771"/>
              <a:gd name="connsiteY6" fmla="*/ 904776 h 5080710"/>
              <a:gd name="connsiteX7" fmla="*/ 182606 w 12213771"/>
              <a:gd name="connsiteY7" fmla="*/ 909683 h 5080710"/>
              <a:gd name="connsiteX8" fmla="*/ 3135 w 12213771"/>
              <a:gd name="connsiteY8" fmla="*/ 5080710 h 5080710"/>
              <a:gd name="connsiteX9" fmla="*/ 0 w 12213771"/>
              <a:gd name="connsiteY9"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70228 w 12192000"/>
              <a:gd name="connsiteY6" fmla="*/ 918793 h 5080710"/>
              <a:gd name="connsiteX7" fmla="*/ 182606 w 12192000"/>
              <a:gd name="connsiteY7" fmla="*/ 909683 h 5080710"/>
              <a:gd name="connsiteX8" fmla="*/ 3135 w 12192000"/>
              <a:gd name="connsiteY8" fmla="*/ 5080710 h 5080710"/>
              <a:gd name="connsiteX9" fmla="*/ 0 w 12192000"/>
              <a:gd name="connsiteY9"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70228 w 12192000"/>
              <a:gd name="connsiteY5" fmla="*/ 918793 h 5080710"/>
              <a:gd name="connsiteX6" fmla="*/ 182606 w 12192000"/>
              <a:gd name="connsiteY6" fmla="*/ 909683 h 5080710"/>
              <a:gd name="connsiteX7" fmla="*/ 3135 w 12192000"/>
              <a:gd name="connsiteY7" fmla="*/ 5080710 h 5080710"/>
              <a:gd name="connsiteX8" fmla="*/ 0 w 12192000"/>
              <a:gd name="connsiteY8" fmla="*/ 0 h 5080710"/>
              <a:gd name="connsiteX0" fmla="*/ 0 w 12202885"/>
              <a:gd name="connsiteY0" fmla="*/ 0 h 5080710"/>
              <a:gd name="connsiteX1" fmla="*/ 2032000 w 12202885"/>
              <a:gd name="connsiteY1" fmla="*/ 0 h 5080710"/>
              <a:gd name="connsiteX2" fmla="*/ 2032000 w 12202885"/>
              <a:gd name="connsiteY2" fmla="*/ 0 h 5080710"/>
              <a:gd name="connsiteX3" fmla="*/ 5080000 w 12202885"/>
              <a:gd name="connsiteY3" fmla="*/ 0 h 5080710"/>
              <a:gd name="connsiteX4" fmla="*/ 12192000 w 12202885"/>
              <a:gd name="connsiteY4" fmla="*/ 0 h 5080710"/>
              <a:gd name="connsiteX5" fmla="*/ 12202885 w 12202885"/>
              <a:gd name="connsiteY5" fmla="*/ 974861 h 5080710"/>
              <a:gd name="connsiteX6" fmla="*/ 182606 w 12202885"/>
              <a:gd name="connsiteY6" fmla="*/ 909683 h 5080710"/>
              <a:gd name="connsiteX7" fmla="*/ 3135 w 12202885"/>
              <a:gd name="connsiteY7" fmla="*/ 5080710 h 5080710"/>
              <a:gd name="connsiteX8" fmla="*/ 0 w 12202885"/>
              <a:gd name="connsiteY8"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1999 w 12192000"/>
              <a:gd name="connsiteY5" fmla="*/ 904776 h 5080710"/>
              <a:gd name="connsiteX6" fmla="*/ 182606 w 12192000"/>
              <a:gd name="connsiteY6" fmla="*/ 909683 h 5080710"/>
              <a:gd name="connsiteX7" fmla="*/ 3135 w 12192000"/>
              <a:gd name="connsiteY7" fmla="*/ 5080710 h 5080710"/>
              <a:gd name="connsiteX8" fmla="*/ 0 w 12192000"/>
              <a:gd name="connsiteY8" fmla="*/ 0 h 508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5080710">
                <a:moveTo>
                  <a:pt x="0" y="0"/>
                </a:moveTo>
                <a:lnTo>
                  <a:pt x="2032000" y="0"/>
                </a:lnTo>
                <a:lnTo>
                  <a:pt x="2032000" y="0"/>
                </a:lnTo>
                <a:lnTo>
                  <a:pt x="5080000" y="0"/>
                </a:lnTo>
                <a:lnTo>
                  <a:pt x="12192000" y="0"/>
                </a:lnTo>
                <a:cubicBezTo>
                  <a:pt x="12192000" y="301592"/>
                  <a:pt x="12191999" y="603184"/>
                  <a:pt x="12191999" y="904776"/>
                </a:cubicBezTo>
                <a:lnTo>
                  <a:pt x="182606" y="909683"/>
                </a:lnTo>
                <a:lnTo>
                  <a:pt x="3135" y="5080710"/>
                </a:lnTo>
                <a:lnTo>
                  <a:pt x="0" y="0"/>
                </a:lnTo>
                <a:close/>
              </a:path>
            </a:pathLst>
          </a:custGeom>
          <a:blipFill dpi="0" rotWithShape="1">
            <a:blip r:embed="rId13">
              <a:alphaModFix amt="25000"/>
              <a:duotone>
                <a:schemeClr val="accent1">
                  <a:tint val="98000"/>
                  <a:lumMod val="102000"/>
                </a:schemeClr>
                <a:schemeClr val="accent1">
                  <a:shade val="98000"/>
                  <a:lumMod val="98000"/>
                </a:schemeClr>
              </a:duotone>
            </a:blip>
            <a:srcRect/>
            <a:tile tx="0" ty="0" sx="100000" sy="100000" flip="none" algn="tl"/>
          </a:blip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1" name="Freeform 6">
            <a:extLst>
              <a:ext uri="{FF2B5EF4-FFF2-40B4-BE49-F238E27FC236}">
                <a16:creationId xmlns:a16="http://schemas.microsoft.com/office/drawing/2014/main" id="{723F4BEB-7572-4CC9-9C99-F547CA2BF982}"/>
              </a:ext>
            </a:extLst>
          </p:cNvPr>
          <p:cNvSpPr/>
          <p:nvPr/>
        </p:nvSpPr>
        <p:spPr bwMode="auto">
          <a:xfrm>
            <a:off x="0" y="1"/>
            <a:ext cx="12192000" cy="3945698"/>
          </a:xfrm>
          <a:custGeom>
            <a:avLst/>
            <a:gdLst>
              <a:gd name="connsiteX0" fmla="*/ 0 w 12192000"/>
              <a:gd name="connsiteY0" fmla="*/ 0 h 1213151"/>
              <a:gd name="connsiteX1" fmla="*/ 2032000 w 12192000"/>
              <a:gd name="connsiteY1" fmla="*/ 0 h 1213151"/>
              <a:gd name="connsiteX2" fmla="*/ 2032000 w 12192000"/>
              <a:gd name="connsiteY2" fmla="*/ 0 h 1213151"/>
              <a:gd name="connsiteX3" fmla="*/ 5080000 w 12192000"/>
              <a:gd name="connsiteY3" fmla="*/ 0 h 1213151"/>
              <a:gd name="connsiteX4" fmla="*/ 12192000 w 12192000"/>
              <a:gd name="connsiteY4" fmla="*/ 0 h 1213151"/>
              <a:gd name="connsiteX5" fmla="*/ 12192000 w 12192000"/>
              <a:gd name="connsiteY5" fmla="*/ 707671 h 1213151"/>
              <a:gd name="connsiteX6" fmla="*/ 12192000 w 12192000"/>
              <a:gd name="connsiteY6" fmla="*/ 707671 h 1213151"/>
              <a:gd name="connsiteX7" fmla="*/ 12192000 w 12192000"/>
              <a:gd name="connsiteY7" fmla="*/ 1010959 h 1213151"/>
              <a:gd name="connsiteX8" fmla="*/ 12192000 w 12192000"/>
              <a:gd name="connsiteY8" fmla="*/ 1213151 h 1213151"/>
              <a:gd name="connsiteX9" fmla="*/ 5080000 w 12192000"/>
              <a:gd name="connsiteY9" fmla="*/ 1213151 h 1213151"/>
              <a:gd name="connsiteX10" fmla="*/ 1814901 w 12192000"/>
              <a:gd name="connsiteY10" fmla="*/ 2003628 h 1213151"/>
              <a:gd name="connsiteX11" fmla="*/ 2032000 w 12192000"/>
              <a:gd name="connsiteY11" fmla="*/ 1213151 h 1213151"/>
              <a:gd name="connsiteX12" fmla="*/ 0 w 12192000"/>
              <a:gd name="connsiteY12" fmla="*/ 1213151 h 1213151"/>
              <a:gd name="connsiteX13" fmla="*/ 0 w 12192000"/>
              <a:gd name="connsiteY13" fmla="*/ 1010959 h 1213151"/>
              <a:gd name="connsiteX14" fmla="*/ 0 w 12192000"/>
              <a:gd name="connsiteY14" fmla="*/ 707671 h 1213151"/>
              <a:gd name="connsiteX15" fmla="*/ 0 w 12192000"/>
              <a:gd name="connsiteY15" fmla="*/ 707671 h 1213151"/>
              <a:gd name="connsiteX16" fmla="*/ 0 w 12192000"/>
              <a:gd name="connsiteY16" fmla="*/ 0 h 1213151"/>
              <a:gd name="connsiteX0" fmla="*/ 0 w 12192000"/>
              <a:gd name="connsiteY0" fmla="*/ 0 h 2003628"/>
              <a:gd name="connsiteX1" fmla="*/ 2032000 w 12192000"/>
              <a:gd name="connsiteY1" fmla="*/ 0 h 2003628"/>
              <a:gd name="connsiteX2" fmla="*/ 2032000 w 12192000"/>
              <a:gd name="connsiteY2" fmla="*/ 0 h 2003628"/>
              <a:gd name="connsiteX3" fmla="*/ 5080000 w 12192000"/>
              <a:gd name="connsiteY3" fmla="*/ 0 h 2003628"/>
              <a:gd name="connsiteX4" fmla="*/ 12192000 w 12192000"/>
              <a:gd name="connsiteY4" fmla="*/ 0 h 2003628"/>
              <a:gd name="connsiteX5" fmla="*/ 12192000 w 12192000"/>
              <a:gd name="connsiteY5" fmla="*/ 707671 h 2003628"/>
              <a:gd name="connsiteX6" fmla="*/ 12192000 w 12192000"/>
              <a:gd name="connsiteY6" fmla="*/ 707671 h 2003628"/>
              <a:gd name="connsiteX7" fmla="*/ 12192000 w 12192000"/>
              <a:gd name="connsiteY7" fmla="*/ 1010959 h 2003628"/>
              <a:gd name="connsiteX8" fmla="*/ 12192000 w 12192000"/>
              <a:gd name="connsiteY8" fmla="*/ 1213151 h 2003628"/>
              <a:gd name="connsiteX9" fmla="*/ 5080000 w 12192000"/>
              <a:gd name="connsiteY9" fmla="*/ 1213151 h 2003628"/>
              <a:gd name="connsiteX10" fmla="*/ 1814901 w 12192000"/>
              <a:gd name="connsiteY10" fmla="*/ 2003628 h 2003628"/>
              <a:gd name="connsiteX11" fmla="*/ 1092548 w 12192000"/>
              <a:gd name="connsiteY11" fmla="*/ 1263255 h 2003628"/>
              <a:gd name="connsiteX12" fmla="*/ 0 w 12192000"/>
              <a:gd name="connsiteY12" fmla="*/ 1213151 h 2003628"/>
              <a:gd name="connsiteX13" fmla="*/ 0 w 12192000"/>
              <a:gd name="connsiteY13" fmla="*/ 1010959 h 2003628"/>
              <a:gd name="connsiteX14" fmla="*/ 0 w 12192000"/>
              <a:gd name="connsiteY14" fmla="*/ 707671 h 2003628"/>
              <a:gd name="connsiteX15" fmla="*/ 0 w 12192000"/>
              <a:gd name="connsiteY15" fmla="*/ 707671 h 2003628"/>
              <a:gd name="connsiteX16" fmla="*/ 0 w 12192000"/>
              <a:gd name="connsiteY16" fmla="*/ 0 h 2003628"/>
              <a:gd name="connsiteX0" fmla="*/ 0 w 12192000"/>
              <a:gd name="connsiteY0" fmla="*/ 0 h 2003628"/>
              <a:gd name="connsiteX1" fmla="*/ 2032000 w 12192000"/>
              <a:gd name="connsiteY1" fmla="*/ 0 h 2003628"/>
              <a:gd name="connsiteX2" fmla="*/ 2032000 w 12192000"/>
              <a:gd name="connsiteY2" fmla="*/ 0 h 2003628"/>
              <a:gd name="connsiteX3" fmla="*/ 5080000 w 12192000"/>
              <a:gd name="connsiteY3" fmla="*/ 0 h 2003628"/>
              <a:gd name="connsiteX4" fmla="*/ 12192000 w 12192000"/>
              <a:gd name="connsiteY4" fmla="*/ 0 h 2003628"/>
              <a:gd name="connsiteX5" fmla="*/ 12192000 w 12192000"/>
              <a:gd name="connsiteY5" fmla="*/ 707671 h 2003628"/>
              <a:gd name="connsiteX6" fmla="*/ 12192000 w 12192000"/>
              <a:gd name="connsiteY6" fmla="*/ 707671 h 2003628"/>
              <a:gd name="connsiteX7" fmla="*/ 12192000 w 12192000"/>
              <a:gd name="connsiteY7" fmla="*/ 1010959 h 2003628"/>
              <a:gd name="connsiteX8" fmla="*/ 12192000 w 12192000"/>
              <a:gd name="connsiteY8" fmla="*/ 1213151 h 2003628"/>
              <a:gd name="connsiteX9" fmla="*/ 1785655 w 12192000"/>
              <a:gd name="connsiteY9" fmla="*/ 1263255 h 2003628"/>
              <a:gd name="connsiteX10" fmla="*/ 1814901 w 12192000"/>
              <a:gd name="connsiteY10" fmla="*/ 2003628 h 2003628"/>
              <a:gd name="connsiteX11" fmla="*/ 1092548 w 12192000"/>
              <a:gd name="connsiteY11" fmla="*/ 1263255 h 2003628"/>
              <a:gd name="connsiteX12" fmla="*/ 0 w 12192000"/>
              <a:gd name="connsiteY12" fmla="*/ 1213151 h 2003628"/>
              <a:gd name="connsiteX13" fmla="*/ 0 w 12192000"/>
              <a:gd name="connsiteY13" fmla="*/ 1010959 h 2003628"/>
              <a:gd name="connsiteX14" fmla="*/ 0 w 12192000"/>
              <a:gd name="connsiteY14" fmla="*/ 707671 h 2003628"/>
              <a:gd name="connsiteX15" fmla="*/ 0 w 12192000"/>
              <a:gd name="connsiteY15" fmla="*/ 707671 h 2003628"/>
              <a:gd name="connsiteX16" fmla="*/ 0 w 12192000"/>
              <a:gd name="connsiteY16" fmla="*/ 0 h 2003628"/>
              <a:gd name="connsiteX0" fmla="*/ 0 w 12192000"/>
              <a:gd name="connsiteY0" fmla="*/ 0 h 2003628"/>
              <a:gd name="connsiteX1" fmla="*/ 2032000 w 12192000"/>
              <a:gd name="connsiteY1" fmla="*/ 0 h 2003628"/>
              <a:gd name="connsiteX2" fmla="*/ 2032000 w 12192000"/>
              <a:gd name="connsiteY2" fmla="*/ 0 h 2003628"/>
              <a:gd name="connsiteX3" fmla="*/ 5080000 w 12192000"/>
              <a:gd name="connsiteY3" fmla="*/ 0 h 2003628"/>
              <a:gd name="connsiteX4" fmla="*/ 12192000 w 12192000"/>
              <a:gd name="connsiteY4" fmla="*/ 0 h 2003628"/>
              <a:gd name="connsiteX5" fmla="*/ 12192000 w 12192000"/>
              <a:gd name="connsiteY5" fmla="*/ 707671 h 2003628"/>
              <a:gd name="connsiteX6" fmla="*/ 12192000 w 12192000"/>
              <a:gd name="connsiteY6" fmla="*/ 707671 h 2003628"/>
              <a:gd name="connsiteX7" fmla="*/ 12192000 w 12192000"/>
              <a:gd name="connsiteY7" fmla="*/ 1010959 h 2003628"/>
              <a:gd name="connsiteX8" fmla="*/ 12192000 w 12192000"/>
              <a:gd name="connsiteY8" fmla="*/ 1213151 h 2003628"/>
              <a:gd name="connsiteX9" fmla="*/ 1785655 w 12192000"/>
              <a:gd name="connsiteY9" fmla="*/ 1263255 h 2003628"/>
              <a:gd name="connsiteX10" fmla="*/ 1814901 w 12192000"/>
              <a:gd name="connsiteY10" fmla="*/ 2003628 h 2003628"/>
              <a:gd name="connsiteX11" fmla="*/ 466247 w 12192000"/>
              <a:gd name="connsiteY11" fmla="*/ 1250729 h 2003628"/>
              <a:gd name="connsiteX12" fmla="*/ 0 w 12192000"/>
              <a:gd name="connsiteY12" fmla="*/ 1213151 h 2003628"/>
              <a:gd name="connsiteX13" fmla="*/ 0 w 12192000"/>
              <a:gd name="connsiteY13" fmla="*/ 1010959 h 2003628"/>
              <a:gd name="connsiteX14" fmla="*/ 0 w 12192000"/>
              <a:gd name="connsiteY14" fmla="*/ 707671 h 2003628"/>
              <a:gd name="connsiteX15" fmla="*/ 0 w 12192000"/>
              <a:gd name="connsiteY15" fmla="*/ 707671 h 2003628"/>
              <a:gd name="connsiteX16" fmla="*/ 0 w 12192000"/>
              <a:gd name="connsiteY16" fmla="*/ 0 h 2003628"/>
              <a:gd name="connsiteX0" fmla="*/ 0 w 12192000"/>
              <a:gd name="connsiteY0" fmla="*/ 0 h 1615322"/>
              <a:gd name="connsiteX1" fmla="*/ 2032000 w 12192000"/>
              <a:gd name="connsiteY1" fmla="*/ 0 h 1615322"/>
              <a:gd name="connsiteX2" fmla="*/ 2032000 w 12192000"/>
              <a:gd name="connsiteY2" fmla="*/ 0 h 1615322"/>
              <a:gd name="connsiteX3" fmla="*/ 5080000 w 12192000"/>
              <a:gd name="connsiteY3" fmla="*/ 0 h 1615322"/>
              <a:gd name="connsiteX4" fmla="*/ 12192000 w 12192000"/>
              <a:gd name="connsiteY4" fmla="*/ 0 h 1615322"/>
              <a:gd name="connsiteX5" fmla="*/ 12192000 w 12192000"/>
              <a:gd name="connsiteY5" fmla="*/ 707671 h 1615322"/>
              <a:gd name="connsiteX6" fmla="*/ 12192000 w 12192000"/>
              <a:gd name="connsiteY6" fmla="*/ 707671 h 1615322"/>
              <a:gd name="connsiteX7" fmla="*/ 12192000 w 12192000"/>
              <a:gd name="connsiteY7" fmla="*/ 1010959 h 1615322"/>
              <a:gd name="connsiteX8" fmla="*/ 12192000 w 12192000"/>
              <a:gd name="connsiteY8" fmla="*/ 1213151 h 1615322"/>
              <a:gd name="connsiteX9" fmla="*/ 1785655 w 12192000"/>
              <a:gd name="connsiteY9" fmla="*/ 1263255 h 1615322"/>
              <a:gd name="connsiteX10" fmla="*/ 637454 w 12192000"/>
              <a:gd name="connsiteY10" fmla="*/ 1615322 h 1615322"/>
              <a:gd name="connsiteX11" fmla="*/ 466247 w 12192000"/>
              <a:gd name="connsiteY11" fmla="*/ 1250729 h 1615322"/>
              <a:gd name="connsiteX12" fmla="*/ 0 w 12192000"/>
              <a:gd name="connsiteY12" fmla="*/ 1213151 h 1615322"/>
              <a:gd name="connsiteX13" fmla="*/ 0 w 12192000"/>
              <a:gd name="connsiteY13" fmla="*/ 1010959 h 1615322"/>
              <a:gd name="connsiteX14" fmla="*/ 0 w 12192000"/>
              <a:gd name="connsiteY14" fmla="*/ 707671 h 1615322"/>
              <a:gd name="connsiteX15" fmla="*/ 0 w 12192000"/>
              <a:gd name="connsiteY15" fmla="*/ 707671 h 1615322"/>
              <a:gd name="connsiteX16" fmla="*/ 0 w 12192000"/>
              <a:gd name="connsiteY16" fmla="*/ 0 h 1615322"/>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1785655 w 12192000"/>
              <a:gd name="connsiteY9" fmla="*/ 1263255 h 1640374"/>
              <a:gd name="connsiteX10" fmla="*/ 512194 w 12192000"/>
              <a:gd name="connsiteY10" fmla="*/ 1640374 h 1640374"/>
              <a:gd name="connsiteX11" fmla="*/ 466247 w 12192000"/>
              <a:gd name="connsiteY11" fmla="*/ 1250729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1121775 w 12192000"/>
              <a:gd name="connsiteY9" fmla="*/ 1275781 h 1640374"/>
              <a:gd name="connsiteX10" fmla="*/ 512194 w 12192000"/>
              <a:gd name="connsiteY10" fmla="*/ 1640374 h 1640374"/>
              <a:gd name="connsiteX11" fmla="*/ 466247 w 12192000"/>
              <a:gd name="connsiteY11" fmla="*/ 1250729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1121775 w 12192000"/>
              <a:gd name="connsiteY9" fmla="*/ 1275781 h 1640374"/>
              <a:gd name="connsiteX10" fmla="*/ 512194 w 12192000"/>
              <a:gd name="connsiteY10" fmla="*/ 1640374 h 1640374"/>
              <a:gd name="connsiteX11" fmla="*/ 290883 w 12192000"/>
              <a:gd name="connsiteY11" fmla="*/ 1225677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495473 w 12192000"/>
              <a:gd name="connsiteY9" fmla="*/ 1238203 h 1640374"/>
              <a:gd name="connsiteX10" fmla="*/ 512194 w 12192000"/>
              <a:gd name="connsiteY10" fmla="*/ 1640374 h 1640374"/>
              <a:gd name="connsiteX11" fmla="*/ 290883 w 12192000"/>
              <a:gd name="connsiteY11" fmla="*/ 1225677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658311 w 12192000"/>
              <a:gd name="connsiteY9" fmla="*/ 1225677 h 1640374"/>
              <a:gd name="connsiteX10" fmla="*/ 512194 w 12192000"/>
              <a:gd name="connsiteY10" fmla="*/ 1640374 h 1640374"/>
              <a:gd name="connsiteX11" fmla="*/ 290883 w 12192000"/>
              <a:gd name="connsiteY11" fmla="*/ 1225677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65426"/>
              <a:gd name="connsiteX1" fmla="*/ 2032000 w 12192000"/>
              <a:gd name="connsiteY1" fmla="*/ 0 h 1665426"/>
              <a:gd name="connsiteX2" fmla="*/ 2032000 w 12192000"/>
              <a:gd name="connsiteY2" fmla="*/ 0 h 1665426"/>
              <a:gd name="connsiteX3" fmla="*/ 5080000 w 12192000"/>
              <a:gd name="connsiteY3" fmla="*/ 0 h 1665426"/>
              <a:gd name="connsiteX4" fmla="*/ 12192000 w 12192000"/>
              <a:gd name="connsiteY4" fmla="*/ 0 h 1665426"/>
              <a:gd name="connsiteX5" fmla="*/ 12192000 w 12192000"/>
              <a:gd name="connsiteY5" fmla="*/ 707671 h 1665426"/>
              <a:gd name="connsiteX6" fmla="*/ 12192000 w 12192000"/>
              <a:gd name="connsiteY6" fmla="*/ 707671 h 1665426"/>
              <a:gd name="connsiteX7" fmla="*/ 12192000 w 12192000"/>
              <a:gd name="connsiteY7" fmla="*/ 1010959 h 1665426"/>
              <a:gd name="connsiteX8" fmla="*/ 12192000 w 12192000"/>
              <a:gd name="connsiteY8" fmla="*/ 1213151 h 1665426"/>
              <a:gd name="connsiteX9" fmla="*/ 658311 w 12192000"/>
              <a:gd name="connsiteY9" fmla="*/ 1225677 h 1665426"/>
              <a:gd name="connsiteX10" fmla="*/ 675032 w 12192000"/>
              <a:gd name="connsiteY10" fmla="*/ 1665426 h 1665426"/>
              <a:gd name="connsiteX11" fmla="*/ 290883 w 12192000"/>
              <a:gd name="connsiteY11" fmla="*/ 1225677 h 1665426"/>
              <a:gd name="connsiteX12" fmla="*/ 0 w 12192000"/>
              <a:gd name="connsiteY12" fmla="*/ 1213151 h 1665426"/>
              <a:gd name="connsiteX13" fmla="*/ 0 w 12192000"/>
              <a:gd name="connsiteY13" fmla="*/ 1010959 h 1665426"/>
              <a:gd name="connsiteX14" fmla="*/ 0 w 12192000"/>
              <a:gd name="connsiteY14" fmla="*/ 707671 h 1665426"/>
              <a:gd name="connsiteX15" fmla="*/ 0 w 12192000"/>
              <a:gd name="connsiteY15" fmla="*/ 707671 h 1665426"/>
              <a:gd name="connsiteX16" fmla="*/ 0 w 12192000"/>
              <a:gd name="connsiteY16" fmla="*/ 0 h 1665426"/>
              <a:gd name="connsiteX0" fmla="*/ 0 w 12192000"/>
              <a:gd name="connsiteY0" fmla="*/ 0 h 1665426"/>
              <a:gd name="connsiteX1" fmla="*/ 2032000 w 12192000"/>
              <a:gd name="connsiteY1" fmla="*/ 0 h 1665426"/>
              <a:gd name="connsiteX2" fmla="*/ 2032000 w 12192000"/>
              <a:gd name="connsiteY2" fmla="*/ 0 h 1665426"/>
              <a:gd name="connsiteX3" fmla="*/ 5080000 w 12192000"/>
              <a:gd name="connsiteY3" fmla="*/ 0 h 1665426"/>
              <a:gd name="connsiteX4" fmla="*/ 12192000 w 12192000"/>
              <a:gd name="connsiteY4" fmla="*/ 0 h 1665426"/>
              <a:gd name="connsiteX5" fmla="*/ 12192000 w 12192000"/>
              <a:gd name="connsiteY5" fmla="*/ 707671 h 1665426"/>
              <a:gd name="connsiteX6" fmla="*/ 12192000 w 12192000"/>
              <a:gd name="connsiteY6" fmla="*/ 707671 h 1665426"/>
              <a:gd name="connsiteX7" fmla="*/ 12192000 w 12192000"/>
              <a:gd name="connsiteY7" fmla="*/ 1010959 h 1665426"/>
              <a:gd name="connsiteX8" fmla="*/ 12192000 w 12192000"/>
              <a:gd name="connsiteY8" fmla="*/ 1213151 h 1665426"/>
              <a:gd name="connsiteX9" fmla="*/ 658311 w 12192000"/>
              <a:gd name="connsiteY9" fmla="*/ 1225677 h 1665426"/>
              <a:gd name="connsiteX10" fmla="*/ 624927 w 12192000"/>
              <a:gd name="connsiteY10" fmla="*/ 1665426 h 1665426"/>
              <a:gd name="connsiteX11" fmla="*/ 290883 w 12192000"/>
              <a:gd name="connsiteY11" fmla="*/ 1225677 h 1665426"/>
              <a:gd name="connsiteX12" fmla="*/ 0 w 12192000"/>
              <a:gd name="connsiteY12" fmla="*/ 1213151 h 1665426"/>
              <a:gd name="connsiteX13" fmla="*/ 0 w 12192000"/>
              <a:gd name="connsiteY13" fmla="*/ 1010959 h 1665426"/>
              <a:gd name="connsiteX14" fmla="*/ 0 w 12192000"/>
              <a:gd name="connsiteY14" fmla="*/ 707671 h 1665426"/>
              <a:gd name="connsiteX15" fmla="*/ 0 w 12192000"/>
              <a:gd name="connsiteY15" fmla="*/ 707671 h 1665426"/>
              <a:gd name="connsiteX16" fmla="*/ 0 w 12192000"/>
              <a:gd name="connsiteY16" fmla="*/ 0 h 1665426"/>
              <a:gd name="connsiteX0" fmla="*/ 0 w 12192000"/>
              <a:gd name="connsiteY0" fmla="*/ 0 h 1567890"/>
              <a:gd name="connsiteX1" fmla="*/ 2032000 w 12192000"/>
              <a:gd name="connsiteY1" fmla="*/ 0 h 1567890"/>
              <a:gd name="connsiteX2" fmla="*/ 2032000 w 12192000"/>
              <a:gd name="connsiteY2" fmla="*/ 0 h 1567890"/>
              <a:gd name="connsiteX3" fmla="*/ 5080000 w 12192000"/>
              <a:gd name="connsiteY3" fmla="*/ 0 h 1567890"/>
              <a:gd name="connsiteX4" fmla="*/ 12192000 w 12192000"/>
              <a:gd name="connsiteY4" fmla="*/ 0 h 1567890"/>
              <a:gd name="connsiteX5" fmla="*/ 12192000 w 12192000"/>
              <a:gd name="connsiteY5" fmla="*/ 707671 h 1567890"/>
              <a:gd name="connsiteX6" fmla="*/ 12192000 w 12192000"/>
              <a:gd name="connsiteY6" fmla="*/ 707671 h 1567890"/>
              <a:gd name="connsiteX7" fmla="*/ 12192000 w 12192000"/>
              <a:gd name="connsiteY7" fmla="*/ 1010959 h 1567890"/>
              <a:gd name="connsiteX8" fmla="*/ 12192000 w 12192000"/>
              <a:gd name="connsiteY8" fmla="*/ 1213151 h 1567890"/>
              <a:gd name="connsiteX9" fmla="*/ 658311 w 12192000"/>
              <a:gd name="connsiteY9" fmla="*/ 1225677 h 1567890"/>
              <a:gd name="connsiteX10" fmla="*/ 649311 w 12192000"/>
              <a:gd name="connsiteY10" fmla="*/ 1567890 h 1567890"/>
              <a:gd name="connsiteX11" fmla="*/ 290883 w 12192000"/>
              <a:gd name="connsiteY11" fmla="*/ 1225677 h 1567890"/>
              <a:gd name="connsiteX12" fmla="*/ 0 w 12192000"/>
              <a:gd name="connsiteY12" fmla="*/ 1213151 h 1567890"/>
              <a:gd name="connsiteX13" fmla="*/ 0 w 12192000"/>
              <a:gd name="connsiteY13" fmla="*/ 1010959 h 1567890"/>
              <a:gd name="connsiteX14" fmla="*/ 0 w 12192000"/>
              <a:gd name="connsiteY14" fmla="*/ 707671 h 1567890"/>
              <a:gd name="connsiteX15" fmla="*/ 0 w 12192000"/>
              <a:gd name="connsiteY15" fmla="*/ 707671 h 1567890"/>
              <a:gd name="connsiteX16" fmla="*/ 0 w 12192000"/>
              <a:gd name="connsiteY16" fmla="*/ 0 h 15678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290883 w 12192000"/>
              <a:gd name="connsiteY11" fmla="*/ 1225677 h 1720290"/>
              <a:gd name="connsiteX12" fmla="*/ 0 w 12192000"/>
              <a:gd name="connsiteY12" fmla="*/ 1213151 h 1720290"/>
              <a:gd name="connsiteX13" fmla="*/ 0 w 12192000"/>
              <a:gd name="connsiteY13" fmla="*/ 1010959 h 1720290"/>
              <a:gd name="connsiteX14" fmla="*/ 0 w 12192000"/>
              <a:gd name="connsiteY14" fmla="*/ 707671 h 1720290"/>
              <a:gd name="connsiteX15" fmla="*/ 0 w 12192000"/>
              <a:gd name="connsiteY15" fmla="*/ 707671 h 1720290"/>
              <a:gd name="connsiteX16" fmla="*/ 0 w 12192000"/>
              <a:gd name="connsiteY16"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187251 w 12192000"/>
              <a:gd name="connsiteY11" fmla="*/ 1225677 h 1720290"/>
              <a:gd name="connsiteX12" fmla="*/ 0 w 12192000"/>
              <a:gd name="connsiteY12" fmla="*/ 1213151 h 1720290"/>
              <a:gd name="connsiteX13" fmla="*/ 0 w 12192000"/>
              <a:gd name="connsiteY13" fmla="*/ 1010959 h 1720290"/>
              <a:gd name="connsiteX14" fmla="*/ 0 w 12192000"/>
              <a:gd name="connsiteY14" fmla="*/ 707671 h 1720290"/>
              <a:gd name="connsiteX15" fmla="*/ 0 w 12192000"/>
              <a:gd name="connsiteY15" fmla="*/ 707671 h 1720290"/>
              <a:gd name="connsiteX16" fmla="*/ 0 w 12192000"/>
              <a:gd name="connsiteY16"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0 w 12192000"/>
              <a:gd name="connsiteY11" fmla="*/ 1213151 h 1720290"/>
              <a:gd name="connsiteX12" fmla="*/ 0 w 12192000"/>
              <a:gd name="connsiteY12" fmla="*/ 1010959 h 1720290"/>
              <a:gd name="connsiteX13" fmla="*/ 0 w 12192000"/>
              <a:gd name="connsiteY13" fmla="*/ 707671 h 1720290"/>
              <a:gd name="connsiteX14" fmla="*/ 0 w 12192000"/>
              <a:gd name="connsiteY14" fmla="*/ 707671 h 1720290"/>
              <a:gd name="connsiteX15" fmla="*/ 0 w 12192000"/>
              <a:gd name="connsiteY15"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0 w 12192000"/>
              <a:gd name="connsiteY11" fmla="*/ 1010959 h 1720290"/>
              <a:gd name="connsiteX12" fmla="*/ 0 w 12192000"/>
              <a:gd name="connsiteY12" fmla="*/ 707671 h 1720290"/>
              <a:gd name="connsiteX13" fmla="*/ 0 w 12192000"/>
              <a:gd name="connsiteY13" fmla="*/ 707671 h 1720290"/>
              <a:gd name="connsiteX14" fmla="*/ 0 w 12192000"/>
              <a:gd name="connsiteY14"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0 w 12192000"/>
              <a:gd name="connsiteY11" fmla="*/ 707671 h 1720290"/>
              <a:gd name="connsiteX12" fmla="*/ 0 w 12192000"/>
              <a:gd name="connsiteY12" fmla="*/ 707671 h 1720290"/>
              <a:gd name="connsiteX13" fmla="*/ 0 w 12192000"/>
              <a:gd name="connsiteY13"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0 w 12192000"/>
              <a:gd name="connsiteY11" fmla="*/ 707671 h 1720290"/>
              <a:gd name="connsiteX12" fmla="*/ 0 w 12192000"/>
              <a:gd name="connsiteY12" fmla="*/ 0 h 1720290"/>
              <a:gd name="connsiteX0" fmla="*/ 4485 w 12196485"/>
              <a:gd name="connsiteY0" fmla="*/ 0 h 2116530"/>
              <a:gd name="connsiteX1" fmla="*/ 2036485 w 12196485"/>
              <a:gd name="connsiteY1" fmla="*/ 0 h 2116530"/>
              <a:gd name="connsiteX2" fmla="*/ 2036485 w 12196485"/>
              <a:gd name="connsiteY2" fmla="*/ 0 h 2116530"/>
              <a:gd name="connsiteX3" fmla="*/ 5084485 w 12196485"/>
              <a:gd name="connsiteY3" fmla="*/ 0 h 2116530"/>
              <a:gd name="connsiteX4" fmla="*/ 12196485 w 12196485"/>
              <a:gd name="connsiteY4" fmla="*/ 0 h 2116530"/>
              <a:gd name="connsiteX5" fmla="*/ 12196485 w 12196485"/>
              <a:gd name="connsiteY5" fmla="*/ 707671 h 2116530"/>
              <a:gd name="connsiteX6" fmla="*/ 12196485 w 12196485"/>
              <a:gd name="connsiteY6" fmla="*/ 707671 h 2116530"/>
              <a:gd name="connsiteX7" fmla="*/ 12196485 w 12196485"/>
              <a:gd name="connsiteY7" fmla="*/ 1010959 h 2116530"/>
              <a:gd name="connsiteX8" fmla="*/ 12196485 w 12196485"/>
              <a:gd name="connsiteY8" fmla="*/ 1213151 h 2116530"/>
              <a:gd name="connsiteX9" fmla="*/ 662796 w 12196485"/>
              <a:gd name="connsiteY9" fmla="*/ 1225677 h 2116530"/>
              <a:gd name="connsiteX10" fmla="*/ 0 w 12196485"/>
              <a:gd name="connsiteY10" fmla="*/ 2116530 h 2116530"/>
              <a:gd name="connsiteX11" fmla="*/ 4485 w 12196485"/>
              <a:gd name="connsiteY11" fmla="*/ 707671 h 2116530"/>
              <a:gd name="connsiteX12" fmla="*/ 4485 w 12196485"/>
              <a:gd name="connsiteY12" fmla="*/ 0 h 2116530"/>
              <a:gd name="connsiteX0" fmla="*/ 4485 w 12196485"/>
              <a:gd name="connsiteY0" fmla="*/ 0 h 2116530"/>
              <a:gd name="connsiteX1" fmla="*/ 2036485 w 12196485"/>
              <a:gd name="connsiteY1" fmla="*/ 0 h 2116530"/>
              <a:gd name="connsiteX2" fmla="*/ 2036485 w 12196485"/>
              <a:gd name="connsiteY2" fmla="*/ 0 h 2116530"/>
              <a:gd name="connsiteX3" fmla="*/ 5084485 w 12196485"/>
              <a:gd name="connsiteY3" fmla="*/ 0 h 2116530"/>
              <a:gd name="connsiteX4" fmla="*/ 12196485 w 12196485"/>
              <a:gd name="connsiteY4" fmla="*/ 0 h 2116530"/>
              <a:gd name="connsiteX5" fmla="*/ 12196485 w 12196485"/>
              <a:gd name="connsiteY5" fmla="*/ 707671 h 2116530"/>
              <a:gd name="connsiteX6" fmla="*/ 12196485 w 12196485"/>
              <a:gd name="connsiteY6" fmla="*/ 707671 h 2116530"/>
              <a:gd name="connsiteX7" fmla="*/ 12196485 w 12196485"/>
              <a:gd name="connsiteY7" fmla="*/ 1010959 h 2116530"/>
              <a:gd name="connsiteX8" fmla="*/ 12196485 w 12196485"/>
              <a:gd name="connsiteY8" fmla="*/ 1213151 h 2116530"/>
              <a:gd name="connsiteX9" fmla="*/ 662796 w 12196485"/>
              <a:gd name="connsiteY9" fmla="*/ 1225677 h 2116530"/>
              <a:gd name="connsiteX10" fmla="*/ 0 w 12196485"/>
              <a:gd name="connsiteY10" fmla="*/ 2116530 h 2116530"/>
              <a:gd name="connsiteX11" fmla="*/ 4485 w 12196485"/>
              <a:gd name="connsiteY11" fmla="*/ 0 h 2116530"/>
              <a:gd name="connsiteX0" fmla="*/ 0 w 12192000"/>
              <a:gd name="connsiteY0" fmla="*/ 0 h 4996890"/>
              <a:gd name="connsiteX1" fmla="*/ 2032000 w 12192000"/>
              <a:gd name="connsiteY1" fmla="*/ 0 h 4996890"/>
              <a:gd name="connsiteX2" fmla="*/ 2032000 w 12192000"/>
              <a:gd name="connsiteY2" fmla="*/ 0 h 4996890"/>
              <a:gd name="connsiteX3" fmla="*/ 5080000 w 12192000"/>
              <a:gd name="connsiteY3" fmla="*/ 0 h 4996890"/>
              <a:gd name="connsiteX4" fmla="*/ 12192000 w 12192000"/>
              <a:gd name="connsiteY4" fmla="*/ 0 h 4996890"/>
              <a:gd name="connsiteX5" fmla="*/ 12192000 w 12192000"/>
              <a:gd name="connsiteY5" fmla="*/ 707671 h 4996890"/>
              <a:gd name="connsiteX6" fmla="*/ 12192000 w 12192000"/>
              <a:gd name="connsiteY6" fmla="*/ 707671 h 4996890"/>
              <a:gd name="connsiteX7" fmla="*/ 12192000 w 12192000"/>
              <a:gd name="connsiteY7" fmla="*/ 1010959 h 4996890"/>
              <a:gd name="connsiteX8" fmla="*/ 12192000 w 12192000"/>
              <a:gd name="connsiteY8" fmla="*/ 1213151 h 4996890"/>
              <a:gd name="connsiteX9" fmla="*/ 658311 w 12192000"/>
              <a:gd name="connsiteY9" fmla="*/ 1225677 h 4996890"/>
              <a:gd name="connsiteX10" fmla="*/ 18375 w 12192000"/>
              <a:gd name="connsiteY10" fmla="*/ 4996890 h 4996890"/>
              <a:gd name="connsiteX11" fmla="*/ 0 w 12192000"/>
              <a:gd name="connsiteY11" fmla="*/ 0 h 4996890"/>
              <a:gd name="connsiteX0" fmla="*/ 0 w 12192000"/>
              <a:gd name="connsiteY0" fmla="*/ 0 h 5065470"/>
              <a:gd name="connsiteX1" fmla="*/ 2032000 w 12192000"/>
              <a:gd name="connsiteY1" fmla="*/ 0 h 5065470"/>
              <a:gd name="connsiteX2" fmla="*/ 2032000 w 12192000"/>
              <a:gd name="connsiteY2" fmla="*/ 0 h 5065470"/>
              <a:gd name="connsiteX3" fmla="*/ 5080000 w 12192000"/>
              <a:gd name="connsiteY3" fmla="*/ 0 h 5065470"/>
              <a:gd name="connsiteX4" fmla="*/ 12192000 w 12192000"/>
              <a:gd name="connsiteY4" fmla="*/ 0 h 5065470"/>
              <a:gd name="connsiteX5" fmla="*/ 12192000 w 12192000"/>
              <a:gd name="connsiteY5" fmla="*/ 707671 h 5065470"/>
              <a:gd name="connsiteX6" fmla="*/ 12192000 w 12192000"/>
              <a:gd name="connsiteY6" fmla="*/ 707671 h 5065470"/>
              <a:gd name="connsiteX7" fmla="*/ 12192000 w 12192000"/>
              <a:gd name="connsiteY7" fmla="*/ 1010959 h 5065470"/>
              <a:gd name="connsiteX8" fmla="*/ 12192000 w 12192000"/>
              <a:gd name="connsiteY8" fmla="*/ 1213151 h 5065470"/>
              <a:gd name="connsiteX9" fmla="*/ 658311 w 12192000"/>
              <a:gd name="connsiteY9" fmla="*/ 1225677 h 5065470"/>
              <a:gd name="connsiteX10" fmla="*/ 33615 w 12192000"/>
              <a:gd name="connsiteY10" fmla="*/ 5065470 h 5065470"/>
              <a:gd name="connsiteX11" fmla="*/ 0 w 12192000"/>
              <a:gd name="connsiteY11" fmla="*/ 0 h 506547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2000 w 12192000"/>
              <a:gd name="connsiteY8" fmla="*/ 1213151 h 5080710"/>
              <a:gd name="connsiteX9" fmla="*/ 658311 w 12192000"/>
              <a:gd name="connsiteY9" fmla="*/ 1225677 h 5080710"/>
              <a:gd name="connsiteX10" fmla="*/ 3135 w 12192000"/>
              <a:gd name="connsiteY10" fmla="*/ 5080710 h 5080710"/>
              <a:gd name="connsiteX11" fmla="*/ 0 w 12192000"/>
              <a:gd name="connsiteY11"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2000 w 12192000"/>
              <a:gd name="connsiteY8" fmla="*/ 1213151 h 5080710"/>
              <a:gd name="connsiteX9" fmla="*/ 383991 w 12192000"/>
              <a:gd name="connsiteY9" fmla="*/ 1218057 h 5080710"/>
              <a:gd name="connsiteX10" fmla="*/ 3135 w 12192000"/>
              <a:gd name="connsiteY10" fmla="*/ 5080710 h 5080710"/>
              <a:gd name="connsiteX11" fmla="*/ 0 w 12192000"/>
              <a:gd name="connsiteY11"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2000 w 12192000"/>
              <a:gd name="connsiteY8" fmla="*/ 1213151 h 5080710"/>
              <a:gd name="connsiteX9" fmla="*/ 498291 w 12192000"/>
              <a:gd name="connsiteY9" fmla="*/ 1218057 h 5080710"/>
              <a:gd name="connsiteX10" fmla="*/ 3135 w 12192000"/>
              <a:gd name="connsiteY10" fmla="*/ 5080710 h 5080710"/>
              <a:gd name="connsiteX11" fmla="*/ 0 w 12192000"/>
              <a:gd name="connsiteY11"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2000 w 12192000"/>
              <a:gd name="connsiteY8" fmla="*/ 1213151 h 5080710"/>
              <a:gd name="connsiteX9" fmla="*/ 182606 w 12192000"/>
              <a:gd name="connsiteY9" fmla="*/ 1218058 h 5080710"/>
              <a:gd name="connsiteX10" fmla="*/ 3135 w 12192000"/>
              <a:gd name="connsiteY10" fmla="*/ 5080710 h 5080710"/>
              <a:gd name="connsiteX11" fmla="*/ 0 w 12192000"/>
              <a:gd name="connsiteY11"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2000 w 12192000"/>
              <a:gd name="connsiteY8" fmla="*/ 1213151 h 5080710"/>
              <a:gd name="connsiteX9" fmla="*/ 182606 w 12192000"/>
              <a:gd name="connsiteY9" fmla="*/ 1035836 h 5080710"/>
              <a:gd name="connsiteX10" fmla="*/ 3135 w 12192000"/>
              <a:gd name="connsiteY10" fmla="*/ 5080710 h 5080710"/>
              <a:gd name="connsiteX11" fmla="*/ 0 w 12192000"/>
              <a:gd name="connsiteY11" fmla="*/ 0 h 5080710"/>
              <a:gd name="connsiteX0" fmla="*/ 0 w 12202885"/>
              <a:gd name="connsiteY0" fmla="*/ 0 h 5080710"/>
              <a:gd name="connsiteX1" fmla="*/ 2032000 w 12202885"/>
              <a:gd name="connsiteY1" fmla="*/ 0 h 5080710"/>
              <a:gd name="connsiteX2" fmla="*/ 2032000 w 12202885"/>
              <a:gd name="connsiteY2" fmla="*/ 0 h 5080710"/>
              <a:gd name="connsiteX3" fmla="*/ 5080000 w 12202885"/>
              <a:gd name="connsiteY3" fmla="*/ 0 h 5080710"/>
              <a:gd name="connsiteX4" fmla="*/ 12192000 w 12202885"/>
              <a:gd name="connsiteY4" fmla="*/ 0 h 5080710"/>
              <a:gd name="connsiteX5" fmla="*/ 12192000 w 12202885"/>
              <a:gd name="connsiteY5" fmla="*/ 707671 h 5080710"/>
              <a:gd name="connsiteX6" fmla="*/ 12192000 w 12202885"/>
              <a:gd name="connsiteY6" fmla="*/ 707671 h 5080710"/>
              <a:gd name="connsiteX7" fmla="*/ 12192000 w 12202885"/>
              <a:gd name="connsiteY7" fmla="*/ 1010959 h 5080710"/>
              <a:gd name="connsiteX8" fmla="*/ 12202885 w 12202885"/>
              <a:gd name="connsiteY8" fmla="*/ 1044946 h 5080710"/>
              <a:gd name="connsiteX9" fmla="*/ 182606 w 12202885"/>
              <a:gd name="connsiteY9" fmla="*/ 1035836 h 5080710"/>
              <a:gd name="connsiteX10" fmla="*/ 3135 w 12202885"/>
              <a:gd name="connsiteY10" fmla="*/ 5080710 h 5080710"/>
              <a:gd name="connsiteX11" fmla="*/ 0 w 12202885"/>
              <a:gd name="connsiteY11" fmla="*/ 0 h 5080710"/>
              <a:gd name="connsiteX0" fmla="*/ 0 w 12202885"/>
              <a:gd name="connsiteY0" fmla="*/ 0 h 5080710"/>
              <a:gd name="connsiteX1" fmla="*/ 2032000 w 12202885"/>
              <a:gd name="connsiteY1" fmla="*/ 0 h 5080710"/>
              <a:gd name="connsiteX2" fmla="*/ 2032000 w 12202885"/>
              <a:gd name="connsiteY2" fmla="*/ 0 h 5080710"/>
              <a:gd name="connsiteX3" fmla="*/ 5080000 w 12202885"/>
              <a:gd name="connsiteY3" fmla="*/ 0 h 5080710"/>
              <a:gd name="connsiteX4" fmla="*/ 12192000 w 12202885"/>
              <a:gd name="connsiteY4" fmla="*/ 0 h 5080710"/>
              <a:gd name="connsiteX5" fmla="*/ 12192000 w 12202885"/>
              <a:gd name="connsiteY5" fmla="*/ 707671 h 5080710"/>
              <a:gd name="connsiteX6" fmla="*/ 12192000 w 12202885"/>
              <a:gd name="connsiteY6" fmla="*/ 707671 h 5080710"/>
              <a:gd name="connsiteX7" fmla="*/ 12192000 w 12202885"/>
              <a:gd name="connsiteY7" fmla="*/ 1010959 h 5080710"/>
              <a:gd name="connsiteX8" fmla="*/ 12202885 w 12202885"/>
              <a:gd name="connsiteY8" fmla="*/ 1044946 h 5080710"/>
              <a:gd name="connsiteX9" fmla="*/ 182606 w 12202885"/>
              <a:gd name="connsiteY9" fmla="*/ 909683 h 5080710"/>
              <a:gd name="connsiteX10" fmla="*/ 3135 w 12202885"/>
              <a:gd name="connsiteY10" fmla="*/ 5080710 h 5080710"/>
              <a:gd name="connsiteX11" fmla="*/ 0 w 12202885"/>
              <a:gd name="connsiteY11"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92000 w 12192000"/>
              <a:gd name="connsiteY6" fmla="*/ 707671 h 5080710"/>
              <a:gd name="connsiteX7" fmla="*/ 12192000 w 12192000"/>
              <a:gd name="connsiteY7" fmla="*/ 1010959 h 5080710"/>
              <a:gd name="connsiteX8" fmla="*/ 12191999 w 12192000"/>
              <a:gd name="connsiteY8" fmla="*/ 932809 h 5080710"/>
              <a:gd name="connsiteX9" fmla="*/ 182606 w 12192000"/>
              <a:gd name="connsiteY9" fmla="*/ 909683 h 5080710"/>
              <a:gd name="connsiteX10" fmla="*/ 3135 w 12192000"/>
              <a:gd name="connsiteY10" fmla="*/ 5080710 h 5080710"/>
              <a:gd name="connsiteX11" fmla="*/ 0 w 12192000"/>
              <a:gd name="connsiteY11" fmla="*/ 0 h 5080710"/>
              <a:gd name="connsiteX0" fmla="*/ 0 w 12213771"/>
              <a:gd name="connsiteY0" fmla="*/ 0 h 5080710"/>
              <a:gd name="connsiteX1" fmla="*/ 2032000 w 12213771"/>
              <a:gd name="connsiteY1" fmla="*/ 0 h 5080710"/>
              <a:gd name="connsiteX2" fmla="*/ 2032000 w 12213771"/>
              <a:gd name="connsiteY2" fmla="*/ 0 h 5080710"/>
              <a:gd name="connsiteX3" fmla="*/ 5080000 w 12213771"/>
              <a:gd name="connsiteY3" fmla="*/ 0 h 5080710"/>
              <a:gd name="connsiteX4" fmla="*/ 12192000 w 12213771"/>
              <a:gd name="connsiteY4" fmla="*/ 0 h 5080710"/>
              <a:gd name="connsiteX5" fmla="*/ 12192000 w 12213771"/>
              <a:gd name="connsiteY5" fmla="*/ 707671 h 5080710"/>
              <a:gd name="connsiteX6" fmla="*/ 12192000 w 12213771"/>
              <a:gd name="connsiteY6" fmla="*/ 707671 h 5080710"/>
              <a:gd name="connsiteX7" fmla="*/ 12192000 w 12213771"/>
              <a:gd name="connsiteY7" fmla="*/ 1010959 h 5080710"/>
              <a:gd name="connsiteX8" fmla="*/ 12213771 w 12213771"/>
              <a:gd name="connsiteY8" fmla="*/ 904776 h 5080710"/>
              <a:gd name="connsiteX9" fmla="*/ 182606 w 12213771"/>
              <a:gd name="connsiteY9" fmla="*/ 909683 h 5080710"/>
              <a:gd name="connsiteX10" fmla="*/ 3135 w 12213771"/>
              <a:gd name="connsiteY10" fmla="*/ 5080710 h 5080710"/>
              <a:gd name="connsiteX11" fmla="*/ 0 w 12213771"/>
              <a:gd name="connsiteY11" fmla="*/ 0 h 5080710"/>
              <a:gd name="connsiteX0" fmla="*/ 0 w 12213771"/>
              <a:gd name="connsiteY0" fmla="*/ 0 h 5080710"/>
              <a:gd name="connsiteX1" fmla="*/ 2032000 w 12213771"/>
              <a:gd name="connsiteY1" fmla="*/ 0 h 5080710"/>
              <a:gd name="connsiteX2" fmla="*/ 2032000 w 12213771"/>
              <a:gd name="connsiteY2" fmla="*/ 0 h 5080710"/>
              <a:gd name="connsiteX3" fmla="*/ 5080000 w 12213771"/>
              <a:gd name="connsiteY3" fmla="*/ 0 h 5080710"/>
              <a:gd name="connsiteX4" fmla="*/ 12192000 w 12213771"/>
              <a:gd name="connsiteY4" fmla="*/ 0 h 5080710"/>
              <a:gd name="connsiteX5" fmla="*/ 12192000 w 12213771"/>
              <a:gd name="connsiteY5" fmla="*/ 707671 h 5080710"/>
              <a:gd name="connsiteX6" fmla="*/ 12192000 w 12213771"/>
              <a:gd name="connsiteY6" fmla="*/ 707671 h 5080710"/>
              <a:gd name="connsiteX7" fmla="*/ 12213771 w 12213771"/>
              <a:gd name="connsiteY7" fmla="*/ 904776 h 5080710"/>
              <a:gd name="connsiteX8" fmla="*/ 182606 w 12213771"/>
              <a:gd name="connsiteY8" fmla="*/ 909683 h 5080710"/>
              <a:gd name="connsiteX9" fmla="*/ 3135 w 12213771"/>
              <a:gd name="connsiteY9" fmla="*/ 5080710 h 5080710"/>
              <a:gd name="connsiteX10" fmla="*/ 0 w 12213771"/>
              <a:gd name="connsiteY10" fmla="*/ 0 h 5080710"/>
              <a:gd name="connsiteX0" fmla="*/ 0 w 12213771"/>
              <a:gd name="connsiteY0" fmla="*/ 0 h 5080710"/>
              <a:gd name="connsiteX1" fmla="*/ 2032000 w 12213771"/>
              <a:gd name="connsiteY1" fmla="*/ 0 h 5080710"/>
              <a:gd name="connsiteX2" fmla="*/ 2032000 w 12213771"/>
              <a:gd name="connsiteY2" fmla="*/ 0 h 5080710"/>
              <a:gd name="connsiteX3" fmla="*/ 5080000 w 12213771"/>
              <a:gd name="connsiteY3" fmla="*/ 0 h 5080710"/>
              <a:gd name="connsiteX4" fmla="*/ 12192000 w 12213771"/>
              <a:gd name="connsiteY4" fmla="*/ 0 h 5080710"/>
              <a:gd name="connsiteX5" fmla="*/ 12192000 w 12213771"/>
              <a:gd name="connsiteY5" fmla="*/ 707671 h 5080710"/>
              <a:gd name="connsiteX6" fmla="*/ 12213771 w 12213771"/>
              <a:gd name="connsiteY6" fmla="*/ 904776 h 5080710"/>
              <a:gd name="connsiteX7" fmla="*/ 182606 w 12213771"/>
              <a:gd name="connsiteY7" fmla="*/ 909683 h 5080710"/>
              <a:gd name="connsiteX8" fmla="*/ 3135 w 12213771"/>
              <a:gd name="connsiteY8" fmla="*/ 5080710 h 5080710"/>
              <a:gd name="connsiteX9" fmla="*/ 0 w 12213771"/>
              <a:gd name="connsiteY9"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2000 w 12192000"/>
              <a:gd name="connsiteY5" fmla="*/ 707671 h 5080710"/>
              <a:gd name="connsiteX6" fmla="*/ 12170228 w 12192000"/>
              <a:gd name="connsiteY6" fmla="*/ 918793 h 5080710"/>
              <a:gd name="connsiteX7" fmla="*/ 182606 w 12192000"/>
              <a:gd name="connsiteY7" fmla="*/ 909683 h 5080710"/>
              <a:gd name="connsiteX8" fmla="*/ 3135 w 12192000"/>
              <a:gd name="connsiteY8" fmla="*/ 5080710 h 5080710"/>
              <a:gd name="connsiteX9" fmla="*/ 0 w 12192000"/>
              <a:gd name="connsiteY9"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70228 w 12192000"/>
              <a:gd name="connsiteY5" fmla="*/ 918793 h 5080710"/>
              <a:gd name="connsiteX6" fmla="*/ 182606 w 12192000"/>
              <a:gd name="connsiteY6" fmla="*/ 909683 h 5080710"/>
              <a:gd name="connsiteX7" fmla="*/ 3135 w 12192000"/>
              <a:gd name="connsiteY7" fmla="*/ 5080710 h 5080710"/>
              <a:gd name="connsiteX8" fmla="*/ 0 w 12192000"/>
              <a:gd name="connsiteY8" fmla="*/ 0 h 5080710"/>
              <a:gd name="connsiteX0" fmla="*/ 0 w 12202885"/>
              <a:gd name="connsiteY0" fmla="*/ 0 h 5080710"/>
              <a:gd name="connsiteX1" fmla="*/ 2032000 w 12202885"/>
              <a:gd name="connsiteY1" fmla="*/ 0 h 5080710"/>
              <a:gd name="connsiteX2" fmla="*/ 2032000 w 12202885"/>
              <a:gd name="connsiteY2" fmla="*/ 0 h 5080710"/>
              <a:gd name="connsiteX3" fmla="*/ 5080000 w 12202885"/>
              <a:gd name="connsiteY3" fmla="*/ 0 h 5080710"/>
              <a:gd name="connsiteX4" fmla="*/ 12192000 w 12202885"/>
              <a:gd name="connsiteY4" fmla="*/ 0 h 5080710"/>
              <a:gd name="connsiteX5" fmla="*/ 12202885 w 12202885"/>
              <a:gd name="connsiteY5" fmla="*/ 974861 h 5080710"/>
              <a:gd name="connsiteX6" fmla="*/ 182606 w 12202885"/>
              <a:gd name="connsiteY6" fmla="*/ 909683 h 5080710"/>
              <a:gd name="connsiteX7" fmla="*/ 3135 w 12202885"/>
              <a:gd name="connsiteY7" fmla="*/ 5080710 h 5080710"/>
              <a:gd name="connsiteX8" fmla="*/ 0 w 12202885"/>
              <a:gd name="connsiteY8" fmla="*/ 0 h 5080710"/>
              <a:gd name="connsiteX0" fmla="*/ 0 w 12192000"/>
              <a:gd name="connsiteY0" fmla="*/ 0 h 5080710"/>
              <a:gd name="connsiteX1" fmla="*/ 2032000 w 12192000"/>
              <a:gd name="connsiteY1" fmla="*/ 0 h 5080710"/>
              <a:gd name="connsiteX2" fmla="*/ 2032000 w 12192000"/>
              <a:gd name="connsiteY2" fmla="*/ 0 h 5080710"/>
              <a:gd name="connsiteX3" fmla="*/ 5080000 w 12192000"/>
              <a:gd name="connsiteY3" fmla="*/ 0 h 5080710"/>
              <a:gd name="connsiteX4" fmla="*/ 12192000 w 12192000"/>
              <a:gd name="connsiteY4" fmla="*/ 0 h 5080710"/>
              <a:gd name="connsiteX5" fmla="*/ 12191999 w 12192000"/>
              <a:gd name="connsiteY5" fmla="*/ 904776 h 5080710"/>
              <a:gd name="connsiteX6" fmla="*/ 182606 w 12192000"/>
              <a:gd name="connsiteY6" fmla="*/ 909683 h 5080710"/>
              <a:gd name="connsiteX7" fmla="*/ 3135 w 12192000"/>
              <a:gd name="connsiteY7" fmla="*/ 5080710 h 5080710"/>
              <a:gd name="connsiteX8" fmla="*/ 0 w 12192000"/>
              <a:gd name="connsiteY8" fmla="*/ 0 h 508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5080710">
                <a:moveTo>
                  <a:pt x="0" y="0"/>
                </a:moveTo>
                <a:lnTo>
                  <a:pt x="2032000" y="0"/>
                </a:lnTo>
                <a:lnTo>
                  <a:pt x="2032000" y="0"/>
                </a:lnTo>
                <a:lnTo>
                  <a:pt x="5080000" y="0"/>
                </a:lnTo>
                <a:lnTo>
                  <a:pt x="12192000" y="0"/>
                </a:lnTo>
                <a:cubicBezTo>
                  <a:pt x="12192000" y="301592"/>
                  <a:pt x="12191999" y="603184"/>
                  <a:pt x="12191999" y="904776"/>
                </a:cubicBezTo>
                <a:lnTo>
                  <a:pt x="182606" y="909683"/>
                </a:lnTo>
                <a:lnTo>
                  <a:pt x="3135" y="5080710"/>
                </a:lnTo>
                <a:lnTo>
                  <a:pt x="0" y="0"/>
                </a:lnTo>
                <a:close/>
              </a:path>
            </a:pathLst>
          </a:custGeom>
          <a:blipFill dpi="0" rotWithShape="1">
            <a:blip r:embed="rId13">
              <a:alphaModFix amt="25000"/>
              <a:duotone>
                <a:schemeClr val="accent1">
                  <a:tint val="98000"/>
                  <a:lumMod val="102000"/>
                </a:schemeClr>
                <a:schemeClr val="accent1">
                  <a:shade val="98000"/>
                  <a:lumMod val="98000"/>
                </a:schemeClr>
              </a:duotone>
            </a:blip>
            <a:srcRect/>
            <a:tile tx="0" ty="0" sx="100000" sy="100000" flip="none" algn="tl"/>
          </a:blip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Placeholder 1"/>
          <p:cNvSpPr>
            <a:spLocks noGrp="1"/>
          </p:cNvSpPr>
          <p:nvPr>
            <p:ph type="title"/>
          </p:nvPr>
        </p:nvSpPr>
        <p:spPr>
          <a:xfrm>
            <a:off x="226337" y="36752"/>
            <a:ext cx="11588433" cy="606044"/>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226338" y="760491"/>
            <a:ext cx="11588434" cy="5694629"/>
          </a:xfrm>
          <a:prstGeom prst="rect">
            <a:avLst/>
          </a:prstGeom>
          <a:effectLst/>
        </p:spPr>
        <p:txBody>
          <a:bodyPr vert="horz" lIns="91440" tIns="45720" rIns="91440" bIns="4572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reeform 6">
            <a:extLst>
              <a:ext uri="{FF2B5EF4-FFF2-40B4-BE49-F238E27FC236}">
                <a16:creationId xmlns:a16="http://schemas.microsoft.com/office/drawing/2014/main" id="{13A24347-EA87-4626-9EDF-2B7E8640B1B4}"/>
              </a:ext>
            </a:extLst>
          </p:cNvPr>
          <p:cNvSpPr/>
          <p:nvPr/>
        </p:nvSpPr>
        <p:spPr bwMode="auto">
          <a:xfrm flipH="1" flipV="1">
            <a:off x="-21774" y="4219015"/>
            <a:ext cx="12237797" cy="2626556"/>
          </a:xfrm>
          <a:custGeom>
            <a:avLst/>
            <a:gdLst>
              <a:gd name="connsiteX0" fmla="*/ 0 w 12192000"/>
              <a:gd name="connsiteY0" fmla="*/ 0 h 1213151"/>
              <a:gd name="connsiteX1" fmla="*/ 2032000 w 12192000"/>
              <a:gd name="connsiteY1" fmla="*/ 0 h 1213151"/>
              <a:gd name="connsiteX2" fmla="*/ 2032000 w 12192000"/>
              <a:gd name="connsiteY2" fmla="*/ 0 h 1213151"/>
              <a:gd name="connsiteX3" fmla="*/ 5080000 w 12192000"/>
              <a:gd name="connsiteY3" fmla="*/ 0 h 1213151"/>
              <a:gd name="connsiteX4" fmla="*/ 12192000 w 12192000"/>
              <a:gd name="connsiteY4" fmla="*/ 0 h 1213151"/>
              <a:gd name="connsiteX5" fmla="*/ 12192000 w 12192000"/>
              <a:gd name="connsiteY5" fmla="*/ 707671 h 1213151"/>
              <a:gd name="connsiteX6" fmla="*/ 12192000 w 12192000"/>
              <a:gd name="connsiteY6" fmla="*/ 707671 h 1213151"/>
              <a:gd name="connsiteX7" fmla="*/ 12192000 w 12192000"/>
              <a:gd name="connsiteY7" fmla="*/ 1010959 h 1213151"/>
              <a:gd name="connsiteX8" fmla="*/ 12192000 w 12192000"/>
              <a:gd name="connsiteY8" fmla="*/ 1213151 h 1213151"/>
              <a:gd name="connsiteX9" fmla="*/ 5080000 w 12192000"/>
              <a:gd name="connsiteY9" fmla="*/ 1213151 h 1213151"/>
              <a:gd name="connsiteX10" fmla="*/ 1814901 w 12192000"/>
              <a:gd name="connsiteY10" fmla="*/ 2003628 h 1213151"/>
              <a:gd name="connsiteX11" fmla="*/ 2032000 w 12192000"/>
              <a:gd name="connsiteY11" fmla="*/ 1213151 h 1213151"/>
              <a:gd name="connsiteX12" fmla="*/ 0 w 12192000"/>
              <a:gd name="connsiteY12" fmla="*/ 1213151 h 1213151"/>
              <a:gd name="connsiteX13" fmla="*/ 0 w 12192000"/>
              <a:gd name="connsiteY13" fmla="*/ 1010959 h 1213151"/>
              <a:gd name="connsiteX14" fmla="*/ 0 w 12192000"/>
              <a:gd name="connsiteY14" fmla="*/ 707671 h 1213151"/>
              <a:gd name="connsiteX15" fmla="*/ 0 w 12192000"/>
              <a:gd name="connsiteY15" fmla="*/ 707671 h 1213151"/>
              <a:gd name="connsiteX16" fmla="*/ 0 w 12192000"/>
              <a:gd name="connsiteY16" fmla="*/ 0 h 1213151"/>
              <a:gd name="connsiteX0" fmla="*/ 0 w 12192000"/>
              <a:gd name="connsiteY0" fmla="*/ 0 h 2003628"/>
              <a:gd name="connsiteX1" fmla="*/ 2032000 w 12192000"/>
              <a:gd name="connsiteY1" fmla="*/ 0 h 2003628"/>
              <a:gd name="connsiteX2" fmla="*/ 2032000 w 12192000"/>
              <a:gd name="connsiteY2" fmla="*/ 0 h 2003628"/>
              <a:gd name="connsiteX3" fmla="*/ 5080000 w 12192000"/>
              <a:gd name="connsiteY3" fmla="*/ 0 h 2003628"/>
              <a:gd name="connsiteX4" fmla="*/ 12192000 w 12192000"/>
              <a:gd name="connsiteY4" fmla="*/ 0 h 2003628"/>
              <a:gd name="connsiteX5" fmla="*/ 12192000 w 12192000"/>
              <a:gd name="connsiteY5" fmla="*/ 707671 h 2003628"/>
              <a:gd name="connsiteX6" fmla="*/ 12192000 w 12192000"/>
              <a:gd name="connsiteY6" fmla="*/ 707671 h 2003628"/>
              <a:gd name="connsiteX7" fmla="*/ 12192000 w 12192000"/>
              <a:gd name="connsiteY7" fmla="*/ 1010959 h 2003628"/>
              <a:gd name="connsiteX8" fmla="*/ 12192000 w 12192000"/>
              <a:gd name="connsiteY8" fmla="*/ 1213151 h 2003628"/>
              <a:gd name="connsiteX9" fmla="*/ 5080000 w 12192000"/>
              <a:gd name="connsiteY9" fmla="*/ 1213151 h 2003628"/>
              <a:gd name="connsiteX10" fmla="*/ 1814901 w 12192000"/>
              <a:gd name="connsiteY10" fmla="*/ 2003628 h 2003628"/>
              <a:gd name="connsiteX11" fmla="*/ 1092548 w 12192000"/>
              <a:gd name="connsiteY11" fmla="*/ 1263255 h 2003628"/>
              <a:gd name="connsiteX12" fmla="*/ 0 w 12192000"/>
              <a:gd name="connsiteY12" fmla="*/ 1213151 h 2003628"/>
              <a:gd name="connsiteX13" fmla="*/ 0 w 12192000"/>
              <a:gd name="connsiteY13" fmla="*/ 1010959 h 2003628"/>
              <a:gd name="connsiteX14" fmla="*/ 0 w 12192000"/>
              <a:gd name="connsiteY14" fmla="*/ 707671 h 2003628"/>
              <a:gd name="connsiteX15" fmla="*/ 0 w 12192000"/>
              <a:gd name="connsiteY15" fmla="*/ 707671 h 2003628"/>
              <a:gd name="connsiteX16" fmla="*/ 0 w 12192000"/>
              <a:gd name="connsiteY16" fmla="*/ 0 h 2003628"/>
              <a:gd name="connsiteX0" fmla="*/ 0 w 12192000"/>
              <a:gd name="connsiteY0" fmla="*/ 0 h 2003628"/>
              <a:gd name="connsiteX1" fmla="*/ 2032000 w 12192000"/>
              <a:gd name="connsiteY1" fmla="*/ 0 h 2003628"/>
              <a:gd name="connsiteX2" fmla="*/ 2032000 w 12192000"/>
              <a:gd name="connsiteY2" fmla="*/ 0 h 2003628"/>
              <a:gd name="connsiteX3" fmla="*/ 5080000 w 12192000"/>
              <a:gd name="connsiteY3" fmla="*/ 0 h 2003628"/>
              <a:gd name="connsiteX4" fmla="*/ 12192000 w 12192000"/>
              <a:gd name="connsiteY4" fmla="*/ 0 h 2003628"/>
              <a:gd name="connsiteX5" fmla="*/ 12192000 w 12192000"/>
              <a:gd name="connsiteY5" fmla="*/ 707671 h 2003628"/>
              <a:gd name="connsiteX6" fmla="*/ 12192000 w 12192000"/>
              <a:gd name="connsiteY6" fmla="*/ 707671 h 2003628"/>
              <a:gd name="connsiteX7" fmla="*/ 12192000 w 12192000"/>
              <a:gd name="connsiteY7" fmla="*/ 1010959 h 2003628"/>
              <a:gd name="connsiteX8" fmla="*/ 12192000 w 12192000"/>
              <a:gd name="connsiteY8" fmla="*/ 1213151 h 2003628"/>
              <a:gd name="connsiteX9" fmla="*/ 1785655 w 12192000"/>
              <a:gd name="connsiteY9" fmla="*/ 1263255 h 2003628"/>
              <a:gd name="connsiteX10" fmla="*/ 1814901 w 12192000"/>
              <a:gd name="connsiteY10" fmla="*/ 2003628 h 2003628"/>
              <a:gd name="connsiteX11" fmla="*/ 1092548 w 12192000"/>
              <a:gd name="connsiteY11" fmla="*/ 1263255 h 2003628"/>
              <a:gd name="connsiteX12" fmla="*/ 0 w 12192000"/>
              <a:gd name="connsiteY12" fmla="*/ 1213151 h 2003628"/>
              <a:gd name="connsiteX13" fmla="*/ 0 w 12192000"/>
              <a:gd name="connsiteY13" fmla="*/ 1010959 h 2003628"/>
              <a:gd name="connsiteX14" fmla="*/ 0 w 12192000"/>
              <a:gd name="connsiteY14" fmla="*/ 707671 h 2003628"/>
              <a:gd name="connsiteX15" fmla="*/ 0 w 12192000"/>
              <a:gd name="connsiteY15" fmla="*/ 707671 h 2003628"/>
              <a:gd name="connsiteX16" fmla="*/ 0 w 12192000"/>
              <a:gd name="connsiteY16" fmla="*/ 0 h 2003628"/>
              <a:gd name="connsiteX0" fmla="*/ 0 w 12192000"/>
              <a:gd name="connsiteY0" fmla="*/ 0 h 2003628"/>
              <a:gd name="connsiteX1" fmla="*/ 2032000 w 12192000"/>
              <a:gd name="connsiteY1" fmla="*/ 0 h 2003628"/>
              <a:gd name="connsiteX2" fmla="*/ 2032000 w 12192000"/>
              <a:gd name="connsiteY2" fmla="*/ 0 h 2003628"/>
              <a:gd name="connsiteX3" fmla="*/ 5080000 w 12192000"/>
              <a:gd name="connsiteY3" fmla="*/ 0 h 2003628"/>
              <a:gd name="connsiteX4" fmla="*/ 12192000 w 12192000"/>
              <a:gd name="connsiteY4" fmla="*/ 0 h 2003628"/>
              <a:gd name="connsiteX5" fmla="*/ 12192000 w 12192000"/>
              <a:gd name="connsiteY5" fmla="*/ 707671 h 2003628"/>
              <a:gd name="connsiteX6" fmla="*/ 12192000 w 12192000"/>
              <a:gd name="connsiteY6" fmla="*/ 707671 h 2003628"/>
              <a:gd name="connsiteX7" fmla="*/ 12192000 w 12192000"/>
              <a:gd name="connsiteY7" fmla="*/ 1010959 h 2003628"/>
              <a:gd name="connsiteX8" fmla="*/ 12192000 w 12192000"/>
              <a:gd name="connsiteY8" fmla="*/ 1213151 h 2003628"/>
              <a:gd name="connsiteX9" fmla="*/ 1785655 w 12192000"/>
              <a:gd name="connsiteY9" fmla="*/ 1263255 h 2003628"/>
              <a:gd name="connsiteX10" fmla="*/ 1814901 w 12192000"/>
              <a:gd name="connsiteY10" fmla="*/ 2003628 h 2003628"/>
              <a:gd name="connsiteX11" fmla="*/ 466247 w 12192000"/>
              <a:gd name="connsiteY11" fmla="*/ 1250729 h 2003628"/>
              <a:gd name="connsiteX12" fmla="*/ 0 w 12192000"/>
              <a:gd name="connsiteY12" fmla="*/ 1213151 h 2003628"/>
              <a:gd name="connsiteX13" fmla="*/ 0 w 12192000"/>
              <a:gd name="connsiteY13" fmla="*/ 1010959 h 2003628"/>
              <a:gd name="connsiteX14" fmla="*/ 0 w 12192000"/>
              <a:gd name="connsiteY14" fmla="*/ 707671 h 2003628"/>
              <a:gd name="connsiteX15" fmla="*/ 0 w 12192000"/>
              <a:gd name="connsiteY15" fmla="*/ 707671 h 2003628"/>
              <a:gd name="connsiteX16" fmla="*/ 0 w 12192000"/>
              <a:gd name="connsiteY16" fmla="*/ 0 h 2003628"/>
              <a:gd name="connsiteX0" fmla="*/ 0 w 12192000"/>
              <a:gd name="connsiteY0" fmla="*/ 0 h 1615322"/>
              <a:gd name="connsiteX1" fmla="*/ 2032000 w 12192000"/>
              <a:gd name="connsiteY1" fmla="*/ 0 h 1615322"/>
              <a:gd name="connsiteX2" fmla="*/ 2032000 w 12192000"/>
              <a:gd name="connsiteY2" fmla="*/ 0 h 1615322"/>
              <a:gd name="connsiteX3" fmla="*/ 5080000 w 12192000"/>
              <a:gd name="connsiteY3" fmla="*/ 0 h 1615322"/>
              <a:gd name="connsiteX4" fmla="*/ 12192000 w 12192000"/>
              <a:gd name="connsiteY4" fmla="*/ 0 h 1615322"/>
              <a:gd name="connsiteX5" fmla="*/ 12192000 w 12192000"/>
              <a:gd name="connsiteY5" fmla="*/ 707671 h 1615322"/>
              <a:gd name="connsiteX6" fmla="*/ 12192000 w 12192000"/>
              <a:gd name="connsiteY6" fmla="*/ 707671 h 1615322"/>
              <a:gd name="connsiteX7" fmla="*/ 12192000 w 12192000"/>
              <a:gd name="connsiteY7" fmla="*/ 1010959 h 1615322"/>
              <a:gd name="connsiteX8" fmla="*/ 12192000 w 12192000"/>
              <a:gd name="connsiteY8" fmla="*/ 1213151 h 1615322"/>
              <a:gd name="connsiteX9" fmla="*/ 1785655 w 12192000"/>
              <a:gd name="connsiteY9" fmla="*/ 1263255 h 1615322"/>
              <a:gd name="connsiteX10" fmla="*/ 637454 w 12192000"/>
              <a:gd name="connsiteY10" fmla="*/ 1615322 h 1615322"/>
              <a:gd name="connsiteX11" fmla="*/ 466247 w 12192000"/>
              <a:gd name="connsiteY11" fmla="*/ 1250729 h 1615322"/>
              <a:gd name="connsiteX12" fmla="*/ 0 w 12192000"/>
              <a:gd name="connsiteY12" fmla="*/ 1213151 h 1615322"/>
              <a:gd name="connsiteX13" fmla="*/ 0 w 12192000"/>
              <a:gd name="connsiteY13" fmla="*/ 1010959 h 1615322"/>
              <a:gd name="connsiteX14" fmla="*/ 0 w 12192000"/>
              <a:gd name="connsiteY14" fmla="*/ 707671 h 1615322"/>
              <a:gd name="connsiteX15" fmla="*/ 0 w 12192000"/>
              <a:gd name="connsiteY15" fmla="*/ 707671 h 1615322"/>
              <a:gd name="connsiteX16" fmla="*/ 0 w 12192000"/>
              <a:gd name="connsiteY16" fmla="*/ 0 h 1615322"/>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1785655 w 12192000"/>
              <a:gd name="connsiteY9" fmla="*/ 1263255 h 1640374"/>
              <a:gd name="connsiteX10" fmla="*/ 512194 w 12192000"/>
              <a:gd name="connsiteY10" fmla="*/ 1640374 h 1640374"/>
              <a:gd name="connsiteX11" fmla="*/ 466247 w 12192000"/>
              <a:gd name="connsiteY11" fmla="*/ 1250729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1121775 w 12192000"/>
              <a:gd name="connsiteY9" fmla="*/ 1275781 h 1640374"/>
              <a:gd name="connsiteX10" fmla="*/ 512194 w 12192000"/>
              <a:gd name="connsiteY10" fmla="*/ 1640374 h 1640374"/>
              <a:gd name="connsiteX11" fmla="*/ 466247 w 12192000"/>
              <a:gd name="connsiteY11" fmla="*/ 1250729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1121775 w 12192000"/>
              <a:gd name="connsiteY9" fmla="*/ 1275781 h 1640374"/>
              <a:gd name="connsiteX10" fmla="*/ 512194 w 12192000"/>
              <a:gd name="connsiteY10" fmla="*/ 1640374 h 1640374"/>
              <a:gd name="connsiteX11" fmla="*/ 290883 w 12192000"/>
              <a:gd name="connsiteY11" fmla="*/ 1225677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495473 w 12192000"/>
              <a:gd name="connsiteY9" fmla="*/ 1238203 h 1640374"/>
              <a:gd name="connsiteX10" fmla="*/ 512194 w 12192000"/>
              <a:gd name="connsiteY10" fmla="*/ 1640374 h 1640374"/>
              <a:gd name="connsiteX11" fmla="*/ 290883 w 12192000"/>
              <a:gd name="connsiteY11" fmla="*/ 1225677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40374"/>
              <a:gd name="connsiteX1" fmla="*/ 2032000 w 12192000"/>
              <a:gd name="connsiteY1" fmla="*/ 0 h 1640374"/>
              <a:gd name="connsiteX2" fmla="*/ 2032000 w 12192000"/>
              <a:gd name="connsiteY2" fmla="*/ 0 h 1640374"/>
              <a:gd name="connsiteX3" fmla="*/ 5080000 w 12192000"/>
              <a:gd name="connsiteY3" fmla="*/ 0 h 1640374"/>
              <a:gd name="connsiteX4" fmla="*/ 12192000 w 12192000"/>
              <a:gd name="connsiteY4" fmla="*/ 0 h 1640374"/>
              <a:gd name="connsiteX5" fmla="*/ 12192000 w 12192000"/>
              <a:gd name="connsiteY5" fmla="*/ 707671 h 1640374"/>
              <a:gd name="connsiteX6" fmla="*/ 12192000 w 12192000"/>
              <a:gd name="connsiteY6" fmla="*/ 707671 h 1640374"/>
              <a:gd name="connsiteX7" fmla="*/ 12192000 w 12192000"/>
              <a:gd name="connsiteY7" fmla="*/ 1010959 h 1640374"/>
              <a:gd name="connsiteX8" fmla="*/ 12192000 w 12192000"/>
              <a:gd name="connsiteY8" fmla="*/ 1213151 h 1640374"/>
              <a:gd name="connsiteX9" fmla="*/ 658311 w 12192000"/>
              <a:gd name="connsiteY9" fmla="*/ 1225677 h 1640374"/>
              <a:gd name="connsiteX10" fmla="*/ 512194 w 12192000"/>
              <a:gd name="connsiteY10" fmla="*/ 1640374 h 1640374"/>
              <a:gd name="connsiteX11" fmla="*/ 290883 w 12192000"/>
              <a:gd name="connsiteY11" fmla="*/ 1225677 h 1640374"/>
              <a:gd name="connsiteX12" fmla="*/ 0 w 12192000"/>
              <a:gd name="connsiteY12" fmla="*/ 1213151 h 1640374"/>
              <a:gd name="connsiteX13" fmla="*/ 0 w 12192000"/>
              <a:gd name="connsiteY13" fmla="*/ 1010959 h 1640374"/>
              <a:gd name="connsiteX14" fmla="*/ 0 w 12192000"/>
              <a:gd name="connsiteY14" fmla="*/ 707671 h 1640374"/>
              <a:gd name="connsiteX15" fmla="*/ 0 w 12192000"/>
              <a:gd name="connsiteY15" fmla="*/ 707671 h 1640374"/>
              <a:gd name="connsiteX16" fmla="*/ 0 w 12192000"/>
              <a:gd name="connsiteY16" fmla="*/ 0 h 1640374"/>
              <a:gd name="connsiteX0" fmla="*/ 0 w 12192000"/>
              <a:gd name="connsiteY0" fmla="*/ 0 h 1665426"/>
              <a:gd name="connsiteX1" fmla="*/ 2032000 w 12192000"/>
              <a:gd name="connsiteY1" fmla="*/ 0 h 1665426"/>
              <a:gd name="connsiteX2" fmla="*/ 2032000 w 12192000"/>
              <a:gd name="connsiteY2" fmla="*/ 0 h 1665426"/>
              <a:gd name="connsiteX3" fmla="*/ 5080000 w 12192000"/>
              <a:gd name="connsiteY3" fmla="*/ 0 h 1665426"/>
              <a:gd name="connsiteX4" fmla="*/ 12192000 w 12192000"/>
              <a:gd name="connsiteY4" fmla="*/ 0 h 1665426"/>
              <a:gd name="connsiteX5" fmla="*/ 12192000 w 12192000"/>
              <a:gd name="connsiteY5" fmla="*/ 707671 h 1665426"/>
              <a:gd name="connsiteX6" fmla="*/ 12192000 w 12192000"/>
              <a:gd name="connsiteY6" fmla="*/ 707671 h 1665426"/>
              <a:gd name="connsiteX7" fmla="*/ 12192000 w 12192000"/>
              <a:gd name="connsiteY7" fmla="*/ 1010959 h 1665426"/>
              <a:gd name="connsiteX8" fmla="*/ 12192000 w 12192000"/>
              <a:gd name="connsiteY8" fmla="*/ 1213151 h 1665426"/>
              <a:gd name="connsiteX9" fmla="*/ 658311 w 12192000"/>
              <a:gd name="connsiteY9" fmla="*/ 1225677 h 1665426"/>
              <a:gd name="connsiteX10" fmla="*/ 675032 w 12192000"/>
              <a:gd name="connsiteY10" fmla="*/ 1665426 h 1665426"/>
              <a:gd name="connsiteX11" fmla="*/ 290883 w 12192000"/>
              <a:gd name="connsiteY11" fmla="*/ 1225677 h 1665426"/>
              <a:gd name="connsiteX12" fmla="*/ 0 w 12192000"/>
              <a:gd name="connsiteY12" fmla="*/ 1213151 h 1665426"/>
              <a:gd name="connsiteX13" fmla="*/ 0 w 12192000"/>
              <a:gd name="connsiteY13" fmla="*/ 1010959 h 1665426"/>
              <a:gd name="connsiteX14" fmla="*/ 0 w 12192000"/>
              <a:gd name="connsiteY14" fmla="*/ 707671 h 1665426"/>
              <a:gd name="connsiteX15" fmla="*/ 0 w 12192000"/>
              <a:gd name="connsiteY15" fmla="*/ 707671 h 1665426"/>
              <a:gd name="connsiteX16" fmla="*/ 0 w 12192000"/>
              <a:gd name="connsiteY16" fmla="*/ 0 h 1665426"/>
              <a:gd name="connsiteX0" fmla="*/ 0 w 12192000"/>
              <a:gd name="connsiteY0" fmla="*/ 0 h 1665426"/>
              <a:gd name="connsiteX1" fmla="*/ 2032000 w 12192000"/>
              <a:gd name="connsiteY1" fmla="*/ 0 h 1665426"/>
              <a:gd name="connsiteX2" fmla="*/ 2032000 w 12192000"/>
              <a:gd name="connsiteY2" fmla="*/ 0 h 1665426"/>
              <a:gd name="connsiteX3" fmla="*/ 5080000 w 12192000"/>
              <a:gd name="connsiteY3" fmla="*/ 0 h 1665426"/>
              <a:gd name="connsiteX4" fmla="*/ 12192000 w 12192000"/>
              <a:gd name="connsiteY4" fmla="*/ 0 h 1665426"/>
              <a:gd name="connsiteX5" fmla="*/ 12192000 w 12192000"/>
              <a:gd name="connsiteY5" fmla="*/ 707671 h 1665426"/>
              <a:gd name="connsiteX6" fmla="*/ 12192000 w 12192000"/>
              <a:gd name="connsiteY6" fmla="*/ 707671 h 1665426"/>
              <a:gd name="connsiteX7" fmla="*/ 12192000 w 12192000"/>
              <a:gd name="connsiteY7" fmla="*/ 1010959 h 1665426"/>
              <a:gd name="connsiteX8" fmla="*/ 12192000 w 12192000"/>
              <a:gd name="connsiteY8" fmla="*/ 1213151 h 1665426"/>
              <a:gd name="connsiteX9" fmla="*/ 658311 w 12192000"/>
              <a:gd name="connsiteY9" fmla="*/ 1225677 h 1665426"/>
              <a:gd name="connsiteX10" fmla="*/ 624927 w 12192000"/>
              <a:gd name="connsiteY10" fmla="*/ 1665426 h 1665426"/>
              <a:gd name="connsiteX11" fmla="*/ 290883 w 12192000"/>
              <a:gd name="connsiteY11" fmla="*/ 1225677 h 1665426"/>
              <a:gd name="connsiteX12" fmla="*/ 0 w 12192000"/>
              <a:gd name="connsiteY12" fmla="*/ 1213151 h 1665426"/>
              <a:gd name="connsiteX13" fmla="*/ 0 w 12192000"/>
              <a:gd name="connsiteY13" fmla="*/ 1010959 h 1665426"/>
              <a:gd name="connsiteX14" fmla="*/ 0 w 12192000"/>
              <a:gd name="connsiteY14" fmla="*/ 707671 h 1665426"/>
              <a:gd name="connsiteX15" fmla="*/ 0 w 12192000"/>
              <a:gd name="connsiteY15" fmla="*/ 707671 h 1665426"/>
              <a:gd name="connsiteX16" fmla="*/ 0 w 12192000"/>
              <a:gd name="connsiteY16" fmla="*/ 0 h 1665426"/>
              <a:gd name="connsiteX0" fmla="*/ 0 w 12192000"/>
              <a:gd name="connsiteY0" fmla="*/ 0 h 1567890"/>
              <a:gd name="connsiteX1" fmla="*/ 2032000 w 12192000"/>
              <a:gd name="connsiteY1" fmla="*/ 0 h 1567890"/>
              <a:gd name="connsiteX2" fmla="*/ 2032000 w 12192000"/>
              <a:gd name="connsiteY2" fmla="*/ 0 h 1567890"/>
              <a:gd name="connsiteX3" fmla="*/ 5080000 w 12192000"/>
              <a:gd name="connsiteY3" fmla="*/ 0 h 1567890"/>
              <a:gd name="connsiteX4" fmla="*/ 12192000 w 12192000"/>
              <a:gd name="connsiteY4" fmla="*/ 0 h 1567890"/>
              <a:gd name="connsiteX5" fmla="*/ 12192000 w 12192000"/>
              <a:gd name="connsiteY5" fmla="*/ 707671 h 1567890"/>
              <a:gd name="connsiteX6" fmla="*/ 12192000 w 12192000"/>
              <a:gd name="connsiteY6" fmla="*/ 707671 h 1567890"/>
              <a:gd name="connsiteX7" fmla="*/ 12192000 w 12192000"/>
              <a:gd name="connsiteY7" fmla="*/ 1010959 h 1567890"/>
              <a:gd name="connsiteX8" fmla="*/ 12192000 w 12192000"/>
              <a:gd name="connsiteY8" fmla="*/ 1213151 h 1567890"/>
              <a:gd name="connsiteX9" fmla="*/ 658311 w 12192000"/>
              <a:gd name="connsiteY9" fmla="*/ 1225677 h 1567890"/>
              <a:gd name="connsiteX10" fmla="*/ 649311 w 12192000"/>
              <a:gd name="connsiteY10" fmla="*/ 1567890 h 1567890"/>
              <a:gd name="connsiteX11" fmla="*/ 290883 w 12192000"/>
              <a:gd name="connsiteY11" fmla="*/ 1225677 h 1567890"/>
              <a:gd name="connsiteX12" fmla="*/ 0 w 12192000"/>
              <a:gd name="connsiteY12" fmla="*/ 1213151 h 1567890"/>
              <a:gd name="connsiteX13" fmla="*/ 0 w 12192000"/>
              <a:gd name="connsiteY13" fmla="*/ 1010959 h 1567890"/>
              <a:gd name="connsiteX14" fmla="*/ 0 w 12192000"/>
              <a:gd name="connsiteY14" fmla="*/ 707671 h 1567890"/>
              <a:gd name="connsiteX15" fmla="*/ 0 w 12192000"/>
              <a:gd name="connsiteY15" fmla="*/ 707671 h 1567890"/>
              <a:gd name="connsiteX16" fmla="*/ 0 w 12192000"/>
              <a:gd name="connsiteY16" fmla="*/ 0 h 15678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290883 w 12192000"/>
              <a:gd name="connsiteY11" fmla="*/ 1225677 h 1720290"/>
              <a:gd name="connsiteX12" fmla="*/ 0 w 12192000"/>
              <a:gd name="connsiteY12" fmla="*/ 1213151 h 1720290"/>
              <a:gd name="connsiteX13" fmla="*/ 0 w 12192000"/>
              <a:gd name="connsiteY13" fmla="*/ 1010959 h 1720290"/>
              <a:gd name="connsiteX14" fmla="*/ 0 w 12192000"/>
              <a:gd name="connsiteY14" fmla="*/ 707671 h 1720290"/>
              <a:gd name="connsiteX15" fmla="*/ 0 w 12192000"/>
              <a:gd name="connsiteY15" fmla="*/ 707671 h 1720290"/>
              <a:gd name="connsiteX16" fmla="*/ 0 w 12192000"/>
              <a:gd name="connsiteY16" fmla="*/ 0 h 1720290"/>
              <a:gd name="connsiteX0" fmla="*/ 0 w 12192000"/>
              <a:gd name="connsiteY0" fmla="*/ 0 h 1720290"/>
              <a:gd name="connsiteX1" fmla="*/ 2032000 w 12192000"/>
              <a:gd name="connsiteY1" fmla="*/ 0 h 1720290"/>
              <a:gd name="connsiteX2" fmla="*/ 2032000 w 12192000"/>
              <a:gd name="connsiteY2" fmla="*/ 0 h 1720290"/>
              <a:gd name="connsiteX3" fmla="*/ 5080000 w 12192000"/>
              <a:gd name="connsiteY3" fmla="*/ 0 h 1720290"/>
              <a:gd name="connsiteX4" fmla="*/ 12192000 w 12192000"/>
              <a:gd name="connsiteY4" fmla="*/ 0 h 1720290"/>
              <a:gd name="connsiteX5" fmla="*/ 12192000 w 12192000"/>
              <a:gd name="connsiteY5" fmla="*/ 707671 h 1720290"/>
              <a:gd name="connsiteX6" fmla="*/ 12192000 w 12192000"/>
              <a:gd name="connsiteY6" fmla="*/ 707671 h 1720290"/>
              <a:gd name="connsiteX7" fmla="*/ 12192000 w 12192000"/>
              <a:gd name="connsiteY7" fmla="*/ 1010959 h 1720290"/>
              <a:gd name="connsiteX8" fmla="*/ 12192000 w 12192000"/>
              <a:gd name="connsiteY8" fmla="*/ 1213151 h 1720290"/>
              <a:gd name="connsiteX9" fmla="*/ 658311 w 12192000"/>
              <a:gd name="connsiteY9" fmla="*/ 1225677 h 1720290"/>
              <a:gd name="connsiteX10" fmla="*/ 643215 w 12192000"/>
              <a:gd name="connsiteY10" fmla="*/ 1720290 h 1720290"/>
              <a:gd name="connsiteX11" fmla="*/ 187251 w 12192000"/>
              <a:gd name="connsiteY11" fmla="*/ 1225677 h 1720290"/>
              <a:gd name="connsiteX12" fmla="*/ 0 w 12192000"/>
              <a:gd name="connsiteY12" fmla="*/ 1213151 h 1720290"/>
              <a:gd name="connsiteX13" fmla="*/ 0 w 12192000"/>
              <a:gd name="connsiteY13" fmla="*/ 1010959 h 1720290"/>
              <a:gd name="connsiteX14" fmla="*/ 0 w 12192000"/>
              <a:gd name="connsiteY14" fmla="*/ 707671 h 1720290"/>
              <a:gd name="connsiteX15" fmla="*/ 0 w 12192000"/>
              <a:gd name="connsiteY15" fmla="*/ 707671 h 1720290"/>
              <a:gd name="connsiteX16" fmla="*/ 0 w 12192000"/>
              <a:gd name="connsiteY16" fmla="*/ 0 h 1720290"/>
              <a:gd name="connsiteX0" fmla="*/ 0 w 12192000"/>
              <a:gd name="connsiteY0" fmla="*/ 0 h 4403585"/>
              <a:gd name="connsiteX1" fmla="*/ 2032000 w 12192000"/>
              <a:gd name="connsiteY1" fmla="*/ 0 h 4403585"/>
              <a:gd name="connsiteX2" fmla="*/ 2032000 w 12192000"/>
              <a:gd name="connsiteY2" fmla="*/ 0 h 4403585"/>
              <a:gd name="connsiteX3" fmla="*/ 5080000 w 12192000"/>
              <a:gd name="connsiteY3" fmla="*/ 0 h 4403585"/>
              <a:gd name="connsiteX4" fmla="*/ 12192000 w 12192000"/>
              <a:gd name="connsiteY4" fmla="*/ 0 h 4403585"/>
              <a:gd name="connsiteX5" fmla="*/ 12192000 w 12192000"/>
              <a:gd name="connsiteY5" fmla="*/ 707671 h 4403585"/>
              <a:gd name="connsiteX6" fmla="*/ 12192000 w 12192000"/>
              <a:gd name="connsiteY6" fmla="*/ 707671 h 4403585"/>
              <a:gd name="connsiteX7" fmla="*/ 12192000 w 12192000"/>
              <a:gd name="connsiteY7" fmla="*/ 1010959 h 4403585"/>
              <a:gd name="connsiteX8" fmla="*/ 12192000 w 12192000"/>
              <a:gd name="connsiteY8" fmla="*/ 1213151 h 4403585"/>
              <a:gd name="connsiteX9" fmla="*/ 658311 w 12192000"/>
              <a:gd name="connsiteY9" fmla="*/ 1225677 h 4403585"/>
              <a:gd name="connsiteX10" fmla="*/ 3135 w 12192000"/>
              <a:gd name="connsiteY10" fmla="*/ 4403585 h 4403585"/>
              <a:gd name="connsiteX11" fmla="*/ 187251 w 12192000"/>
              <a:gd name="connsiteY11" fmla="*/ 1225677 h 4403585"/>
              <a:gd name="connsiteX12" fmla="*/ 0 w 12192000"/>
              <a:gd name="connsiteY12" fmla="*/ 1213151 h 4403585"/>
              <a:gd name="connsiteX13" fmla="*/ 0 w 12192000"/>
              <a:gd name="connsiteY13" fmla="*/ 1010959 h 4403585"/>
              <a:gd name="connsiteX14" fmla="*/ 0 w 12192000"/>
              <a:gd name="connsiteY14" fmla="*/ 707671 h 4403585"/>
              <a:gd name="connsiteX15" fmla="*/ 0 w 12192000"/>
              <a:gd name="connsiteY15" fmla="*/ 707671 h 4403585"/>
              <a:gd name="connsiteX16" fmla="*/ 0 w 12192000"/>
              <a:gd name="connsiteY16" fmla="*/ 0 h 4403585"/>
              <a:gd name="connsiteX0" fmla="*/ 0 w 12192000"/>
              <a:gd name="connsiteY0" fmla="*/ 0 h 4403585"/>
              <a:gd name="connsiteX1" fmla="*/ 2032000 w 12192000"/>
              <a:gd name="connsiteY1" fmla="*/ 0 h 4403585"/>
              <a:gd name="connsiteX2" fmla="*/ 2032000 w 12192000"/>
              <a:gd name="connsiteY2" fmla="*/ 0 h 4403585"/>
              <a:gd name="connsiteX3" fmla="*/ 5080000 w 12192000"/>
              <a:gd name="connsiteY3" fmla="*/ 0 h 4403585"/>
              <a:gd name="connsiteX4" fmla="*/ 12192000 w 12192000"/>
              <a:gd name="connsiteY4" fmla="*/ 0 h 4403585"/>
              <a:gd name="connsiteX5" fmla="*/ 12192000 w 12192000"/>
              <a:gd name="connsiteY5" fmla="*/ 707671 h 4403585"/>
              <a:gd name="connsiteX6" fmla="*/ 12192000 w 12192000"/>
              <a:gd name="connsiteY6" fmla="*/ 707671 h 4403585"/>
              <a:gd name="connsiteX7" fmla="*/ 12192000 w 12192000"/>
              <a:gd name="connsiteY7" fmla="*/ 1010959 h 4403585"/>
              <a:gd name="connsiteX8" fmla="*/ 12192000 w 12192000"/>
              <a:gd name="connsiteY8" fmla="*/ 1213151 h 4403585"/>
              <a:gd name="connsiteX9" fmla="*/ 658311 w 12192000"/>
              <a:gd name="connsiteY9" fmla="*/ 1225677 h 4403585"/>
              <a:gd name="connsiteX10" fmla="*/ 3135 w 12192000"/>
              <a:gd name="connsiteY10" fmla="*/ 4403585 h 4403585"/>
              <a:gd name="connsiteX11" fmla="*/ 0 w 12192000"/>
              <a:gd name="connsiteY11" fmla="*/ 1213151 h 4403585"/>
              <a:gd name="connsiteX12" fmla="*/ 0 w 12192000"/>
              <a:gd name="connsiteY12" fmla="*/ 1010959 h 4403585"/>
              <a:gd name="connsiteX13" fmla="*/ 0 w 12192000"/>
              <a:gd name="connsiteY13" fmla="*/ 707671 h 4403585"/>
              <a:gd name="connsiteX14" fmla="*/ 0 w 12192000"/>
              <a:gd name="connsiteY14" fmla="*/ 707671 h 4403585"/>
              <a:gd name="connsiteX15" fmla="*/ 0 w 12192000"/>
              <a:gd name="connsiteY15" fmla="*/ 0 h 4403585"/>
              <a:gd name="connsiteX0" fmla="*/ 0 w 12192000"/>
              <a:gd name="connsiteY0" fmla="*/ 0 h 4403585"/>
              <a:gd name="connsiteX1" fmla="*/ 2032000 w 12192000"/>
              <a:gd name="connsiteY1" fmla="*/ 0 h 4403585"/>
              <a:gd name="connsiteX2" fmla="*/ 2032000 w 12192000"/>
              <a:gd name="connsiteY2" fmla="*/ 0 h 4403585"/>
              <a:gd name="connsiteX3" fmla="*/ 5080000 w 12192000"/>
              <a:gd name="connsiteY3" fmla="*/ 0 h 4403585"/>
              <a:gd name="connsiteX4" fmla="*/ 12192000 w 12192000"/>
              <a:gd name="connsiteY4" fmla="*/ 0 h 4403585"/>
              <a:gd name="connsiteX5" fmla="*/ 12192000 w 12192000"/>
              <a:gd name="connsiteY5" fmla="*/ 707671 h 4403585"/>
              <a:gd name="connsiteX6" fmla="*/ 12192000 w 12192000"/>
              <a:gd name="connsiteY6" fmla="*/ 707671 h 4403585"/>
              <a:gd name="connsiteX7" fmla="*/ 12192000 w 12192000"/>
              <a:gd name="connsiteY7" fmla="*/ 1010959 h 4403585"/>
              <a:gd name="connsiteX8" fmla="*/ 12192000 w 12192000"/>
              <a:gd name="connsiteY8" fmla="*/ 1213151 h 4403585"/>
              <a:gd name="connsiteX9" fmla="*/ 658311 w 12192000"/>
              <a:gd name="connsiteY9" fmla="*/ 1225677 h 4403585"/>
              <a:gd name="connsiteX10" fmla="*/ 3135 w 12192000"/>
              <a:gd name="connsiteY10" fmla="*/ 4403585 h 4403585"/>
              <a:gd name="connsiteX11" fmla="*/ 0 w 12192000"/>
              <a:gd name="connsiteY11" fmla="*/ 1010959 h 4403585"/>
              <a:gd name="connsiteX12" fmla="*/ 0 w 12192000"/>
              <a:gd name="connsiteY12" fmla="*/ 707671 h 4403585"/>
              <a:gd name="connsiteX13" fmla="*/ 0 w 12192000"/>
              <a:gd name="connsiteY13" fmla="*/ 707671 h 4403585"/>
              <a:gd name="connsiteX14" fmla="*/ 0 w 12192000"/>
              <a:gd name="connsiteY14" fmla="*/ 0 h 4403585"/>
              <a:gd name="connsiteX0" fmla="*/ 0 w 12192000"/>
              <a:gd name="connsiteY0" fmla="*/ 0 h 4403585"/>
              <a:gd name="connsiteX1" fmla="*/ 2032000 w 12192000"/>
              <a:gd name="connsiteY1" fmla="*/ 0 h 4403585"/>
              <a:gd name="connsiteX2" fmla="*/ 2032000 w 12192000"/>
              <a:gd name="connsiteY2" fmla="*/ 0 h 4403585"/>
              <a:gd name="connsiteX3" fmla="*/ 5080000 w 12192000"/>
              <a:gd name="connsiteY3" fmla="*/ 0 h 4403585"/>
              <a:gd name="connsiteX4" fmla="*/ 12192000 w 12192000"/>
              <a:gd name="connsiteY4" fmla="*/ 0 h 4403585"/>
              <a:gd name="connsiteX5" fmla="*/ 12192000 w 12192000"/>
              <a:gd name="connsiteY5" fmla="*/ 707671 h 4403585"/>
              <a:gd name="connsiteX6" fmla="*/ 12192000 w 12192000"/>
              <a:gd name="connsiteY6" fmla="*/ 707671 h 4403585"/>
              <a:gd name="connsiteX7" fmla="*/ 12192000 w 12192000"/>
              <a:gd name="connsiteY7" fmla="*/ 1010959 h 4403585"/>
              <a:gd name="connsiteX8" fmla="*/ 12192000 w 12192000"/>
              <a:gd name="connsiteY8" fmla="*/ 1213151 h 4403585"/>
              <a:gd name="connsiteX9" fmla="*/ 658311 w 12192000"/>
              <a:gd name="connsiteY9" fmla="*/ 1225677 h 4403585"/>
              <a:gd name="connsiteX10" fmla="*/ 3135 w 12192000"/>
              <a:gd name="connsiteY10" fmla="*/ 4403585 h 4403585"/>
              <a:gd name="connsiteX11" fmla="*/ 0 w 12192000"/>
              <a:gd name="connsiteY11" fmla="*/ 707671 h 4403585"/>
              <a:gd name="connsiteX12" fmla="*/ 0 w 12192000"/>
              <a:gd name="connsiteY12" fmla="*/ 707671 h 4403585"/>
              <a:gd name="connsiteX13" fmla="*/ 0 w 12192000"/>
              <a:gd name="connsiteY13" fmla="*/ 0 h 4403585"/>
              <a:gd name="connsiteX0" fmla="*/ 0 w 12192000"/>
              <a:gd name="connsiteY0" fmla="*/ 0 h 4403585"/>
              <a:gd name="connsiteX1" fmla="*/ 2032000 w 12192000"/>
              <a:gd name="connsiteY1" fmla="*/ 0 h 4403585"/>
              <a:gd name="connsiteX2" fmla="*/ 2032000 w 12192000"/>
              <a:gd name="connsiteY2" fmla="*/ 0 h 4403585"/>
              <a:gd name="connsiteX3" fmla="*/ 5080000 w 12192000"/>
              <a:gd name="connsiteY3" fmla="*/ 0 h 4403585"/>
              <a:gd name="connsiteX4" fmla="*/ 12192000 w 12192000"/>
              <a:gd name="connsiteY4" fmla="*/ 0 h 4403585"/>
              <a:gd name="connsiteX5" fmla="*/ 12192000 w 12192000"/>
              <a:gd name="connsiteY5" fmla="*/ 707671 h 4403585"/>
              <a:gd name="connsiteX6" fmla="*/ 12192000 w 12192000"/>
              <a:gd name="connsiteY6" fmla="*/ 707671 h 4403585"/>
              <a:gd name="connsiteX7" fmla="*/ 12192000 w 12192000"/>
              <a:gd name="connsiteY7" fmla="*/ 1010959 h 4403585"/>
              <a:gd name="connsiteX8" fmla="*/ 12192000 w 12192000"/>
              <a:gd name="connsiteY8" fmla="*/ 1213151 h 4403585"/>
              <a:gd name="connsiteX9" fmla="*/ 658311 w 12192000"/>
              <a:gd name="connsiteY9" fmla="*/ 1225677 h 4403585"/>
              <a:gd name="connsiteX10" fmla="*/ 3135 w 12192000"/>
              <a:gd name="connsiteY10" fmla="*/ 4403585 h 4403585"/>
              <a:gd name="connsiteX11" fmla="*/ 0 w 12192000"/>
              <a:gd name="connsiteY11" fmla="*/ 707671 h 4403585"/>
              <a:gd name="connsiteX12" fmla="*/ 0 w 12192000"/>
              <a:gd name="connsiteY12" fmla="*/ 0 h 4403585"/>
              <a:gd name="connsiteX0" fmla="*/ 0 w 12192000"/>
              <a:gd name="connsiteY0" fmla="*/ 0 h 6648101"/>
              <a:gd name="connsiteX1" fmla="*/ 2032000 w 12192000"/>
              <a:gd name="connsiteY1" fmla="*/ 0 h 6648101"/>
              <a:gd name="connsiteX2" fmla="*/ 2032000 w 12192000"/>
              <a:gd name="connsiteY2" fmla="*/ 0 h 6648101"/>
              <a:gd name="connsiteX3" fmla="*/ 5080000 w 12192000"/>
              <a:gd name="connsiteY3" fmla="*/ 0 h 6648101"/>
              <a:gd name="connsiteX4" fmla="*/ 12192000 w 12192000"/>
              <a:gd name="connsiteY4" fmla="*/ 0 h 6648101"/>
              <a:gd name="connsiteX5" fmla="*/ 12192000 w 12192000"/>
              <a:gd name="connsiteY5" fmla="*/ 707671 h 6648101"/>
              <a:gd name="connsiteX6" fmla="*/ 12192000 w 12192000"/>
              <a:gd name="connsiteY6" fmla="*/ 707671 h 6648101"/>
              <a:gd name="connsiteX7" fmla="*/ 12192000 w 12192000"/>
              <a:gd name="connsiteY7" fmla="*/ 1010959 h 6648101"/>
              <a:gd name="connsiteX8" fmla="*/ 12192000 w 12192000"/>
              <a:gd name="connsiteY8" fmla="*/ 1213151 h 6648101"/>
              <a:gd name="connsiteX9" fmla="*/ 658311 w 12192000"/>
              <a:gd name="connsiteY9" fmla="*/ 1225677 h 6648101"/>
              <a:gd name="connsiteX10" fmla="*/ 3135 w 12192000"/>
              <a:gd name="connsiteY10" fmla="*/ 6648101 h 6648101"/>
              <a:gd name="connsiteX11" fmla="*/ 0 w 12192000"/>
              <a:gd name="connsiteY11" fmla="*/ 707671 h 6648101"/>
              <a:gd name="connsiteX12" fmla="*/ 0 w 12192000"/>
              <a:gd name="connsiteY12" fmla="*/ 0 h 6648101"/>
              <a:gd name="connsiteX0" fmla="*/ 0 w 12213772"/>
              <a:gd name="connsiteY0" fmla="*/ 0 h 6648101"/>
              <a:gd name="connsiteX1" fmla="*/ 2032000 w 12213772"/>
              <a:gd name="connsiteY1" fmla="*/ 0 h 6648101"/>
              <a:gd name="connsiteX2" fmla="*/ 2032000 w 12213772"/>
              <a:gd name="connsiteY2" fmla="*/ 0 h 6648101"/>
              <a:gd name="connsiteX3" fmla="*/ 5080000 w 12213772"/>
              <a:gd name="connsiteY3" fmla="*/ 0 h 6648101"/>
              <a:gd name="connsiteX4" fmla="*/ 12192000 w 12213772"/>
              <a:gd name="connsiteY4" fmla="*/ 0 h 6648101"/>
              <a:gd name="connsiteX5" fmla="*/ 12192000 w 12213772"/>
              <a:gd name="connsiteY5" fmla="*/ 707671 h 6648101"/>
              <a:gd name="connsiteX6" fmla="*/ 12192000 w 12213772"/>
              <a:gd name="connsiteY6" fmla="*/ 707671 h 6648101"/>
              <a:gd name="connsiteX7" fmla="*/ 12192000 w 12213772"/>
              <a:gd name="connsiteY7" fmla="*/ 1010959 h 6648101"/>
              <a:gd name="connsiteX8" fmla="*/ 12213772 w 12213772"/>
              <a:gd name="connsiteY8" fmla="*/ 3312515 h 6648101"/>
              <a:gd name="connsiteX9" fmla="*/ 658311 w 12213772"/>
              <a:gd name="connsiteY9" fmla="*/ 1225677 h 6648101"/>
              <a:gd name="connsiteX10" fmla="*/ 3135 w 12213772"/>
              <a:gd name="connsiteY10" fmla="*/ 6648101 h 6648101"/>
              <a:gd name="connsiteX11" fmla="*/ 0 w 12213772"/>
              <a:gd name="connsiteY11" fmla="*/ 707671 h 6648101"/>
              <a:gd name="connsiteX12" fmla="*/ 0 w 12213772"/>
              <a:gd name="connsiteY12" fmla="*/ 0 h 6648101"/>
              <a:gd name="connsiteX0" fmla="*/ 0 w 12213772"/>
              <a:gd name="connsiteY0" fmla="*/ 0 h 6648101"/>
              <a:gd name="connsiteX1" fmla="*/ 2032000 w 12213772"/>
              <a:gd name="connsiteY1" fmla="*/ 0 h 6648101"/>
              <a:gd name="connsiteX2" fmla="*/ 2032000 w 12213772"/>
              <a:gd name="connsiteY2" fmla="*/ 0 h 6648101"/>
              <a:gd name="connsiteX3" fmla="*/ 5080000 w 12213772"/>
              <a:gd name="connsiteY3" fmla="*/ 0 h 6648101"/>
              <a:gd name="connsiteX4" fmla="*/ 12192000 w 12213772"/>
              <a:gd name="connsiteY4" fmla="*/ 0 h 6648101"/>
              <a:gd name="connsiteX5" fmla="*/ 12192000 w 12213772"/>
              <a:gd name="connsiteY5" fmla="*/ 707671 h 6648101"/>
              <a:gd name="connsiteX6" fmla="*/ 12192000 w 12213772"/>
              <a:gd name="connsiteY6" fmla="*/ 707671 h 6648101"/>
              <a:gd name="connsiteX7" fmla="*/ 12192000 w 12213772"/>
              <a:gd name="connsiteY7" fmla="*/ 1010959 h 6648101"/>
              <a:gd name="connsiteX8" fmla="*/ 12213772 w 12213772"/>
              <a:gd name="connsiteY8" fmla="*/ 3312515 h 6648101"/>
              <a:gd name="connsiteX9" fmla="*/ 592996 w 12213772"/>
              <a:gd name="connsiteY9" fmla="*/ 3391162 h 6648101"/>
              <a:gd name="connsiteX10" fmla="*/ 3135 w 12213772"/>
              <a:gd name="connsiteY10" fmla="*/ 6648101 h 6648101"/>
              <a:gd name="connsiteX11" fmla="*/ 0 w 12213772"/>
              <a:gd name="connsiteY11" fmla="*/ 707671 h 6648101"/>
              <a:gd name="connsiteX12" fmla="*/ 0 w 12213772"/>
              <a:gd name="connsiteY12" fmla="*/ 0 h 6648101"/>
              <a:gd name="connsiteX0" fmla="*/ 0 w 12213772"/>
              <a:gd name="connsiteY0" fmla="*/ 0 h 6648101"/>
              <a:gd name="connsiteX1" fmla="*/ 2032000 w 12213772"/>
              <a:gd name="connsiteY1" fmla="*/ 0 h 6648101"/>
              <a:gd name="connsiteX2" fmla="*/ 2032000 w 12213772"/>
              <a:gd name="connsiteY2" fmla="*/ 0 h 6648101"/>
              <a:gd name="connsiteX3" fmla="*/ 5080000 w 12213772"/>
              <a:gd name="connsiteY3" fmla="*/ 0 h 6648101"/>
              <a:gd name="connsiteX4" fmla="*/ 12192000 w 12213772"/>
              <a:gd name="connsiteY4" fmla="*/ 0 h 6648101"/>
              <a:gd name="connsiteX5" fmla="*/ 12192000 w 12213772"/>
              <a:gd name="connsiteY5" fmla="*/ 707671 h 6648101"/>
              <a:gd name="connsiteX6" fmla="*/ 12192000 w 12213772"/>
              <a:gd name="connsiteY6" fmla="*/ 707671 h 6648101"/>
              <a:gd name="connsiteX7" fmla="*/ 12192000 w 12213772"/>
              <a:gd name="connsiteY7" fmla="*/ 1010959 h 6648101"/>
              <a:gd name="connsiteX8" fmla="*/ 12213772 w 12213772"/>
              <a:gd name="connsiteY8" fmla="*/ 3312515 h 6648101"/>
              <a:gd name="connsiteX9" fmla="*/ 451482 w 12213772"/>
              <a:gd name="connsiteY9" fmla="*/ 3325040 h 6648101"/>
              <a:gd name="connsiteX10" fmla="*/ 3135 w 12213772"/>
              <a:gd name="connsiteY10" fmla="*/ 6648101 h 6648101"/>
              <a:gd name="connsiteX11" fmla="*/ 0 w 12213772"/>
              <a:gd name="connsiteY11" fmla="*/ 707671 h 6648101"/>
              <a:gd name="connsiteX12" fmla="*/ 0 w 12213772"/>
              <a:gd name="connsiteY12" fmla="*/ 0 h 6648101"/>
              <a:gd name="connsiteX0" fmla="*/ 24025 w 12237797"/>
              <a:gd name="connsiteY0" fmla="*/ 0 h 33187386"/>
              <a:gd name="connsiteX1" fmla="*/ 2056025 w 12237797"/>
              <a:gd name="connsiteY1" fmla="*/ 0 h 33187386"/>
              <a:gd name="connsiteX2" fmla="*/ 2056025 w 12237797"/>
              <a:gd name="connsiteY2" fmla="*/ 0 h 33187386"/>
              <a:gd name="connsiteX3" fmla="*/ 5104025 w 12237797"/>
              <a:gd name="connsiteY3" fmla="*/ 0 h 33187386"/>
              <a:gd name="connsiteX4" fmla="*/ 12216025 w 12237797"/>
              <a:gd name="connsiteY4" fmla="*/ 0 h 33187386"/>
              <a:gd name="connsiteX5" fmla="*/ 12216025 w 12237797"/>
              <a:gd name="connsiteY5" fmla="*/ 707671 h 33187386"/>
              <a:gd name="connsiteX6" fmla="*/ 12216025 w 12237797"/>
              <a:gd name="connsiteY6" fmla="*/ 707671 h 33187386"/>
              <a:gd name="connsiteX7" fmla="*/ 12216025 w 12237797"/>
              <a:gd name="connsiteY7" fmla="*/ 1010959 h 33187386"/>
              <a:gd name="connsiteX8" fmla="*/ 12237797 w 12237797"/>
              <a:gd name="connsiteY8" fmla="*/ 3312515 h 33187386"/>
              <a:gd name="connsiteX9" fmla="*/ 475507 w 12237797"/>
              <a:gd name="connsiteY9" fmla="*/ 3325040 h 33187386"/>
              <a:gd name="connsiteX10" fmla="*/ 0 w 12237797"/>
              <a:gd name="connsiteY10" fmla="*/ 33187386 h 33187386"/>
              <a:gd name="connsiteX11" fmla="*/ 24025 w 12237797"/>
              <a:gd name="connsiteY11" fmla="*/ 707671 h 33187386"/>
              <a:gd name="connsiteX12" fmla="*/ 24025 w 12237797"/>
              <a:gd name="connsiteY12" fmla="*/ 0 h 33187386"/>
              <a:gd name="connsiteX0" fmla="*/ 24025 w 12237797"/>
              <a:gd name="connsiteY0" fmla="*/ 0 h 33187386"/>
              <a:gd name="connsiteX1" fmla="*/ 2056025 w 12237797"/>
              <a:gd name="connsiteY1" fmla="*/ 0 h 33187386"/>
              <a:gd name="connsiteX2" fmla="*/ 2056025 w 12237797"/>
              <a:gd name="connsiteY2" fmla="*/ 0 h 33187386"/>
              <a:gd name="connsiteX3" fmla="*/ 5104025 w 12237797"/>
              <a:gd name="connsiteY3" fmla="*/ 0 h 33187386"/>
              <a:gd name="connsiteX4" fmla="*/ 12216025 w 12237797"/>
              <a:gd name="connsiteY4" fmla="*/ 0 h 33187386"/>
              <a:gd name="connsiteX5" fmla="*/ 12216025 w 12237797"/>
              <a:gd name="connsiteY5" fmla="*/ 707671 h 33187386"/>
              <a:gd name="connsiteX6" fmla="*/ 12216025 w 12237797"/>
              <a:gd name="connsiteY6" fmla="*/ 707671 h 33187386"/>
              <a:gd name="connsiteX7" fmla="*/ 12216025 w 12237797"/>
              <a:gd name="connsiteY7" fmla="*/ 1010959 h 33187386"/>
              <a:gd name="connsiteX8" fmla="*/ 12237797 w 12237797"/>
              <a:gd name="connsiteY8" fmla="*/ 3312515 h 33187386"/>
              <a:gd name="connsiteX9" fmla="*/ 249170 w 12237797"/>
              <a:gd name="connsiteY9" fmla="*/ 3553824 h 33187386"/>
              <a:gd name="connsiteX10" fmla="*/ 0 w 12237797"/>
              <a:gd name="connsiteY10" fmla="*/ 33187386 h 33187386"/>
              <a:gd name="connsiteX11" fmla="*/ 24025 w 12237797"/>
              <a:gd name="connsiteY11" fmla="*/ 707671 h 33187386"/>
              <a:gd name="connsiteX12" fmla="*/ 24025 w 12237797"/>
              <a:gd name="connsiteY12" fmla="*/ 0 h 33187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7797" h="33187386">
                <a:moveTo>
                  <a:pt x="24025" y="0"/>
                </a:moveTo>
                <a:lnTo>
                  <a:pt x="2056025" y="0"/>
                </a:lnTo>
                <a:lnTo>
                  <a:pt x="2056025" y="0"/>
                </a:lnTo>
                <a:lnTo>
                  <a:pt x="5104025" y="0"/>
                </a:lnTo>
                <a:lnTo>
                  <a:pt x="12216025" y="0"/>
                </a:lnTo>
                <a:lnTo>
                  <a:pt x="12216025" y="707671"/>
                </a:lnTo>
                <a:lnTo>
                  <a:pt x="12216025" y="707671"/>
                </a:lnTo>
                <a:lnTo>
                  <a:pt x="12216025" y="1010959"/>
                </a:lnTo>
                <a:lnTo>
                  <a:pt x="12237797" y="3312515"/>
                </a:lnTo>
                <a:lnTo>
                  <a:pt x="249170" y="3553824"/>
                </a:lnTo>
                <a:lnTo>
                  <a:pt x="0" y="33187386"/>
                </a:lnTo>
                <a:cubicBezTo>
                  <a:pt x="8008" y="22360814"/>
                  <a:pt x="16017" y="11534243"/>
                  <a:pt x="24025" y="707671"/>
                </a:cubicBezTo>
                <a:lnTo>
                  <a:pt x="24025" y="0"/>
                </a:lnTo>
                <a:close/>
              </a:path>
            </a:pathLst>
          </a:custGeom>
          <a:blipFill dpi="0" rotWithShape="1">
            <a:blip r:embed="rId13">
              <a:alphaModFix amt="25000"/>
              <a:duotone>
                <a:schemeClr val="accent1">
                  <a:tint val="98000"/>
                  <a:lumMod val="102000"/>
                </a:schemeClr>
                <a:schemeClr val="accent1">
                  <a:shade val="98000"/>
                  <a:lumMod val="98000"/>
                </a:schemeClr>
              </a:duotone>
            </a:blip>
            <a:srcRect/>
            <a:tile tx="0" ty="0" sx="100000" sy="100000" flip="none" algn="tl"/>
          </a:blip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4125428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l" defTabSz="457200" rtl="0" eaLnBrk="1" latinLnBrk="0" hangingPunct="1">
        <a:spcBef>
          <a:spcPct val="0"/>
        </a:spcBef>
        <a:buNone/>
        <a:defRPr sz="4800" b="0" kern="1200">
          <a:solidFill>
            <a:schemeClr val="tx1"/>
          </a:solidFill>
          <a:effectLst/>
          <a:latin typeface="Franklin Gothic Heavy" panose="020B090302010202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457200" rtl="0" eaLnBrk="1" latinLnBrk="0" hangingPunct="1">
        <a:spcBef>
          <a:spcPct val="20000"/>
        </a:spcBef>
        <a:spcAft>
          <a:spcPts val="600"/>
        </a:spcAft>
        <a:buClr>
          <a:schemeClr val="accent1"/>
        </a:buClr>
        <a:buFont typeface="Wingdings 2" charset="2"/>
        <a:buNone/>
        <a:defRPr sz="4800" b="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spcAft>
          <a:spcPts val="600"/>
        </a:spcAft>
        <a:buClr>
          <a:schemeClr val="accent1"/>
        </a:buClr>
        <a:buFont typeface="Wingdings 2" charset="2"/>
        <a:buChar char=""/>
        <a:defRPr sz="4400" b="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spcAft>
          <a:spcPts val="600"/>
        </a:spcAft>
        <a:buClr>
          <a:schemeClr val="accent1"/>
        </a:buClr>
        <a:buFont typeface="Wingdings 2" charset="2"/>
        <a:buChar char=""/>
        <a:defRPr sz="4000" b="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spcAft>
          <a:spcPts val="600"/>
        </a:spcAft>
        <a:buClr>
          <a:schemeClr val="accent1"/>
        </a:buClr>
        <a:buFont typeface="Wingdings 2" charset="2"/>
        <a:buChar char=""/>
        <a:defRPr sz="3600" b="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spcAft>
          <a:spcPts val="600"/>
        </a:spcAft>
        <a:buClr>
          <a:schemeClr val="accent1"/>
        </a:buClr>
        <a:buFont typeface="Wingdings 2" charset="2"/>
        <a:buChar char=""/>
        <a:defRPr sz="3600" b="0" kern="1200">
          <a:solidFill>
            <a:schemeClr val="tx1"/>
          </a:solidFill>
          <a:latin typeface="Arial" panose="020B0604020202020204" pitchFamily="34" charset="0"/>
          <a:ea typeface="+mn-ea"/>
          <a:cs typeface="Arial" panose="020B0604020202020204" pitchFamily="34" charset="0"/>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interviewquestionjava.blogspot.com/2012/01/java-difference-between-throw-throws.htm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isc-online.com/assetrepository/viewasset?id=2237"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Aristotle" TargetMode="External"/><Relationship Id="rId2" Type="http://schemas.openxmlformats.org/officeDocument/2006/relationships/image" Target="../media/image9.jp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customXml" Target="../ink/ink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Aristotle" TargetMode="External"/><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iceangelthemerc.blogspot.com/2016/08/gamer-meme.html" TargetMode="External"/><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iceangelthemerc.blogspot.com/2016/08/gamer-meme.html" TargetMode="External"/><Relationship Id="rId2" Type="http://schemas.openxmlformats.org/officeDocument/2006/relationships/image" Target="../media/image11.jp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customXml" Target="../ink/ink3.xml"/></Relationships>
</file>

<file path=ppt/slides/_rels/slide17.xml.rels><?xml version="1.0" encoding="UTF-8" standalone="yes"?>
<Relationships xmlns="http://schemas.openxmlformats.org/package/2006/relationships"><Relationship Id="rId3" Type="http://schemas.openxmlformats.org/officeDocument/2006/relationships/hyperlink" Target="https://pixabay.com/en/strong-arm-muscle-muscles-310874/" TargetMode="External"/><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jadi.net/tag/%D9%85%D8%A7%DB%8C%DA%A9%D8%B1%D9%88%D8%B3%D8%A7%D9%81%D8%AA/page/3/"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pngimg.com/download/18449" TargetMode="External"/><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akosmopolite.com/2013/09/15/learning-a-new-language-dont-let-ignorance-discourage-you/" TargetMode="Externa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ocw.mit.edu/courses/civil-and-environmental-engineering/1-051-structural-engineering-design-fall-2003/" TargetMode="External"/><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presurfer.blogspot.com/2008/04/circle-of-life.html" TargetMode="External"/><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programmingsimplified.com/c/data-structures/c-program-implement-linked-list"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64D9-3514-444D-BE19-2A457E329724}"/>
              </a:ext>
            </a:extLst>
          </p:cNvPr>
          <p:cNvSpPr>
            <a:spLocks noGrp="1"/>
          </p:cNvSpPr>
          <p:nvPr>
            <p:ph type="ctrTitle"/>
          </p:nvPr>
        </p:nvSpPr>
        <p:spPr/>
        <p:txBody>
          <a:bodyPr/>
          <a:lstStyle/>
          <a:p>
            <a:r>
              <a:rPr lang="en-US" dirty="0"/>
              <a:t>Java Overview</a:t>
            </a:r>
          </a:p>
        </p:txBody>
      </p:sp>
      <p:sp>
        <p:nvSpPr>
          <p:cNvPr id="3" name="Subtitle 2">
            <a:extLst>
              <a:ext uri="{FF2B5EF4-FFF2-40B4-BE49-F238E27FC236}">
                <a16:creationId xmlns:a16="http://schemas.microsoft.com/office/drawing/2014/main" id="{066B244F-F5A1-4CB0-BA39-0BFB6E18847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693239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a:bodyPr>
          <a:lstStyle/>
          <a:p>
            <a:pPr marL="0" indent="0" algn="ctr">
              <a:buNone/>
            </a:pPr>
            <a:r>
              <a:rPr lang="en-US" sz="4400" b="1" dirty="0"/>
              <a:t>In heavy use</a:t>
            </a:r>
          </a:p>
          <a:p>
            <a:pPr marL="457200" lvl="1" indent="0" algn="ctr">
              <a:buNone/>
            </a:pPr>
            <a:r>
              <a:rPr lang="en-US" sz="3600" dirty="0"/>
              <a:t>Beats out any one of the C family, individually</a:t>
            </a:r>
          </a:p>
          <a:p>
            <a:pPr marL="457200" lvl="1" indent="0" algn="ctr">
              <a:buNone/>
            </a:pPr>
            <a:r>
              <a:rPr lang="en-US" i="1" dirty="0"/>
              <a:t>But, not the entire C family as a group…</a:t>
            </a:r>
          </a:p>
          <a:p>
            <a:pPr marL="457200" lvl="1" indent="0" algn="ctr">
              <a:buNone/>
            </a:pPr>
            <a:endParaRPr lang="en-US" i="1" dirty="0"/>
          </a:p>
          <a:p>
            <a:pPr marL="0" indent="0" algn="ctr">
              <a:buNone/>
            </a:pPr>
            <a:r>
              <a:rPr lang="en-US" dirty="0"/>
              <a:t>Relatively portable </a:t>
            </a:r>
          </a:p>
          <a:p>
            <a:pPr marL="0" indent="0" algn="ctr">
              <a:buNone/>
            </a:pPr>
            <a:r>
              <a:rPr lang="en-US" dirty="0"/>
              <a:t>Good, general-purpose language</a:t>
            </a:r>
          </a:p>
        </p:txBody>
      </p:sp>
      <p:sp>
        <p:nvSpPr>
          <p:cNvPr id="2" name="Title 1"/>
          <p:cNvSpPr>
            <a:spLocks noGrp="1"/>
          </p:cNvSpPr>
          <p:nvPr>
            <p:ph type="title"/>
          </p:nvPr>
        </p:nvSpPr>
        <p:spPr/>
        <p:txBody>
          <a:bodyPr anchor="ctr">
            <a:normAutofit fontScale="90000"/>
          </a:bodyPr>
          <a:lstStyle/>
          <a:p>
            <a:pPr>
              <a:lnSpc>
                <a:spcPct val="90000"/>
              </a:lnSpc>
            </a:pPr>
            <a:r>
              <a:rPr lang="en-US" sz="4100"/>
              <a:t>Why Java?</a:t>
            </a:r>
          </a:p>
        </p:txBody>
      </p:sp>
      <p:pic>
        <p:nvPicPr>
          <p:cNvPr id="5" name="Picture 4" descr="A picture containing dark, table, cup, plate&#10;&#10;Description automatically generated">
            <a:extLst>
              <a:ext uri="{FF2B5EF4-FFF2-40B4-BE49-F238E27FC236}">
                <a16:creationId xmlns:a16="http://schemas.microsoft.com/office/drawing/2014/main" id="{A72D8B28-1949-45AC-AA66-10B952D7D50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072511" y="2693816"/>
            <a:ext cx="2437503" cy="2437503"/>
          </a:xfrm>
          <a:prstGeom prst="rect">
            <a:avLst/>
          </a:prstGeom>
          <a:noFill/>
        </p:spPr>
      </p:pic>
    </p:spTree>
    <p:extLst>
      <p:ext uri="{BB962C8B-B14F-4D97-AF65-F5344CB8AC3E}">
        <p14:creationId xmlns:p14="http://schemas.microsoft.com/office/powerpoint/2010/main" val="32621415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dirty="0"/>
              <a:t>Generation: </a:t>
            </a:r>
          </a:p>
          <a:p>
            <a:pPr marL="0" indent="0">
              <a:buNone/>
            </a:pPr>
            <a:r>
              <a:rPr lang="en-US" dirty="0"/>
              <a:t>	High level</a:t>
            </a:r>
          </a:p>
          <a:p>
            <a:pPr marL="0" indent="0">
              <a:buNone/>
            </a:pPr>
            <a:endParaRPr lang="en-US" dirty="0"/>
          </a:p>
          <a:p>
            <a:pPr marL="0" indent="0">
              <a:buNone/>
            </a:pPr>
            <a:r>
              <a:rPr lang="en-US" dirty="0"/>
              <a:t>Paradigm: </a:t>
            </a:r>
          </a:p>
          <a:p>
            <a:pPr marL="0" indent="0">
              <a:buNone/>
            </a:pPr>
            <a:r>
              <a:rPr lang="en-US" dirty="0"/>
              <a:t>	Imperative/OOP</a:t>
            </a:r>
          </a:p>
          <a:p>
            <a:pPr marL="0" indent="0">
              <a:buNone/>
            </a:pPr>
            <a:endParaRPr lang="en-US" dirty="0"/>
          </a:p>
          <a:p>
            <a:pPr marL="0" indent="0">
              <a:buNone/>
            </a:pPr>
            <a:r>
              <a:rPr lang="en-US" dirty="0"/>
              <a:t>Location: </a:t>
            </a:r>
          </a:p>
          <a:p>
            <a:pPr marL="0" indent="0">
              <a:buNone/>
            </a:pPr>
            <a:r>
              <a:rPr lang="en-US" i="1" dirty="0"/>
              <a:t>	Everywhere</a:t>
            </a:r>
          </a:p>
        </p:txBody>
      </p:sp>
      <p:sp>
        <p:nvSpPr>
          <p:cNvPr id="2" name="Title 1"/>
          <p:cNvSpPr>
            <a:spLocks noGrp="1"/>
          </p:cNvSpPr>
          <p:nvPr>
            <p:ph type="title"/>
          </p:nvPr>
        </p:nvSpPr>
        <p:spPr/>
        <p:txBody>
          <a:bodyPr/>
          <a:lstStyle/>
          <a:p>
            <a:r>
              <a:rPr lang="en-US" dirty="0"/>
              <a:t>Java overview</a:t>
            </a:r>
          </a:p>
        </p:txBody>
      </p:sp>
      <p:pic>
        <p:nvPicPr>
          <p:cNvPr id="5" name="Picture 4" descr="Diagram&#10;&#10;Description automatically generated">
            <a:extLst>
              <a:ext uri="{FF2B5EF4-FFF2-40B4-BE49-F238E27FC236}">
                <a16:creationId xmlns:a16="http://schemas.microsoft.com/office/drawing/2014/main" id="{E9C93464-DB47-7FAE-C599-7F15A6BBD08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29400" y="1892300"/>
            <a:ext cx="3429000" cy="3429000"/>
          </a:xfrm>
          <a:prstGeom prst="rect">
            <a:avLst/>
          </a:prstGeom>
        </p:spPr>
      </p:pic>
    </p:spTree>
    <p:extLst>
      <p:ext uri="{BB962C8B-B14F-4D97-AF65-F5344CB8AC3E}">
        <p14:creationId xmlns:p14="http://schemas.microsoft.com/office/powerpoint/2010/main" val="20883352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lnSpcReduction="10000"/>
          </a:bodyPr>
          <a:lstStyle/>
          <a:p>
            <a:pPr marL="0" indent="0" algn="ctr">
              <a:buNone/>
            </a:pPr>
            <a:r>
              <a:rPr lang="en-US" dirty="0"/>
              <a:t>Internet and Web programming</a:t>
            </a:r>
          </a:p>
          <a:p>
            <a:pPr marL="0" indent="0" algn="ctr">
              <a:buNone/>
            </a:pPr>
            <a:endParaRPr lang="en-US" dirty="0"/>
          </a:p>
          <a:p>
            <a:pPr marL="0" indent="0" algn="ctr">
              <a:buNone/>
            </a:pPr>
            <a:r>
              <a:rPr lang="en-US" dirty="0"/>
              <a:t>Graphics</a:t>
            </a:r>
          </a:p>
          <a:p>
            <a:pPr marL="0" indent="0" algn="ctr">
              <a:buNone/>
            </a:pPr>
            <a:endParaRPr lang="en-US" dirty="0"/>
          </a:p>
          <a:p>
            <a:pPr marL="0" indent="0" algn="ctr">
              <a:buNone/>
            </a:pPr>
            <a:r>
              <a:rPr lang="en-US" dirty="0"/>
              <a:t>GUI programming</a:t>
            </a:r>
          </a:p>
          <a:p>
            <a:pPr marL="0" indent="0" algn="ctr">
              <a:buNone/>
            </a:pPr>
            <a:endParaRPr lang="en-US" dirty="0"/>
          </a:p>
          <a:p>
            <a:pPr marL="0" indent="0" algn="ctr">
              <a:buNone/>
            </a:pPr>
            <a:r>
              <a:rPr lang="en-US" dirty="0"/>
              <a:t>Concurrency (threads)</a:t>
            </a:r>
          </a:p>
          <a:p>
            <a:endParaRPr lang="en-US" dirty="0"/>
          </a:p>
        </p:txBody>
      </p:sp>
      <p:sp>
        <p:nvSpPr>
          <p:cNvPr id="4" name="Content Placeholder 3">
            <a:extLst>
              <a:ext uri="{FF2B5EF4-FFF2-40B4-BE49-F238E27FC236}">
                <a16:creationId xmlns:a16="http://schemas.microsoft.com/office/drawing/2014/main" id="{0B280E3A-C02B-4F10-84CE-5E826B5F2A3C}"/>
              </a:ext>
            </a:extLst>
          </p:cNvPr>
          <p:cNvSpPr>
            <a:spLocks noGrp="1"/>
          </p:cNvSpPr>
          <p:nvPr>
            <p:ph sz="half" idx="2"/>
          </p:nvPr>
        </p:nvSpPr>
        <p:spPr/>
        <p:txBody>
          <a:bodyPr>
            <a:normAutofit fontScale="92500" lnSpcReduction="10000"/>
          </a:bodyPr>
          <a:lstStyle/>
          <a:p>
            <a:pPr marL="0" indent="0" algn="ctr">
              <a:buNone/>
            </a:pPr>
            <a:r>
              <a:rPr lang="en-US" dirty="0"/>
              <a:t>Globalization/</a:t>
            </a:r>
          </a:p>
          <a:p>
            <a:pPr marL="0" indent="0" algn="ctr">
              <a:buNone/>
            </a:pPr>
            <a:r>
              <a:rPr lang="en-US" dirty="0"/>
              <a:t>internationalization</a:t>
            </a:r>
          </a:p>
          <a:p>
            <a:pPr marL="0" indent="0" algn="ctr">
              <a:buNone/>
            </a:pPr>
            <a:endParaRPr lang="en-US" dirty="0"/>
          </a:p>
          <a:p>
            <a:pPr marL="0" indent="0" algn="ctr">
              <a:buNone/>
            </a:pPr>
            <a:r>
              <a:rPr lang="en-US" dirty="0"/>
              <a:t>Many useful libraries</a:t>
            </a:r>
          </a:p>
          <a:p>
            <a:pPr marL="0" indent="0" algn="ctr">
              <a:buNone/>
            </a:pPr>
            <a:endParaRPr lang="en-US" dirty="0"/>
          </a:p>
          <a:p>
            <a:pPr marL="0" indent="0" algn="ctr">
              <a:buNone/>
            </a:pPr>
            <a:r>
              <a:rPr lang="en-US" dirty="0"/>
              <a:t>Embedded systems and mobile devices (Android)</a:t>
            </a:r>
          </a:p>
          <a:p>
            <a:pPr marL="0" indent="0" algn="ctr">
              <a:buNone/>
            </a:pPr>
            <a:endParaRPr lang="en-US" dirty="0"/>
          </a:p>
          <a:p>
            <a:pPr marL="0" indent="0" algn="ctr">
              <a:buNone/>
            </a:pPr>
            <a:r>
              <a:rPr lang="en-US" dirty="0"/>
              <a:t>etc. etc. etc.</a:t>
            </a:r>
          </a:p>
          <a:p>
            <a:endParaRPr lang="en-US" dirty="0"/>
          </a:p>
        </p:txBody>
      </p:sp>
      <p:sp>
        <p:nvSpPr>
          <p:cNvPr id="2" name="Title 1"/>
          <p:cNvSpPr>
            <a:spLocks noGrp="1"/>
          </p:cNvSpPr>
          <p:nvPr>
            <p:ph type="title"/>
          </p:nvPr>
        </p:nvSpPr>
        <p:spPr/>
        <p:txBody>
          <a:bodyPr/>
          <a:lstStyle/>
          <a:p>
            <a:r>
              <a:rPr lang="en-US" dirty="0"/>
              <a:t>Primary Applications</a:t>
            </a:r>
          </a:p>
        </p:txBody>
      </p:sp>
    </p:spTree>
    <p:extLst>
      <p:ext uri="{BB962C8B-B14F-4D97-AF65-F5344CB8AC3E}">
        <p14:creationId xmlns:p14="http://schemas.microsoft.com/office/powerpoint/2010/main" val="14072840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chor="t">
            <a:normAutofit/>
          </a:bodyPr>
          <a:lstStyle/>
          <a:p>
            <a:pPr marL="0" indent="0">
              <a:buNone/>
            </a:pPr>
            <a:r>
              <a:rPr lang="en-US" dirty="0"/>
              <a:t>Simpler language than C++ </a:t>
            </a:r>
          </a:p>
          <a:p>
            <a:pPr marL="0" indent="0" algn="ctr">
              <a:buNone/>
            </a:pPr>
            <a:r>
              <a:rPr lang="en-US" i="1" dirty="0"/>
              <a:t>(no surprise there)</a:t>
            </a:r>
          </a:p>
          <a:p>
            <a:pPr marL="0" indent="0">
              <a:buNone/>
            </a:pPr>
            <a:endParaRPr lang="en-US" dirty="0"/>
          </a:p>
          <a:p>
            <a:pPr marL="0" indent="0">
              <a:buNone/>
            </a:pPr>
            <a:r>
              <a:rPr lang="en-US" dirty="0"/>
              <a:t>Portability: </a:t>
            </a:r>
            <a:r>
              <a:rPr lang="en-US" i="1" dirty="0"/>
              <a:t>Build one, run anywhere</a:t>
            </a:r>
          </a:p>
          <a:p>
            <a:pPr marL="457200" lvl="1" indent="0">
              <a:buNone/>
            </a:pPr>
            <a:r>
              <a:rPr lang="en-US" sz="3600" i="1" dirty="0"/>
              <a:t>Not true…but better than C++</a:t>
            </a:r>
          </a:p>
          <a:p>
            <a:pPr marL="0" indent="0">
              <a:buNone/>
            </a:pPr>
            <a:r>
              <a:rPr lang="en-US" i="1" dirty="0"/>
              <a:t>GUI focused</a:t>
            </a:r>
          </a:p>
          <a:p>
            <a:pPr marL="0" indent="0">
              <a:buNone/>
            </a:pPr>
            <a:r>
              <a:rPr lang="en-US" i="1" dirty="0"/>
              <a:t>C-like syntax</a:t>
            </a:r>
          </a:p>
        </p:txBody>
      </p:sp>
      <p:pic>
        <p:nvPicPr>
          <p:cNvPr id="6" name="Content Placeholder 5" descr="A picture containing sitting, looking, person, old&#10;&#10;Description automatically generated">
            <a:extLst>
              <a:ext uri="{FF2B5EF4-FFF2-40B4-BE49-F238E27FC236}">
                <a16:creationId xmlns:a16="http://schemas.microsoft.com/office/drawing/2014/main" id="{75EA6771-B16C-4375-8D28-7B2B671A52A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p:blipFill>
        <p:spPr>
          <a:xfrm>
            <a:off x="8501063" y="1373107"/>
            <a:ext cx="3313112" cy="4434048"/>
          </a:xfrm>
          <a:prstGeom prst="rect">
            <a:avLst/>
          </a:prstGeom>
          <a:noFill/>
        </p:spPr>
      </p:pic>
      <p:sp>
        <p:nvSpPr>
          <p:cNvPr id="2" name="Title 1"/>
          <p:cNvSpPr>
            <a:spLocks noGrp="1"/>
          </p:cNvSpPr>
          <p:nvPr>
            <p:ph type="title"/>
          </p:nvPr>
        </p:nvSpPr>
        <p:spPr/>
        <p:txBody>
          <a:bodyPr anchor="ctr">
            <a:normAutofit fontScale="90000"/>
          </a:bodyPr>
          <a:lstStyle/>
          <a:p>
            <a:pPr>
              <a:lnSpc>
                <a:spcPct val="90000"/>
              </a:lnSpc>
            </a:pPr>
            <a:r>
              <a:rPr lang="en-US" sz="4100"/>
              <a:t>Java Philosophy</a:t>
            </a: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60DB6A79-B82D-9E87-E76D-BDBCBA811885}"/>
                  </a:ext>
                </a:extLst>
              </p14:cNvPr>
              <p14:cNvContentPartPr/>
              <p14:nvPr/>
            </p14:nvContentPartPr>
            <p14:xfrm>
              <a:off x="46080" y="4904280"/>
              <a:ext cx="3434760" cy="1128960"/>
            </p14:xfrm>
          </p:contentPart>
        </mc:Choice>
        <mc:Fallback>
          <p:pic>
            <p:nvPicPr>
              <p:cNvPr id="4" name="Ink 3">
                <a:extLst>
                  <a:ext uri="{FF2B5EF4-FFF2-40B4-BE49-F238E27FC236}">
                    <a16:creationId xmlns:a16="http://schemas.microsoft.com/office/drawing/2014/main" id="{60DB6A79-B82D-9E87-E76D-BDBCBA811885}"/>
                  </a:ext>
                </a:extLst>
              </p:cNvPr>
              <p:cNvPicPr/>
              <p:nvPr/>
            </p:nvPicPr>
            <p:blipFill>
              <a:blip r:embed="rId5"/>
              <a:stretch>
                <a:fillRect/>
              </a:stretch>
            </p:blipFill>
            <p:spPr>
              <a:xfrm>
                <a:off x="36720" y="4894920"/>
                <a:ext cx="3453480" cy="1147680"/>
              </a:xfrm>
              <a:prstGeom prst="rect">
                <a:avLst/>
              </a:prstGeom>
            </p:spPr>
          </p:pic>
        </mc:Fallback>
      </mc:AlternateContent>
    </p:spTree>
    <p:extLst>
      <p:ext uri="{BB962C8B-B14F-4D97-AF65-F5344CB8AC3E}">
        <p14:creationId xmlns:p14="http://schemas.microsoft.com/office/powerpoint/2010/main" val="1626745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chor="t">
            <a:normAutofit/>
          </a:bodyPr>
          <a:lstStyle/>
          <a:p>
            <a:pPr marL="0" indent="0" algn="ctr">
              <a:lnSpc>
                <a:spcPct val="90000"/>
              </a:lnSpc>
              <a:buNone/>
            </a:pPr>
            <a:r>
              <a:rPr lang="en-US" sz="3200" b="1" dirty="0"/>
              <a:t>Modularity</a:t>
            </a:r>
          </a:p>
          <a:p>
            <a:pPr marL="457200" lvl="1" indent="0" algn="ctr">
              <a:lnSpc>
                <a:spcPct val="90000"/>
              </a:lnSpc>
              <a:buNone/>
            </a:pPr>
            <a:r>
              <a:rPr lang="en-US" i="1" dirty="0"/>
              <a:t>“pure” OOP language</a:t>
            </a:r>
          </a:p>
          <a:p>
            <a:pPr marL="457200" lvl="1" indent="0" algn="ctr">
              <a:lnSpc>
                <a:spcPct val="90000"/>
              </a:lnSpc>
              <a:buNone/>
            </a:pPr>
            <a:r>
              <a:rPr lang="en-US" i="1" dirty="0"/>
              <a:t>Everything is part of a class</a:t>
            </a:r>
          </a:p>
          <a:p>
            <a:pPr lvl="1" algn="ctr">
              <a:lnSpc>
                <a:spcPct val="90000"/>
              </a:lnSpc>
            </a:pPr>
            <a:endParaRPr lang="en-US" dirty="0"/>
          </a:p>
          <a:p>
            <a:pPr marL="0" indent="0" algn="ctr">
              <a:lnSpc>
                <a:spcPct val="90000"/>
              </a:lnSpc>
              <a:buNone/>
            </a:pPr>
            <a:r>
              <a:rPr lang="en-US" sz="3200" b="1" dirty="0"/>
              <a:t>Reliability</a:t>
            </a:r>
          </a:p>
          <a:p>
            <a:pPr marL="457200" lvl="1" indent="0" algn="ctr">
              <a:lnSpc>
                <a:spcPct val="90000"/>
              </a:lnSpc>
              <a:buNone/>
            </a:pPr>
            <a:r>
              <a:rPr lang="en-US" i="1" dirty="0"/>
              <a:t>Tries to forbid constructs with high rate of misuse</a:t>
            </a:r>
          </a:p>
        </p:txBody>
      </p:sp>
      <p:pic>
        <p:nvPicPr>
          <p:cNvPr id="6" name="Content Placeholder 5" descr="A picture containing sitting, looking, person, old&#10;&#10;Description automatically generated">
            <a:extLst>
              <a:ext uri="{FF2B5EF4-FFF2-40B4-BE49-F238E27FC236}">
                <a16:creationId xmlns:a16="http://schemas.microsoft.com/office/drawing/2014/main" id="{BB3D0894-55C3-42A0-87CE-1143299ABDD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p:blipFill>
        <p:spPr>
          <a:xfrm>
            <a:off x="8501063" y="1373107"/>
            <a:ext cx="3313112" cy="4434048"/>
          </a:xfrm>
          <a:prstGeom prst="rect">
            <a:avLst/>
          </a:prstGeom>
          <a:noFill/>
        </p:spPr>
      </p:pic>
      <p:sp>
        <p:nvSpPr>
          <p:cNvPr id="2" name="Title 1"/>
          <p:cNvSpPr>
            <a:spLocks noGrp="1"/>
          </p:cNvSpPr>
          <p:nvPr>
            <p:ph type="title"/>
          </p:nvPr>
        </p:nvSpPr>
        <p:spPr/>
        <p:txBody>
          <a:bodyPr anchor="ctr">
            <a:normAutofit fontScale="90000"/>
          </a:bodyPr>
          <a:lstStyle/>
          <a:p>
            <a:pPr>
              <a:lnSpc>
                <a:spcPct val="90000"/>
              </a:lnSpc>
            </a:pPr>
            <a:r>
              <a:rPr lang="en-US" sz="4100"/>
              <a:t>Java Philosophy</a:t>
            </a:r>
          </a:p>
        </p:txBody>
      </p:sp>
    </p:spTree>
    <p:extLst>
      <p:ext uri="{BB962C8B-B14F-4D97-AF65-F5344CB8AC3E}">
        <p14:creationId xmlns:p14="http://schemas.microsoft.com/office/powerpoint/2010/main" val="19850472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chor="t">
            <a:normAutofit/>
          </a:bodyPr>
          <a:lstStyle/>
          <a:p>
            <a:pPr marL="0" indent="0">
              <a:lnSpc>
                <a:spcPct val="90000"/>
              </a:lnSpc>
              <a:buNone/>
            </a:pPr>
            <a:r>
              <a:rPr lang="en-US" sz="3200" b="1" dirty="0"/>
              <a:t>Example of “fixes”</a:t>
            </a:r>
          </a:p>
          <a:p>
            <a:pPr marL="800100" indent="-742950">
              <a:lnSpc>
                <a:spcPct val="90000"/>
              </a:lnSpc>
              <a:buFont typeface="+mj-lt"/>
              <a:buAutoNum type="arabicPeriod"/>
            </a:pPr>
            <a:r>
              <a:rPr lang="en-US" sz="3200" dirty="0"/>
              <a:t>Parameter passing is strictly by value</a:t>
            </a:r>
          </a:p>
          <a:p>
            <a:pPr marL="800100" indent="-742950">
              <a:lnSpc>
                <a:spcPct val="90000"/>
              </a:lnSpc>
              <a:buFont typeface="+mj-lt"/>
              <a:buAutoNum type="arabicPeriod"/>
            </a:pPr>
            <a:r>
              <a:rPr lang="en-US" sz="3200" dirty="0"/>
              <a:t>No default parameter values</a:t>
            </a:r>
          </a:p>
          <a:p>
            <a:pPr marL="800100" indent="-742950">
              <a:lnSpc>
                <a:spcPct val="90000"/>
              </a:lnSpc>
              <a:buFont typeface="+mj-lt"/>
              <a:buAutoNum type="arabicPeriod"/>
            </a:pPr>
            <a:r>
              <a:rPr lang="en-US" sz="3200" dirty="0"/>
              <a:t>No operator overloading</a:t>
            </a:r>
          </a:p>
          <a:p>
            <a:pPr marL="800100" indent="-742950">
              <a:lnSpc>
                <a:spcPct val="90000"/>
              </a:lnSpc>
              <a:buFont typeface="+mj-lt"/>
              <a:buAutoNum type="arabicPeriod"/>
            </a:pPr>
            <a:r>
              <a:rPr lang="en-US" sz="3200" dirty="0"/>
              <a:t>No structs or unions</a:t>
            </a:r>
          </a:p>
          <a:p>
            <a:pPr marL="800100" indent="-742950">
              <a:lnSpc>
                <a:spcPct val="90000"/>
              </a:lnSpc>
              <a:buFont typeface="+mj-lt"/>
              <a:buAutoNum type="arabicPeriod"/>
            </a:pPr>
            <a:r>
              <a:rPr lang="en-US" sz="3200" dirty="0"/>
              <a:t>No typedefs</a:t>
            </a:r>
          </a:p>
        </p:txBody>
      </p:sp>
      <p:pic>
        <p:nvPicPr>
          <p:cNvPr id="6" name="Content Placeholder 5" descr="A cat sitting in a room&#10;&#10;Description automatically generated">
            <a:extLst>
              <a:ext uri="{FF2B5EF4-FFF2-40B4-BE49-F238E27FC236}">
                <a16:creationId xmlns:a16="http://schemas.microsoft.com/office/drawing/2014/main" id="{6A36AD85-8459-439D-88BD-F6797DADFD1E}"/>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67500" y="2096294"/>
            <a:ext cx="4667250" cy="3105150"/>
          </a:xfrm>
          <a:prstGeom prst="rect">
            <a:avLst/>
          </a:prstGeom>
          <a:noFill/>
        </p:spPr>
      </p:pic>
      <p:sp>
        <p:nvSpPr>
          <p:cNvPr id="2" name="Title 1"/>
          <p:cNvSpPr>
            <a:spLocks noGrp="1"/>
          </p:cNvSpPr>
          <p:nvPr>
            <p:ph type="title"/>
          </p:nvPr>
        </p:nvSpPr>
        <p:spPr/>
        <p:txBody>
          <a:bodyPr anchor="ctr">
            <a:normAutofit fontScale="90000"/>
          </a:bodyPr>
          <a:lstStyle/>
          <a:p>
            <a:pPr>
              <a:lnSpc>
                <a:spcPct val="90000"/>
              </a:lnSpc>
            </a:pPr>
            <a:r>
              <a:rPr lang="en-US" sz="4100"/>
              <a:t>Forbidden constructs</a:t>
            </a:r>
          </a:p>
        </p:txBody>
      </p:sp>
    </p:spTree>
    <p:extLst>
      <p:ext uri="{BB962C8B-B14F-4D97-AF65-F5344CB8AC3E}">
        <p14:creationId xmlns:p14="http://schemas.microsoft.com/office/powerpoint/2010/main" val="30243960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chor="t">
            <a:normAutofit/>
          </a:bodyPr>
          <a:lstStyle/>
          <a:p>
            <a:pPr marL="0" indent="0">
              <a:lnSpc>
                <a:spcPct val="90000"/>
              </a:lnSpc>
              <a:buNone/>
            </a:pPr>
            <a:r>
              <a:rPr lang="en-US" sz="2800" b="1" dirty="0"/>
              <a:t>Example of “fixes”</a:t>
            </a:r>
          </a:p>
          <a:p>
            <a:pPr marL="800100" indent="-742950">
              <a:lnSpc>
                <a:spcPct val="90000"/>
              </a:lnSpc>
              <a:buFont typeface="+mj-lt"/>
              <a:buAutoNum type="arabicPeriod" startAt="6"/>
            </a:pPr>
            <a:r>
              <a:rPr lang="en-US" sz="2800" dirty="0"/>
              <a:t>No explicit deletion of heap-dynamic objects (automatic deallocation via garbage collection)</a:t>
            </a:r>
          </a:p>
          <a:p>
            <a:pPr marL="800100" indent="-742950">
              <a:lnSpc>
                <a:spcPct val="90000"/>
              </a:lnSpc>
              <a:buFont typeface="+mj-lt"/>
              <a:buAutoNum type="arabicPeriod" startAt="6"/>
            </a:pPr>
            <a:r>
              <a:rPr lang="en-US" sz="2800" dirty="0"/>
              <a:t>No multiple inheritance</a:t>
            </a:r>
          </a:p>
          <a:p>
            <a:pPr marL="800100" indent="-742950">
              <a:lnSpc>
                <a:spcPct val="90000"/>
              </a:lnSpc>
              <a:buFont typeface="+mj-lt"/>
              <a:buAutoNum type="arabicPeriod" startAt="6"/>
            </a:pPr>
            <a:r>
              <a:rPr lang="en-US" sz="2800" dirty="0"/>
              <a:t>Much smaller primitive set</a:t>
            </a:r>
          </a:p>
          <a:p>
            <a:pPr marL="800100" indent="-742950">
              <a:lnSpc>
                <a:spcPct val="90000"/>
              </a:lnSpc>
              <a:buFont typeface="+mj-lt"/>
              <a:buAutoNum type="arabicPeriod" startAt="6"/>
            </a:pPr>
            <a:r>
              <a:rPr lang="en-US" sz="2800" dirty="0"/>
              <a:t>Etc.</a:t>
            </a:r>
          </a:p>
        </p:txBody>
      </p:sp>
      <p:pic>
        <p:nvPicPr>
          <p:cNvPr id="6" name="Content Placeholder 5" descr="A cat sitting in a room&#10;&#10;Description automatically generated">
            <a:extLst>
              <a:ext uri="{FF2B5EF4-FFF2-40B4-BE49-F238E27FC236}">
                <a16:creationId xmlns:a16="http://schemas.microsoft.com/office/drawing/2014/main" id="{6A36AD85-8459-439D-88BD-F6797DADFD1E}"/>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67500" y="2096294"/>
            <a:ext cx="4667250" cy="3105150"/>
          </a:xfrm>
          <a:prstGeom prst="rect">
            <a:avLst/>
          </a:prstGeom>
          <a:noFill/>
        </p:spPr>
      </p:pic>
      <p:sp>
        <p:nvSpPr>
          <p:cNvPr id="2" name="Title 1"/>
          <p:cNvSpPr>
            <a:spLocks noGrp="1"/>
          </p:cNvSpPr>
          <p:nvPr>
            <p:ph type="title"/>
          </p:nvPr>
        </p:nvSpPr>
        <p:spPr/>
        <p:txBody>
          <a:bodyPr anchor="ctr">
            <a:normAutofit fontScale="90000"/>
          </a:bodyPr>
          <a:lstStyle/>
          <a:p>
            <a:pPr>
              <a:lnSpc>
                <a:spcPct val="90000"/>
              </a:lnSpc>
            </a:pPr>
            <a:r>
              <a:rPr lang="en-US" sz="4100"/>
              <a:t>Forbidden constructs</a:t>
            </a: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BC57A076-05EC-3227-370B-D44F5488C555}"/>
                  </a:ext>
                </a:extLst>
              </p14:cNvPr>
              <p14:cNvContentPartPr/>
              <p14:nvPr/>
            </p14:nvContentPartPr>
            <p14:xfrm>
              <a:off x="6744600" y="339480"/>
              <a:ext cx="1173600" cy="1560960"/>
            </p14:xfrm>
          </p:contentPart>
        </mc:Choice>
        <mc:Fallback>
          <p:pic>
            <p:nvPicPr>
              <p:cNvPr id="4" name="Ink 3">
                <a:extLst>
                  <a:ext uri="{FF2B5EF4-FFF2-40B4-BE49-F238E27FC236}">
                    <a16:creationId xmlns:a16="http://schemas.microsoft.com/office/drawing/2014/main" id="{BC57A076-05EC-3227-370B-D44F5488C555}"/>
                  </a:ext>
                </a:extLst>
              </p:cNvPr>
              <p:cNvPicPr/>
              <p:nvPr/>
            </p:nvPicPr>
            <p:blipFill>
              <a:blip r:embed="rId5"/>
              <a:stretch>
                <a:fillRect/>
              </a:stretch>
            </p:blipFill>
            <p:spPr>
              <a:xfrm>
                <a:off x="6735240" y="330120"/>
                <a:ext cx="1192320" cy="1579680"/>
              </a:xfrm>
              <a:prstGeom prst="rect">
                <a:avLst/>
              </a:prstGeom>
            </p:spPr>
          </p:pic>
        </mc:Fallback>
      </mc:AlternateContent>
    </p:spTree>
    <p:extLst>
      <p:ext uri="{BB962C8B-B14F-4D97-AF65-F5344CB8AC3E}">
        <p14:creationId xmlns:p14="http://schemas.microsoft.com/office/powerpoint/2010/main" val="5617760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chor="t">
            <a:normAutofit/>
          </a:bodyPr>
          <a:lstStyle/>
          <a:p>
            <a:pPr marL="0" indent="0" algn="ctr">
              <a:buNone/>
            </a:pPr>
            <a:r>
              <a:rPr lang="en-US" b="1" dirty="0"/>
              <a:t>Built in GUI support (-</a:t>
            </a:r>
            <a:r>
              <a:rPr lang="en-US" b="1" dirty="0" err="1"/>
              <a:t>ish</a:t>
            </a:r>
            <a:r>
              <a:rPr lang="en-US" b="1" dirty="0"/>
              <a:t>)</a:t>
            </a:r>
          </a:p>
          <a:p>
            <a:pPr marL="0" indent="0">
              <a:buNone/>
            </a:pPr>
            <a:endParaRPr lang="en-US" dirty="0"/>
          </a:p>
          <a:p>
            <a:pPr marL="0" indent="0" algn="ctr">
              <a:buNone/>
            </a:pPr>
            <a:r>
              <a:rPr lang="en-US" b="1" dirty="0"/>
              <a:t>Enforces structures of your files</a:t>
            </a:r>
          </a:p>
          <a:p>
            <a:pPr marL="457200" lvl="1" indent="0" algn="ctr">
              <a:buNone/>
            </a:pPr>
            <a:r>
              <a:rPr lang="en-US" i="1" dirty="0"/>
              <a:t>E.g. cohesive projects</a:t>
            </a:r>
          </a:p>
          <a:p>
            <a:pPr marL="457200" lvl="1" indent="0">
              <a:buNone/>
            </a:pPr>
            <a:endParaRPr lang="en-US" sz="3600" dirty="0"/>
          </a:p>
          <a:p>
            <a:pPr marL="0" indent="0" algn="ctr">
              <a:buNone/>
            </a:pPr>
            <a:r>
              <a:rPr lang="en-US" b="1" dirty="0"/>
              <a:t>Many built in libraries</a:t>
            </a:r>
          </a:p>
        </p:txBody>
      </p:sp>
      <p:pic>
        <p:nvPicPr>
          <p:cNvPr id="12" name="Content Placeholder 11" descr="Logo&#10;&#10;Description automatically generated">
            <a:extLst>
              <a:ext uri="{FF2B5EF4-FFF2-40B4-BE49-F238E27FC236}">
                <a16:creationId xmlns:a16="http://schemas.microsoft.com/office/drawing/2014/main" id="{A03F74BB-6167-4659-962A-E805A44D6CFA}"/>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501063" y="1313948"/>
            <a:ext cx="3313112" cy="4552367"/>
          </a:xfrm>
          <a:prstGeom prst="rect">
            <a:avLst/>
          </a:prstGeom>
        </p:spPr>
      </p:pic>
      <p:sp>
        <p:nvSpPr>
          <p:cNvPr id="2" name="Title 1"/>
          <p:cNvSpPr>
            <a:spLocks noGrp="1"/>
          </p:cNvSpPr>
          <p:nvPr>
            <p:ph type="title"/>
          </p:nvPr>
        </p:nvSpPr>
        <p:spPr/>
        <p:txBody>
          <a:bodyPr anchor="ctr">
            <a:normAutofit fontScale="90000"/>
          </a:bodyPr>
          <a:lstStyle/>
          <a:p>
            <a:pPr>
              <a:lnSpc>
                <a:spcPct val="90000"/>
              </a:lnSpc>
            </a:pPr>
            <a:r>
              <a:rPr lang="en-US" sz="4100"/>
              <a:t>Java Strengths</a:t>
            </a:r>
          </a:p>
        </p:txBody>
      </p:sp>
    </p:spTree>
    <p:extLst>
      <p:ext uri="{BB962C8B-B14F-4D97-AF65-F5344CB8AC3E}">
        <p14:creationId xmlns:p14="http://schemas.microsoft.com/office/powerpoint/2010/main" val="8973967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A picture containing music, brass, black, clarinet&#10;&#10;Description automatically generated">
            <a:extLst>
              <a:ext uri="{FF2B5EF4-FFF2-40B4-BE49-F238E27FC236}">
                <a16:creationId xmlns:a16="http://schemas.microsoft.com/office/drawing/2014/main" id="{55B268C6-E443-4A30-AF01-D6EBDAC341FB}"/>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7013" y="2466777"/>
            <a:ext cx="2995612" cy="2246709"/>
          </a:xfrm>
          <a:prstGeom prst="rect">
            <a:avLst/>
          </a:prstGeom>
        </p:spPr>
      </p:pic>
      <p:sp>
        <p:nvSpPr>
          <p:cNvPr id="4" name="Content Placeholder 3">
            <a:extLst>
              <a:ext uri="{FF2B5EF4-FFF2-40B4-BE49-F238E27FC236}">
                <a16:creationId xmlns:a16="http://schemas.microsoft.com/office/drawing/2014/main" id="{F1B7D6C5-9DAF-46DF-9B28-C1EA211DF928}"/>
              </a:ext>
            </a:extLst>
          </p:cNvPr>
          <p:cNvSpPr>
            <a:spLocks noGrp="1"/>
          </p:cNvSpPr>
          <p:nvPr>
            <p:ph sz="half" idx="2"/>
          </p:nvPr>
        </p:nvSpPr>
        <p:spPr/>
        <p:txBody>
          <a:bodyPr>
            <a:normAutofit/>
          </a:bodyPr>
          <a:lstStyle/>
          <a:p>
            <a:pPr algn="ctr"/>
            <a:r>
              <a:rPr lang="en-US" b="1" dirty="0"/>
              <a:t>Console IO is a </a:t>
            </a:r>
            <a:r>
              <a:rPr lang="en-US" b="1" i="1" dirty="0"/>
              <a:t>pain</a:t>
            </a:r>
          </a:p>
          <a:p>
            <a:pPr algn="ctr"/>
            <a:r>
              <a:rPr lang="en-US" sz="3200" i="1" dirty="0"/>
              <a:t>Originally meant for a GUI</a:t>
            </a:r>
          </a:p>
          <a:p>
            <a:pPr algn="ctr"/>
            <a:r>
              <a:rPr lang="en-US" sz="2400" i="1" dirty="0"/>
              <a:t>It got better…</a:t>
            </a:r>
          </a:p>
          <a:p>
            <a:pPr marL="457200" lvl="1" indent="0">
              <a:buNone/>
            </a:pPr>
            <a:endParaRPr lang="en-US" sz="3600" dirty="0"/>
          </a:p>
          <a:p>
            <a:pPr algn="ctr"/>
            <a:r>
              <a:rPr lang="en-US" b="1" dirty="0"/>
              <a:t>Slower than true compiled languages</a:t>
            </a:r>
          </a:p>
          <a:p>
            <a:endParaRPr lang="en-US" dirty="0"/>
          </a:p>
          <a:p>
            <a:pPr algn="ctr"/>
            <a:r>
              <a:rPr lang="en-US" b="1" dirty="0"/>
              <a:t>Can reverse compilation</a:t>
            </a:r>
          </a:p>
          <a:p>
            <a:pPr algn="ctr"/>
            <a:r>
              <a:rPr lang="en-US" sz="3200" i="1" dirty="0"/>
              <a:t>Security issue</a:t>
            </a:r>
          </a:p>
          <a:p>
            <a:endParaRPr lang="en-US" dirty="0"/>
          </a:p>
        </p:txBody>
      </p:sp>
      <p:sp>
        <p:nvSpPr>
          <p:cNvPr id="2" name="Title 1"/>
          <p:cNvSpPr>
            <a:spLocks noGrp="1"/>
          </p:cNvSpPr>
          <p:nvPr>
            <p:ph type="title"/>
          </p:nvPr>
        </p:nvSpPr>
        <p:spPr/>
        <p:txBody>
          <a:bodyPr anchor="ctr">
            <a:normAutofit fontScale="90000"/>
          </a:bodyPr>
          <a:lstStyle/>
          <a:p>
            <a:pPr>
              <a:lnSpc>
                <a:spcPct val="90000"/>
              </a:lnSpc>
            </a:pPr>
            <a:r>
              <a:rPr lang="en-US" sz="4100"/>
              <a:t>Java Weaknesses</a:t>
            </a:r>
          </a:p>
        </p:txBody>
      </p:sp>
    </p:spTree>
    <p:extLst>
      <p:ext uri="{BB962C8B-B14F-4D97-AF65-F5344CB8AC3E}">
        <p14:creationId xmlns:p14="http://schemas.microsoft.com/office/powerpoint/2010/main" val="14644994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chor="t">
            <a:normAutofit/>
          </a:bodyPr>
          <a:lstStyle/>
          <a:p>
            <a:pPr marL="0" indent="0">
              <a:buNone/>
            </a:pPr>
            <a:r>
              <a:rPr lang="en-US" b="1" dirty="0"/>
              <a:t>Garbage collection</a:t>
            </a:r>
          </a:p>
          <a:p>
            <a:pPr marL="0" indent="0">
              <a:buNone/>
            </a:pPr>
            <a:endParaRPr lang="en-US" b="1" dirty="0"/>
          </a:p>
          <a:p>
            <a:pPr marL="0" indent="0" algn="ctr">
              <a:buNone/>
            </a:pPr>
            <a:r>
              <a:rPr lang="en-US" i="1" dirty="0"/>
              <a:t>The language handles clean dynamic memory allocations for you (Yay)</a:t>
            </a:r>
          </a:p>
          <a:p>
            <a:pPr marL="0" indent="0" algn="ctr">
              <a:buNone/>
            </a:pPr>
            <a:endParaRPr lang="en-US" i="1" dirty="0"/>
          </a:p>
          <a:p>
            <a:pPr marL="0" indent="0">
              <a:buNone/>
            </a:pPr>
            <a:endParaRPr lang="en-US" i="1" dirty="0"/>
          </a:p>
          <a:p>
            <a:pPr marL="0" indent="0" algn="ctr">
              <a:buNone/>
            </a:pPr>
            <a:r>
              <a:rPr lang="en-US" sz="4400" i="1" dirty="0"/>
              <a:t>Tends to hit at the </a:t>
            </a:r>
            <a:r>
              <a:rPr lang="en-US" sz="4400" b="1" i="1" dirty="0"/>
              <a:t>worst</a:t>
            </a:r>
            <a:r>
              <a:rPr lang="en-US" sz="4400" i="1" dirty="0"/>
              <a:t> time (Boo)</a:t>
            </a:r>
          </a:p>
        </p:txBody>
      </p:sp>
      <p:sp>
        <p:nvSpPr>
          <p:cNvPr id="2" name="Title 1"/>
          <p:cNvSpPr>
            <a:spLocks noGrp="1"/>
          </p:cNvSpPr>
          <p:nvPr>
            <p:ph type="title"/>
          </p:nvPr>
        </p:nvSpPr>
        <p:spPr/>
        <p:txBody>
          <a:bodyPr anchor="ctr">
            <a:normAutofit fontScale="90000"/>
          </a:bodyPr>
          <a:lstStyle/>
          <a:p>
            <a:pPr>
              <a:lnSpc>
                <a:spcPct val="90000"/>
              </a:lnSpc>
            </a:pPr>
            <a:r>
              <a:rPr lang="en-US" sz="4100"/>
              <a:t>Java “it depends”</a:t>
            </a:r>
          </a:p>
        </p:txBody>
      </p:sp>
      <p:pic>
        <p:nvPicPr>
          <p:cNvPr id="8" name="Content Placeholder 7" descr="A picture containing cup, indoor&#10;&#10;Description automatically generated">
            <a:extLst>
              <a:ext uri="{FF2B5EF4-FFF2-40B4-BE49-F238E27FC236}">
                <a16:creationId xmlns:a16="http://schemas.microsoft.com/office/drawing/2014/main" id="{5428FA6F-8E40-23CC-4A10-97C3B3018D3A}"/>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501063" y="1933575"/>
            <a:ext cx="3313112" cy="3313112"/>
          </a:xfrm>
          <a:prstGeom prst="rect">
            <a:avLst/>
          </a:prstGeom>
          <a:noFill/>
        </p:spPr>
      </p:pic>
    </p:spTree>
    <p:extLst>
      <p:ext uri="{BB962C8B-B14F-4D97-AF65-F5344CB8AC3E}">
        <p14:creationId xmlns:p14="http://schemas.microsoft.com/office/powerpoint/2010/main" val="3165518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D523BF-6223-4A02-BA4D-B74EFE4D5F80}"/>
              </a:ext>
            </a:extLst>
          </p:cNvPr>
          <p:cNvSpPr>
            <a:spLocks noGrp="1"/>
          </p:cNvSpPr>
          <p:nvPr>
            <p:ph idx="1"/>
          </p:nvPr>
        </p:nvSpPr>
        <p:spPr/>
        <p:txBody>
          <a:bodyPr/>
          <a:lstStyle/>
          <a:p>
            <a:r>
              <a:rPr lang="en-US" dirty="0"/>
              <a:t>Overview of order of learning a new language</a:t>
            </a:r>
          </a:p>
          <a:p>
            <a:r>
              <a:rPr lang="en-US" dirty="0"/>
              <a:t>IntelliJ </a:t>
            </a:r>
          </a:p>
          <a:p>
            <a:r>
              <a:rPr lang="en-US" dirty="0"/>
              <a:t>Java Overview</a:t>
            </a:r>
          </a:p>
        </p:txBody>
      </p:sp>
      <p:sp>
        <p:nvSpPr>
          <p:cNvPr id="2" name="Title 1">
            <a:extLst>
              <a:ext uri="{FF2B5EF4-FFF2-40B4-BE49-F238E27FC236}">
                <a16:creationId xmlns:a16="http://schemas.microsoft.com/office/drawing/2014/main" id="{2E86D507-127D-42A2-92F5-985E9E76C606}"/>
              </a:ext>
            </a:extLst>
          </p:cNvPr>
          <p:cNvSpPr>
            <a:spLocks noGrp="1"/>
          </p:cNvSpPr>
          <p:nvPr>
            <p:ph type="title"/>
          </p:nvPr>
        </p:nvSpPr>
        <p:spPr/>
        <p:txBody>
          <a:bodyPr/>
          <a:lstStyle/>
          <a:p>
            <a:r>
              <a:rPr lang="en-US" dirty="0"/>
              <a:t>Topics</a:t>
            </a:r>
          </a:p>
        </p:txBody>
      </p:sp>
    </p:spTree>
    <p:extLst>
      <p:ext uri="{BB962C8B-B14F-4D97-AF65-F5344CB8AC3E}">
        <p14:creationId xmlns:p14="http://schemas.microsoft.com/office/powerpoint/2010/main" val="25621888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97ACD3-D28D-4A25-BD6B-3BD137D6DB48}"/>
              </a:ext>
            </a:extLst>
          </p:cNvPr>
          <p:cNvSpPr>
            <a:spLocks noGrp="1"/>
          </p:cNvSpPr>
          <p:nvPr>
            <p:ph idx="1"/>
          </p:nvPr>
        </p:nvSpPr>
        <p:spPr/>
        <p:txBody>
          <a:bodyPr>
            <a:normAutofit fontScale="92500" lnSpcReduction="20000"/>
          </a:bodyPr>
          <a:lstStyle/>
          <a:p>
            <a:pPr marL="0" indent="0" algn="ctr">
              <a:buNone/>
            </a:pPr>
            <a:r>
              <a:rPr lang="en-US" dirty="0"/>
              <a:t>C++ and C, and MANY older language we used new and delete explicitly</a:t>
            </a:r>
          </a:p>
          <a:p>
            <a:pPr marL="0" indent="0" algn="ctr">
              <a:buNone/>
            </a:pPr>
            <a:endParaRPr lang="en-US" dirty="0"/>
          </a:p>
          <a:p>
            <a:pPr marL="0" indent="0" algn="ctr">
              <a:buNone/>
            </a:pPr>
            <a:r>
              <a:rPr lang="en-US" dirty="0"/>
              <a:t>Garbage collection finds and deletes unused variables for us</a:t>
            </a:r>
          </a:p>
          <a:p>
            <a:pPr marL="0" indent="0" algn="ctr">
              <a:buNone/>
            </a:pPr>
            <a:endParaRPr lang="en-US" dirty="0"/>
          </a:p>
          <a:p>
            <a:pPr marL="0" indent="0" algn="ctr">
              <a:buNone/>
            </a:pPr>
            <a:r>
              <a:rPr lang="en-US" sz="5800" b="1" i="1" u="sng" dirty="0"/>
              <a:t>What are the advantages and disadvantages of both?</a:t>
            </a:r>
          </a:p>
        </p:txBody>
      </p:sp>
      <p:sp>
        <p:nvSpPr>
          <p:cNvPr id="2" name="Title 1">
            <a:extLst>
              <a:ext uri="{FF2B5EF4-FFF2-40B4-BE49-F238E27FC236}">
                <a16:creationId xmlns:a16="http://schemas.microsoft.com/office/drawing/2014/main" id="{25ADF507-8D23-4AA2-B35E-D93146D6D5EE}"/>
              </a:ext>
            </a:extLst>
          </p:cNvPr>
          <p:cNvSpPr>
            <a:spLocks noGrp="1"/>
          </p:cNvSpPr>
          <p:nvPr>
            <p:ph type="title"/>
          </p:nvPr>
        </p:nvSpPr>
        <p:spPr/>
        <p:txBody>
          <a:bodyPr/>
          <a:lstStyle/>
          <a:p>
            <a:r>
              <a:rPr lang="en-US" dirty="0"/>
              <a:t>QUESTION: Garbage collection</a:t>
            </a:r>
          </a:p>
        </p:txBody>
      </p:sp>
    </p:spTree>
    <p:extLst>
      <p:ext uri="{BB962C8B-B14F-4D97-AF65-F5344CB8AC3E}">
        <p14:creationId xmlns:p14="http://schemas.microsoft.com/office/powerpoint/2010/main" val="34298028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2367267-A707-423B-B27F-47178E67AEA9}"/>
              </a:ext>
            </a:extLst>
          </p:cNvPr>
          <p:cNvSpPr>
            <a:spLocks noGrp="1"/>
          </p:cNvSpPr>
          <p:nvPr>
            <p:ph type="body" idx="1"/>
          </p:nvPr>
        </p:nvSpPr>
        <p:spPr/>
        <p:txBody>
          <a:bodyPr/>
          <a:lstStyle/>
          <a:p>
            <a:r>
              <a:rPr lang="en-US" dirty="0"/>
              <a:t>No garbage collection</a:t>
            </a:r>
          </a:p>
        </p:txBody>
      </p:sp>
      <p:sp>
        <p:nvSpPr>
          <p:cNvPr id="3" name="Content Placeholder 2">
            <a:extLst>
              <a:ext uri="{FF2B5EF4-FFF2-40B4-BE49-F238E27FC236}">
                <a16:creationId xmlns:a16="http://schemas.microsoft.com/office/drawing/2014/main" id="{4F97ACD3-D28D-4A25-BD6B-3BD137D6DB48}"/>
              </a:ext>
            </a:extLst>
          </p:cNvPr>
          <p:cNvSpPr>
            <a:spLocks noGrp="1"/>
          </p:cNvSpPr>
          <p:nvPr>
            <p:ph sz="half" idx="2"/>
          </p:nvPr>
        </p:nvSpPr>
        <p:spPr/>
        <p:txBody>
          <a:bodyPr>
            <a:normAutofit/>
          </a:bodyPr>
          <a:lstStyle/>
          <a:p>
            <a:pPr marL="742950" indent="-742950">
              <a:buFont typeface="+mj-lt"/>
              <a:buAutoNum type="arabicPeriod"/>
            </a:pPr>
            <a:r>
              <a:rPr lang="en-US" dirty="0"/>
              <a:t>Can choose when to run deletion</a:t>
            </a:r>
          </a:p>
          <a:p>
            <a:pPr marL="742950" indent="-742950">
              <a:buFont typeface="+mj-lt"/>
              <a:buAutoNum type="arabicPeriod"/>
            </a:pPr>
            <a:r>
              <a:rPr lang="en-US" dirty="0"/>
              <a:t>Faster, since there is not a background process</a:t>
            </a:r>
          </a:p>
          <a:p>
            <a:pPr marL="742950" indent="-742950">
              <a:buFont typeface="+mj-lt"/>
              <a:buAutoNum type="arabicPeriod"/>
            </a:pPr>
            <a:r>
              <a:rPr lang="en-US" dirty="0"/>
              <a:t>Memory leaks COMMON</a:t>
            </a:r>
          </a:p>
          <a:p>
            <a:pPr marL="742950" indent="-742950">
              <a:buFont typeface="+mj-lt"/>
              <a:buAutoNum type="arabicPeriod"/>
            </a:pPr>
            <a:r>
              <a:rPr lang="en-US" dirty="0"/>
              <a:t>Originally VERY hard to track down memory leaks</a:t>
            </a:r>
          </a:p>
        </p:txBody>
      </p:sp>
      <p:sp>
        <p:nvSpPr>
          <p:cNvPr id="5" name="Text Placeholder 4">
            <a:extLst>
              <a:ext uri="{FF2B5EF4-FFF2-40B4-BE49-F238E27FC236}">
                <a16:creationId xmlns:a16="http://schemas.microsoft.com/office/drawing/2014/main" id="{BB5B8EE3-00D4-42FA-8B03-79B5A0630AE3}"/>
              </a:ext>
            </a:extLst>
          </p:cNvPr>
          <p:cNvSpPr>
            <a:spLocks noGrp="1"/>
          </p:cNvSpPr>
          <p:nvPr>
            <p:ph type="body" sz="quarter" idx="3"/>
          </p:nvPr>
        </p:nvSpPr>
        <p:spPr/>
        <p:txBody>
          <a:bodyPr/>
          <a:lstStyle/>
          <a:p>
            <a:r>
              <a:rPr lang="en-US" dirty="0"/>
              <a:t>Garbage collection</a:t>
            </a:r>
          </a:p>
        </p:txBody>
      </p:sp>
      <p:sp>
        <p:nvSpPr>
          <p:cNvPr id="6" name="Content Placeholder 5">
            <a:extLst>
              <a:ext uri="{FF2B5EF4-FFF2-40B4-BE49-F238E27FC236}">
                <a16:creationId xmlns:a16="http://schemas.microsoft.com/office/drawing/2014/main" id="{3BD30A99-C2EE-499C-9639-D0893F485AB6}"/>
              </a:ext>
            </a:extLst>
          </p:cNvPr>
          <p:cNvSpPr>
            <a:spLocks noGrp="1"/>
          </p:cNvSpPr>
          <p:nvPr>
            <p:ph sz="quarter" idx="4"/>
          </p:nvPr>
        </p:nvSpPr>
        <p:spPr/>
        <p:txBody>
          <a:bodyPr>
            <a:normAutofit fontScale="92500" lnSpcReduction="20000"/>
          </a:bodyPr>
          <a:lstStyle/>
          <a:p>
            <a:pPr marL="742950" indent="-742950">
              <a:buFont typeface="+mj-lt"/>
              <a:buAutoNum type="arabicPeriod"/>
            </a:pPr>
            <a:r>
              <a:rPr lang="en-US" dirty="0"/>
              <a:t>Simpler syntax</a:t>
            </a:r>
          </a:p>
          <a:p>
            <a:pPr marL="742950" indent="-742950">
              <a:buFont typeface="+mj-lt"/>
              <a:buAutoNum type="arabicPeriod"/>
            </a:pPr>
            <a:r>
              <a:rPr lang="en-US" dirty="0"/>
              <a:t>No memory leaks</a:t>
            </a:r>
          </a:p>
          <a:p>
            <a:pPr marL="742950" indent="-742950">
              <a:buFont typeface="+mj-lt"/>
              <a:buAutoNum type="arabicPeriod"/>
            </a:pPr>
            <a:r>
              <a:rPr lang="en-US" dirty="0"/>
              <a:t>Slower</a:t>
            </a:r>
          </a:p>
          <a:p>
            <a:pPr marL="742950" indent="-742950">
              <a:buFont typeface="+mj-lt"/>
              <a:buAutoNum type="arabicPeriod"/>
            </a:pPr>
            <a:r>
              <a:rPr lang="en-US" dirty="0"/>
              <a:t>Can be “encouraged in some languages” (set to null encourages it in java, del in python)</a:t>
            </a:r>
          </a:p>
          <a:p>
            <a:pPr marL="742950" indent="-742950">
              <a:buFont typeface="+mj-lt"/>
              <a:buAutoNum type="arabicPeriod"/>
            </a:pPr>
            <a:r>
              <a:rPr lang="en-US" dirty="0"/>
              <a:t>Often runs at the worse possible time…</a:t>
            </a:r>
          </a:p>
          <a:p>
            <a:pPr marL="0" indent="0" algn="ctr">
              <a:buNone/>
            </a:pPr>
            <a:r>
              <a:rPr lang="en-US" sz="6300" dirty="0"/>
              <a:t>WHY!?</a:t>
            </a:r>
          </a:p>
          <a:p>
            <a:endParaRPr lang="en-US" dirty="0"/>
          </a:p>
        </p:txBody>
      </p:sp>
      <p:sp>
        <p:nvSpPr>
          <p:cNvPr id="2" name="Title 1">
            <a:extLst>
              <a:ext uri="{FF2B5EF4-FFF2-40B4-BE49-F238E27FC236}">
                <a16:creationId xmlns:a16="http://schemas.microsoft.com/office/drawing/2014/main" id="{25ADF507-8D23-4AA2-B35E-D93146D6D5EE}"/>
              </a:ext>
            </a:extLst>
          </p:cNvPr>
          <p:cNvSpPr>
            <a:spLocks noGrp="1"/>
          </p:cNvSpPr>
          <p:nvPr>
            <p:ph type="title"/>
          </p:nvPr>
        </p:nvSpPr>
        <p:spPr/>
        <p:txBody>
          <a:bodyPr/>
          <a:lstStyle/>
          <a:p>
            <a:r>
              <a:rPr lang="en-US" dirty="0"/>
              <a:t>Answer:</a:t>
            </a:r>
          </a:p>
        </p:txBody>
      </p:sp>
    </p:spTree>
    <p:extLst>
      <p:ext uri="{BB962C8B-B14F-4D97-AF65-F5344CB8AC3E}">
        <p14:creationId xmlns:p14="http://schemas.microsoft.com/office/powerpoint/2010/main" val="12232054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74AD2-8B00-4C60-ACB9-FE0D65E43B46}"/>
              </a:ext>
            </a:extLst>
          </p:cNvPr>
          <p:cNvSpPr>
            <a:spLocks noGrp="1"/>
          </p:cNvSpPr>
          <p:nvPr>
            <p:ph idx="1"/>
          </p:nvPr>
        </p:nvSpPr>
        <p:spPr/>
        <p:txBody>
          <a:bodyPr/>
          <a:lstStyle/>
          <a:p>
            <a:pPr marL="0" indent="0" algn="ctr">
              <a:buNone/>
            </a:pPr>
            <a:endParaRPr lang="en-US" dirty="0"/>
          </a:p>
          <a:p>
            <a:pPr marL="0" indent="0" algn="ctr">
              <a:buNone/>
            </a:pPr>
            <a:r>
              <a:rPr lang="en-US" dirty="0"/>
              <a:t>Overview of how we will talk about new languages</a:t>
            </a:r>
          </a:p>
        </p:txBody>
      </p:sp>
      <p:sp>
        <p:nvSpPr>
          <p:cNvPr id="2" name="Title 1">
            <a:extLst>
              <a:ext uri="{FF2B5EF4-FFF2-40B4-BE49-F238E27FC236}">
                <a16:creationId xmlns:a16="http://schemas.microsoft.com/office/drawing/2014/main" id="{198AA61C-F55E-4C35-BCF3-97DEB1B92226}"/>
              </a:ext>
            </a:extLst>
          </p:cNvPr>
          <p:cNvSpPr>
            <a:spLocks noGrp="1"/>
          </p:cNvSpPr>
          <p:nvPr>
            <p:ph type="title"/>
          </p:nvPr>
        </p:nvSpPr>
        <p:spPr/>
        <p:txBody>
          <a:bodyPr/>
          <a:lstStyle/>
          <a:p>
            <a:r>
              <a:rPr lang="en-US" dirty="0"/>
              <a:t>First language</a:t>
            </a:r>
          </a:p>
        </p:txBody>
      </p:sp>
    </p:spTree>
    <p:extLst>
      <p:ext uri="{BB962C8B-B14F-4D97-AF65-F5344CB8AC3E}">
        <p14:creationId xmlns:p14="http://schemas.microsoft.com/office/powerpoint/2010/main" val="39803226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6EA8D9-1692-47C2-A657-C90E768AB6A5}"/>
              </a:ext>
            </a:extLst>
          </p:cNvPr>
          <p:cNvSpPr>
            <a:spLocks noGrp="1"/>
          </p:cNvSpPr>
          <p:nvPr>
            <p:ph sz="half" idx="1"/>
          </p:nvPr>
        </p:nvSpPr>
        <p:spPr/>
        <p:txBody>
          <a:bodyPr anchor="t">
            <a:normAutofit/>
          </a:bodyPr>
          <a:lstStyle/>
          <a:p>
            <a:pPr marL="0" indent="0" algn="ctr">
              <a:lnSpc>
                <a:spcPct val="90000"/>
              </a:lnSpc>
              <a:buNone/>
            </a:pPr>
            <a:r>
              <a:rPr lang="en-US" sz="2500" dirty="0"/>
              <a:t>Start with required software</a:t>
            </a:r>
          </a:p>
          <a:p>
            <a:pPr marL="0" indent="0">
              <a:lnSpc>
                <a:spcPct val="90000"/>
              </a:lnSpc>
              <a:buNone/>
            </a:pPr>
            <a:endParaRPr lang="en-US" sz="2500" dirty="0"/>
          </a:p>
          <a:p>
            <a:pPr marL="0" indent="0" algn="ctr">
              <a:lnSpc>
                <a:spcPct val="90000"/>
              </a:lnSpc>
              <a:buNone/>
            </a:pPr>
            <a:r>
              <a:rPr lang="en-US" sz="2500" dirty="0"/>
              <a:t>Then with a language overview.</a:t>
            </a:r>
          </a:p>
          <a:p>
            <a:pPr marL="0" indent="0">
              <a:lnSpc>
                <a:spcPct val="90000"/>
              </a:lnSpc>
              <a:buNone/>
            </a:pPr>
            <a:endParaRPr lang="en-US" sz="2500" dirty="0"/>
          </a:p>
          <a:p>
            <a:pPr marL="0" indent="0" algn="ctr">
              <a:lnSpc>
                <a:spcPct val="90000"/>
              </a:lnSpc>
              <a:buNone/>
            </a:pPr>
            <a:r>
              <a:rPr lang="en-US" sz="2500" dirty="0"/>
              <a:t>Next, in any new language we have a set of near universal structures (10 of them actually), followed by some very common advanced structures.</a:t>
            </a:r>
          </a:p>
          <a:p>
            <a:pPr marL="0" indent="0">
              <a:lnSpc>
                <a:spcPct val="90000"/>
              </a:lnSpc>
              <a:buNone/>
            </a:pPr>
            <a:endParaRPr lang="en-US" sz="2500" dirty="0"/>
          </a:p>
          <a:p>
            <a:pPr marL="0" indent="0" algn="ctr">
              <a:lnSpc>
                <a:spcPct val="90000"/>
              </a:lnSpc>
              <a:buNone/>
            </a:pPr>
            <a:r>
              <a:rPr lang="en-US" sz="2500" dirty="0"/>
              <a:t>Lastly, go onto language specialties</a:t>
            </a:r>
          </a:p>
        </p:txBody>
      </p:sp>
      <p:pic>
        <p:nvPicPr>
          <p:cNvPr id="9" name="Content Placeholder 8" descr="A close up of a sign&#10;&#10;Description automatically generated">
            <a:extLst>
              <a:ext uri="{FF2B5EF4-FFF2-40B4-BE49-F238E27FC236}">
                <a16:creationId xmlns:a16="http://schemas.microsoft.com/office/drawing/2014/main" id="{9A98DFFC-CAE6-4F61-8991-9F0038D62CD7}"/>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501063" y="2790326"/>
            <a:ext cx="3313112" cy="1599611"/>
          </a:xfrm>
          <a:prstGeom prst="rect">
            <a:avLst/>
          </a:prstGeom>
          <a:noFill/>
        </p:spPr>
      </p:pic>
      <p:sp>
        <p:nvSpPr>
          <p:cNvPr id="2" name="Title 1">
            <a:extLst>
              <a:ext uri="{FF2B5EF4-FFF2-40B4-BE49-F238E27FC236}">
                <a16:creationId xmlns:a16="http://schemas.microsoft.com/office/drawing/2014/main" id="{D2D387F8-0EAD-46C9-A8BD-5C724768ABDF}"/>
              </a:ext>
            </a:extLst>
          </p:cNvPr>
          <p:cNvSpPr>
            <a:spLocks noGrp="1"/>
          </p:cNvSpPr>
          <p:nvPr>
            <p:ph type="title"/>
          </p:nvPr>
        </p:nvSpPr>
        <p:spPr/>
        <p:txBody>
          <a:bodyPr anchor="ctr">
            <a:normAutofit fontScale="90000"/>
          </a:bodyPr>
          <a:lstStyle/>
          <a:p>
            <a:pPr>
              <a:lnSpc>
                <a:spcPct val="90000"/>
              </a:lnSpc>
            </a:pPr>
            <a:r>
              <a:rPr lang="en-US" sz="4100"/>
              <a:t>New languages</a:t>
            </a:r>
          </a:p>
        </p:txBody>
      </p:sp>
    </p:spTree>
    <p:extLst>
      <p:ext uri="{BB962C8B-B14F-4D97-AF65-F5344CB8AC3E}">
        <p14:creationId xmlns:p14="http://schemas.microsoft.com/office/powerpoint/2010/main" val="33859763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A22F06B-5017-4944-A0B4-C771CC96B927}"/>
              </a:ext>
            </a:extLst>
          </p:cNvPr>
          <p:cNvSpPr>
            <a:spLocks noGrp="1"/>
          </p:cNvSpPr>
          <p:nvPr>
            <p:ph sz="half" idx="1"/>
          </p:nvPr>
        </p:nvSpPr>
        <p:spPr/>
        <p:txBody>
          <a:bodyPr/>
          <a:lstStyle/>
          <a:p>
            <a:pPr marL="742950" indent="-742950">
              <a:buFont typeface="+mj-lt"/>
              <a:buAutoNum type="arabicPeriod"/>
            </a:pPr>
            <a:r>
              <a:rPr lang="en-US" dirty="0"/>
              <a:t>Commenting</a:t>
            </a:r>
          </a:p>
          <a:p>
            <a:pPr marL="742950" indent="-742950">
              <a:buFont typeface="+mj-lt"/>
              <a:buAutoNum type="arabicPeriod"/>
            </a:pPr>
            <a:r>
              <a:rPr lang="en-US" dirty="0"/>
              <a:t>Output</a:t>
            </a:r>
          </a:p>
          <a:p>
            <a:pPr marL="742950" indent="-742950">
              <a:buFont typeface="+mj-lt"/>
              <a:buAutoNum type="arabicPeriod"/>
            </a:pPr>
            <a:r>
              <a:rPr lang="en-US"/>
              <a:t>Input</a:t>
            </a:r>
            <a:endParaRPr lang="en-US" dirty="0"/>
          </a:p>
          <a:p>
            <a:pPr marL="742950" indent="-742950">
              <a:buFont typeface="+mj-lt"/>
              <a:buAutoNum type="arabicPeriod"/>
            </a:pPr>
            <a:r>
              <a:rPr lang="en-US" dirty="0"/>
              <a:t>Selection</a:t>
            </a:r>
          </a:p>
          <a:p>
            <a:pPr marL="742950" indent="-742950">
              <a:buFont typeface="+mj-lt"/>
              <a:buAutoNum type="arabicPeriod"/>
            </a:pPr>
            <a:r>
              <a:rPr lang="en-US" dirty="0"/>
              <a:t>Repetition</a:t>
            </a:r>
          </a:p>
        </p:txBody>
      </p:sp>
      <p:sp>
        <p:nvSpPr>
          <p:cNvPr id="6" name="Content Placeholder 5">
            <a:extLst>
              <a:ext uri="{FF2B5EF4-FFF2-40B4-BE49-F238E27FC236}">
                <a16:creationId xmlns:a16="http://schemas.microsoft.com/office/drawing/2014/main" id="{9AA96D3C-9182-49DB-A352-04E5698F77D3}"/>
              </a:ext>
            </a:extLst>
          </p:cNvPr>
          <p:cNvSpPr>
            <a:spLocks noGrp="1"/>
          </p:cNvSpPr>
          <p:nvPr>
            <p:ph sz="half" idx="2"/>
          </p:nvPr>
        </p:nvSpPr>
        <p:spPr/>
        <p:txBody>
          <a:bodyPr/>
          <a:lstStyle/>
          <a:p>
            <a:pPr marL="742950" indent="-742950">
              <a:buFont typeface="+mj-lt"/>
              <a:buAutoNum type="arabicPeriod" startAt="6"/>
            </a:pPr>
            <a:r>
              <a:rPr lang="en-US" dirty="0"/>
              <a:t>Assignment</a:t>
            </a:r>
          </a:p>
          <a:p>
            <a:pPr marL="742950" indent="-742950">
              <a:buFont typeface="+mj-lt"/>
              <a:buAutoNum type="arabicPeriod" startAt="6"/>
            </a:pPr>
            <a:r>
              <a:rPr lang="en-US" dirty="0"/>
              <a:t>Function</a:t>
            </a:r>
          </a:p>
          <a:p>
            <a:pPr marL="742950" indent="-742950">
              <a:buFont typeface="+mj-lt"/>
              <a:buAutoNum type="arabicPeriod" startAt="6"/>
            </a:pPr>
            <a:r>
              <a:rPr lang="en-US" dirty="0"/>
              <a:t>Exception</a:t>
            </a:r>
          </a:p>
          <a:p>
            <a:pPr marL="742950" indent="-742950">
              <a:buFont typeface="+mj-lt"/>
              <a:buAutoNum type="arabicPeriod" startAt="6"/>
            </a:pPr>
            <a:r>
              <a:rPr lang="en-US" dirty="0"/>
              <a:t>File I/O</a:t>
            </a:r>
          </a:p>
          <a:p>
            <a:pPr marL="742950" indent="-742950">
              <a:buFont typeface="+mj-lt"/>
              <a:buAutoNum type="arabicPeriod" startAt="6"/>
            </a:pPr>
            <a:r>
              <a:rPr lang="en-US" dirty="0"/>
              <a:t>Classes</a:t>
            </a:r>
          </a:p>
        </p:txBody>
      </p:sp>
      <p:sp>
        <p:nvSpPr>
          <p:cNvPr id="4" name="Title 3">
            <a:extLst>
              <a:ext uri="{FF2B5EF4-FFF2-40B4-BE49-F238E27FC236}">
                <a16:creationId xmlns:a16="http://schemas.microsoft.com/office/drawing/2014/main" id="{734B637C-D615-41A4-A2F8-F79C2C1EF795}"/>
              </a:ext>
            </a:extLst>
          </p:cNvPr>
          <p:cNvSpPr>
            <a:spLocks noGrp="1"/>
          </p:cNvSpPr>
          <p:nvPr>
            <p:ph type="title"/>
          </p:nvPr>
        </p:nvSpPr>
        <p:spPr/>
        <p:txBody>
          <a:bodyPr/>
          <a:lstStyle/>
          <a:p>
            <a:r>
              <a:rPr lang="en-US" dirty="0"/>
              <a:t>The 10 universal structures</a:t>
            </a:r>
          </a:p>
        </p:txBody>
      </p:sp>
    </p:spTree>
    <p:extLst>
      <p:ext uri="{BB962C8B-B14F-4D97-AF65-F5344CB8AC3E}">
        <p14:creationId xmlns:p14="http://schemas.microsoft.com/office/powerpoint/2010/main" val="18595467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B30D0-06F4-4108-8671-15AA95BED910}"/>
              </a:ext>
            </a:extLst>
          </p:cNvPr>
          <p:cNvSpPr>
            <a:spLocks noGrp="1"/>
          </p:cNvSpPr>
          <p:nvPr>
            <p:ph sz="half" idx="1"/>
          </p:nvPr>
        </p:nvSpPr>
        <p:spPr/>
        <p:txBody>
          <a:bodyPr anchor="t">
            <a:normAutofit/>
          </a:bodyPr>
          <a:lstStyle/>
          <a:p>
            <a:pPr marL="0" indent="0" algn="ctr">
              <a:buNone/>
            </a:pPr>
            <a:r>
              <a:rPr lang="en-US" dirty="0"/>
              <a:t>Arrays</a:t>
            </a:r>
          </a:p>
          <a:p>
            <a:pPr algn="ctr"/>
            <a:endParaRPr lang="en-US" dirty="0"/>
          </a:p>
          <a:p>
            <a:pPr marL="0" indent="0" algn="ctr">
              <a:buNone/>
            </a:pPr>
            <a:r>
              <a:rPr lang="en-US" dirty="0"/>
              <a:t>Strings and formatting</a:t>
            </a:r>
          </a:p>
          <a:p>
            <a:pPr marL="0" indent="0" algn="ctr">
              <a:buNone/>
            </a:pPr>
            <a:endParaRPr lang="en-US" dirty="0"/>
          </a:p>
          <a:p>
            <a:pPr marL="0" indent="0" algn="ctr">
              <a:buNone/>
            </a:pPr>
            <a:r>
              <a:rPr lang="en-US" dirty="0"/>
              <a:t>Enums</a:t>
            </a:r>
          </a:p>
          <a:p>
            <a:pPr marL="0" indent="0" algn="ctr">
              <a:buNone/>
            </a:pPr>
            <a:endParaRPr lang="en-US" dirty="0"/>
          </a:p>
          <a:p>
            <a:pPr marL="0" indent="0" algn="ctr">
              <a:buNone/>
            </a:pPr>
            <a:r>
              <a:rPr lang="en-US" dirty="0"/>
              <a:t>Primitives (for that language) </a:t>
            </a:r>
          </a:p>
        </p:txBody>
      </p:sp>
      <p:pic>
        <p:nvPicPr>
          <p:cNvPr id="6" name="Content Placeholder 5" descr="A close up of a bridge&#10;&#10;Description automatically generated">
            <a:extLst>
              <a:ext uri="{FF2B5EF4-FFF2-40B4-BE49-F238E27FC236}">
                <a16:creationId xmlns:a16="http://schemas.microsoft.com/office/drawing/2014/main" id="{3BC2E45F-BFFA-4B0A-91D7-BFD418A36D2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p:blipFill>
        <p:spPr>
          <a:xfrm>
            <a:off x="8633619" y="2461419"/>
            <a:ext cx="3048000" cy="2257425"/>
          </a:xfrm>
          <a:noFill/>
        </p:spPr>
      </p:pic>
      <p:sp>
        <p:nvSpPr>
          <p:cNvPr id="2" name="Title 1">
            <a:extLst>
              <a:ext uri="{FF2B5EF4-FFF2-40B4-BE49-F238E27FC236}">
                <a16:creationId xmlns:a16="http://schemas.microsoft.com/office/drawing/2014/main" id="{06391A91-FD2C-43EC-AC70-8BCA7946BD00}"/>
              </a:ext>
            </a:extLst>
          </p:cNvPr>
          <p:cNvSpPr>
            <a:spLocks noGrp="1"/>
          </p:cNvSpPr>
          <p:nvPr>
            <p:ph type="title"/>
          </p:nvPr>
        </p:nvSpPr>
        <p:spPr/>
        <p:txBody>
          <a:bodyPr anchor="ctr">
            <a:normAutofit fontScale="90000"/>
          </a:bodyPr>
          <a:lstStyle/>
          <a:p>
            <a:pPr>
              <a:lnSpc>
                <a:spcPct val="90000"/>
              </a:lnSpc>
            </a:pPr>
            <a:r>
              <a:rPr lang="en-US" sz="4100"/>
              <a:t>A few more </a:t>
            </a:r>
            <a:r>
              <a:rPr lang="en-US" sz="4100" i="1"/>
              <a:t>very</a:t>
            </a:r>
            <a:r>
              <a:rPr lang="en-US" sz="4100"/>
              <a:t> common structures </a:t>
            </a:r>
          </a:p>
        </p:txBody>
      </p:sp>
    </p:spTree>
    <p:extLst>
      <p:ext uri="{BB962C8B-B14F-4D97-AF65-F5344CB8AC3E}">
        <p14:creationId xmlns:p14="http://schemas.microsoft.com/office/powerpoint/2010/main" val="27880548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65D3658-F9F5-42EF-B801-3B3EF145CD8D}"/>
              </a:ext>
            </a:extLst>
          </p:cNvPr>
          <p:cNvSpPr>
            <a:spLocks noGrp="1"/>
          </p:cNvSpPr>
          <p:nvPr>
            <p:ph sz="half" idx="1"/>
          </p:nvPr>
        </p:nvSpPr>
        <p:spPr/>
        <p:txBody>
          <a:bodyPr anchor="ctr"/>
          <a:lstStyle/>
          <a:p>
            <a:pPr algn="ctr"/>
            <a:r>
              <a:rPr lang="en-US" dirty="0"/>
              <a:t>The goal is to shift from focusing on syntax to logic paradigms. We are going back to thinking in flowcharts and then “translating” to a languages of choice!</a:t>
            </a:r>
          </a:p>
        </p:txBody>
      </p:sp>
      <p:pic>
        <p:nvPicPr>
          <p:cNvPr id="19" name="Content Placeholder 8" descr="A picture containing diagram&#10;&#10;Description automatically generated">
            <a:extLst>
              <a:ext uri="{FF2B5EF4-FFF2-40B4-BE49-F238E27FC236}">
                <a16:creationId xmlns:a16="http://schemas.microsoft.com/office/drawing/2014/main" id="{9CBDA8AB-A789-42C1-A5A1-DC514137CF36}"/>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743156" y="2189956"/>
            <a:ext cx="2828925" cy="2800350"/>
          </a:xfrm>
        </p:spPr>
      </p:pic>
      <p:sp>
        <p:nvSpPr>
          <p:cNvPr id="4" name="Title 3">
            <a:extLst>
              <a:ext uri="{FF2B5EF4-FFF2-40B4-BE49-F238E27FC236}">
                <a16:creationId xmlns:a16="http://schemas.microsoft.com/office/drawing/2014/main" id="{5C2F4622-1A48-4DA3-9B37-58603A1AB5FC}"/>
              </a:ext>
            </a:extLst>
          </p:cNvPr>
          <p:cNvSpPr>
            <a:spLocks noGrp="1"/>
          </p:cNvSpPr>
          <p:nvPr>
            <p:ph type="title"/>
          </p:nvPr>
        </p:nvSpPr>
        <p:spPr/>
        <p:txBody>
          <a:bodyPr/>
          <a:lstStyle/>
          <a:p>
            <a:r>
              <a:rPr lang="en-US" dirty="0"/>
              <a:t>Why?</a:t>
            </a:r>
          </a:p>
        </p:txBody>
      </p:sp>
    </p:spTree>
    <p:extLst>
      <p:ext uri="{BB962C8B-B14F-4D97-AF65-F5344CB8AC3E}">
        <p14:creationId xmlns:p14="http://schemas.microsoft.com/office/powerpoint/2010/main" val="34395575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576DE4-8AED-41D4-A3AE-F094B4540EC7}"/>
              </a:ext>
            </a:extLst>
          </p:cNvPr>
          <p:cNvSpPr>
            <a:spLocks noGrp="1"/>
          </p:cNvSpPr>
          <p:nvPr>
            <p:ph idx="1"/>
          </p:nvPr>
        </p:nvSpPr>
        <p:spPr/>
        <p:txBody>
          <a:bodyPr>
            <a:normAutofit/>
          </a:bodyPr>
          <a:lstStyle/>
          <a:p>
            <a:pPr marL="0" indent="0" algn="ctr">
              <a:buNone/>
            </a:pPr>
            <a:r>
              <a:rPr lang="en-US" sz="3600" i="1" dirty="0"/>
              <a:t>A good program to write when learning a new language is any basic, linked list collection (linked list, link queue, etc.), using inherited objects (e.g., derive square\circle from shape), with user input and output with error checking, and saving and loading the list state.</a:t>
            </a:r>
          </a:p>
          <a:p>
            <a:pPr marL="0" indent="0" algn="ctr">
              <a:buNone/>
            </a:pPr>
            <a:endParaRPr lang="en-US" sz="3600" dirty="0"/>
          </a:p>
          <a:p>
            <a:pPr marL="0" indent="0" algn="ctr">
              <a:buNone/>
            </a:pPr>
            <a:r>
              <a:rPr lang="en-US" sz="3600" dirty="0"/>
              <a:t>This hits all ten, common structures</a:t>
            </a:r>
          </a:p>
        </p:txBody>
      </p:sp>
      <p:sp>
        <p:nvSpPr>
          <p:cNvPr id="2" name="Title 1">
            <a:extLst>
              <a:ext uri="{FF2B5EF4-FFF2-40B4-BE49-F238E27FC236}">
                <a16:creationId xmlns:a16="http://schemas.microsoft.com/office/drawing/2014/main" id="{F7D3FAB4-A400-44EB-8157-1B44910E98CD}"/>
              </a:ext>
            </a:extLst>
          </p:cNvPr>
          <p:cNvSpPr>
            <a:spLocks noGrp="1"/>
          </p:cNvSpPr>
          <p:nvPr>
            <p:ph type="title"/>
          </p:nvPr>
        </p:nvSpPr>
        <p:spPr/>
        <p:txBody>
          <a:bodyPr/>
          <a:lstStyle/>
          <a:p>
            <a:r>
              <a:rPr lang="en-US" dirty="0"/>
              <a:t>Tip</a:t>
            </a:r>
          </a:p>
        </p:txBody>
      </p:sp>
      <p:pic>
        <p:nvPicPr>
          <p:cNvPr id="5" name="Picture 4" descr="A picture containing chart&#10;&#10;Description automatically generated">
            <a:extLst>
              <a:ext uri="{FF2B5EF4-FFF2-40B4-BE49-F238E27FC236}">
                <a16:creationId xmlns:a16="http://schemas.microsoft.com/office/drawing/2014/main" id="{F5C55A82-F059-7498-070A-BEC6B611A3E4}"/>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9117"/>
          <a:stretch/>
        </p:blipFill>
        <p:spPr>
          <a:xfrm>
            <a:off x="301752" y="4315968"/>
            <a:ext cx="11663910" cy="2700290"/>
          </a:xfrm>
          <a:prstGeom prst="rect">
            <a:avLst/>
          </a:prstGeom>
        </p:spPr>
      </p:pic>
    </p:spTree>
    <p:extLst>
      <p:ext uri="{BB962C8B-B14F-4D97-AF65-F5344CB8AC3E}">
        <p14:creationId xmlns:p14="http://schemas.microsoft.com/office/powerpoint/2010/main" val="18122056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23672C-EB48-4CE9-AD9E-D66CC12296D9}"/>
              </a:ext>
            </a:extLst>
          </p:cNvPr>
          <p:cNvSpPr>
            <a:spLocks noGrp="1"/>
          </p:cNvSpPr>
          <p:nvPr>
            <p:ph type="title"/>
          </p:nvPr>
        </p:nvSpPr>
        <p:spPr/>
        <p:txBody>
          <a:bodyPr/>
          <a:lstStyle/>
          <a:p>
            <a:r>
              <a:rPr lang="en-US" dirty="0"/>
              <a:t>Intro to Java</a:t>
            </a:r>
          </a:p>
        </p:txBody>
      </p:sp>
      <p:sp>
        <p:nvSpPr>
          <p:cNvPr id="6" name="Text Placeholder 5">
            <a:extLst>
              <a:ext uri="{FF2B5EF4-FFF2-40B4-BE49-F238E27FC236}">
                <a16:creationId xmlns:a16="http://schemas.microsoft.com/office/drawing/2014/main" id="{83A7CC72-75E7-4C0B-8391-191E56831261}"/>
              </a:ext>
            </a:extLst>
          </p:cNvPr>
          <p:cNvSpPr>
            <a:spLocks noGrp="1"/>
          </p:cNvSpPr>
          <p:nvPr>
            <p:ph type="body" idx="1"/>
          </p:nvPr>
        </p:nvSpPr>
        <p:spPr/>
        <p:txBody>
          <a:bodyPr/>
          <a:lstStyle/>
          <a:p>
            <a:r>
              <a:rPr lang="en-US"/>
              <a:t>Start here</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95E4C47-C193-2546-DEA2-6C55B73781B5}"/>
                  </a:ext>
                </a:extLst>
              </p14:cNvPr>
              <p14:cNvContentPartPr/>
              <p14:nvPr/>
            </p14:nvContentPartPr>
            <p14:xfrm>
              <a:off x="7648200" y="2268000"/>
              <a:ext cx="1046160" cy="1961640"/>
            </p14:xfrm>
          </p:contentPart>
        </mc:Choice>
        <mc:Fallback>
          <p:pic>
            <p:nvPicPr>
              <p:cNvPr id="2" name="Ink 1">
                <a:extLst>
                  <a:ext uri="{FF2B5EF4-FFF2-40B4-BE49-F238E27FC236}">
                    <a16:creationId xmlns:a16="http://schemas.microsoft.com/office/drawing/2014/main" id="{C95E4C47-C193-2546-DEA2-6C55B73781B5}"/>
                  </a:ext>
                </a:extLst>
              </p:cNvPr>
              <p:cNvPicPr/>
              <p:nvPr/>
            </p:nvPicPr>
            <p:blipFill>
              <a:blip r:embed="rId3"/>
              <a:stretch>
                <a:fillRect/>
              </a:stretch>
            </p:blipFill>
            <p:spPr>
              <a:xfrm>
                <a:off x="7638840" y="2258640"/>
                <a:ext cx="1064880" cy="1980360"/>
              </a:xfrm>
              <a:prstGeom prst="rect">
                <a:avLst/>
              </a:prstGeom>
            </p:spPr>
          </p:pic>
        </mc:Fallback>
      </mc:AlternateContent>
    </p:spTree>
    <p:extLst>
      <p:ext uri="{BB962C8B-B14F-4D97-AF65-F5344CB8AC3E}">
        <p14:creationId xmlns:p14="http://schemas.microsoft.com/office/powerpoint/2010/main" val="32953001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L_Bright_Them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L_Bright_Theme" id="{C5955EC3-5E2A-4392-AAA1-C44479002CAB}" vid="{DC966D60-F2E5-47C6-A1E7-00E7851CD2A3}"/>
    </a:ext>
  </a:extLst>
</a:theme>
</file>

<file path=docProps/app.xml><?xml version="1.0" encoding="utf-8"?>
<Properties xmlns="http://schemas.openxmlformats.org/officeDocument/2006/extended-properties" xmlns:vt="http://schemas.openxmlformats.org/officeDocument/2006/docPropsVTypes">
  <Template>PL_Bright_Theme</Template>
  <TotalTime>2103</TotalTime>
  <Words>589</Words>
  <Application>Microsoft Office PowerPoint</Application>
  <PresentationFormat>Widescreen</PresentationFormat>
  <Paragraphs>145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Franklin Gothic Heavy</vt:lpstr>
      <vt:lpstr>Wingdings 2</vt:lpstr>
      <vt:lpstr>PL_Bright_Theme</vt:lpstr>
      <vt:lpstr>Java Overview</vt:lpstr>
      <vt:lpstr>Topics</vt:lpstr>
      <vt:lpstr>First language</vt:lpstr>
      <vt:lpstr>New languages</vt:lpstr>
      <vt:lpstr>The 10 universal structures</vt:lpstr>
      <vt:lpstr>A few more very common structures </vt:lpstr>
      <vt:lpstr>Why?</vt:lpstr>
      <vt:lpstr>Tip</vt:lpstr>
      <vt:lpstr>Intro to Java</vt:lpstr>
      <vt:lpstr>Why Java?</vt:lpstr>
      <vt:lpstr>Java overview</vt:lpstr>
      <vt:lpstr>Primary Applications</vt:lpstr>
      <vt:lpstr>Java Philosophy</vt:lpstr>
      <vt:lpstr>Java Philosophy</vt:lpstr>
      <vt:lpstr>Forbidden constructs</vt:lpstr>
      <vt:lpstr>Forbidden constructs</vt:lpstr>
      <vt:lpstr>Java Strengths</vt:lpstr>
      <vt:lpstr>Java Weaknesses</vt:lpstr>
      <vt:lpstr>Java “it depends”</vt:lpstr>
      <vt:lpstr>QUESTION: Garbage collection</vt:lpstr>
      <vt:lpstr>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Overview</dc:title>
  <dc:creator>Lisa Rebenitsch</dc:creator>
  <cp:lastModifiedBy>Rebenitsch, Lisa R.</cp:lastModifiedBy>
  <cp:revision>31</cp:revision>
  <dcterms:created xsi:type="dcterms:W3CDTF">2020-08-07T19:25:35Z</dcterms:created>
  <dcterms:modified xsi:type="dcterms:W3CDTF">2023-08-23T17:51:56Z</dcterms:modified>
</cp:coreProperties>
</file>