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notesMasterIdLst>
    <p:notesMasterId r:id="rId34"/>
  </p:notesMasterIdLst>
  <p:sldIdLst>
    <p:sldId id="329" r:id="rId2"/>
    <p:sldId id="333" r:id="rId3"/>
    <p:sldId id="284" r:id="rId4"/>
    <p:sldId id="331" r:id="rId5"/>
    <p:sldId id="423" r:id="rId6"/>
    <p:sldId id="293" r:id="rId7"/>
    <p:sldId id="355" r:id="rId8"/>
    <p:sldId id="294" r:id="rId9"/>
    <p:sldId id="295" r:id="rId10"/>
    <p:sldId id="334" r:id="rId11"/>
    <p:sldId id="430" r:id="rId12"/>
    <p:sldId id="473" r:id="rId13"/>
    <p:sldId id="474" r:id="rId14"/>
    <p:sldId id="461" r:id="rId15"/>
    <p:sldId id="462" r:id="rId16"/>
    <p:sldId id="463" r:id="rId17"/>
    <p:sldId id="465" r:id="rId18"/>
    <p:sldId id="464" r:id="rId19"/>
    <p:sldId id="298" r:id="rId20"/>
    <p:sldId id="472" r:id="rId21"/>
    <p:sldId id="466" r:id="rId22"/>
    <p:sldId id="356" r:id="rId23"/>
    <p:sldId id="332" r:id="rId24"/>
    <p:sldId id="468" r:id="rId25"/>
    <p:sldId id="357" r:id="rId26"/>
    <p:sldId id="420" r:id="rId27"/>
    <p:sldId id="421" r:id="rId28"/>
    <p:sldId id="422" r:id="rId29"/>
    <p:sldId id="425" r:id="rId30"/>
    <p:sldId id="467" r:id="rId31"/>
    <p:sldId id="282" r:id="rId32"/>
    <p:sldId id="46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21" autoAdjust="0"/>
  </p:normalViewPr>
  <p:slideViewPr>
    <p:cSldViewPr snapToGrid="0">
      <p:cViewPr varScale="1">
        <p:scale>
          <a:sx n="58" d="100"/>
          <a:sy n="58" d="100"/>
        </p:scale>
        <p:origin x="97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10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09-13T17:33:29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11880 7144 0,'-27'0'16,"1"0"-1,-1-27-15,1 27 16,-80-26-16,27 26 16,-27-27-16,-53 1 15,-53-1-15,107 1 16,25 26-16,1-26 16,-27-1-16,0 27 15,27-26-15,-27-1 16,-79 1-16,79-1 15,0 27-15,-26-26 16,26 26 0,27 0-16,26 0 15,0 0-15,26 0 16,-26 0-16,1 0 16,25 0-16,-26 0 15,0 0-15,-26 26 16,26 1-16,-26 26 15,-1-27-15,-26 27 16,1-27-16,25 27 16,-52 0-16,79-26 15,0-27 1,0 53-16,-26 0 16,26-27-16,-53 27 0,80-53 15,-1 53-15,1-53 16,-27 53-16,26-27 15,-52 27-15,0 0 16,-1 0-16,27-27 16,53 1-16,-26-27 15,-27 53-15,26-27 16,1 1 0,-27-1-16,27 1 15,-27 26 1,53-27-1,-27-26-15,27 27 32,0-1-17,0 0-15,0 27 16,27 0 0,-1 0-16,27 0 15,-27-26-15,1 25 16,26 1-16,0 0 15,-27-26-15,27-1 16,0-26-16,26 53 16,-26-26-16,0-27 15,-26 26-15,26 0 16,0-26-16,-1 0 16,1 27-16,27-1 15,-1 1-15,-26-27 16,26 26-16,1 1 15,26-27-15,-53 26 16,-1-26-16,1 0 16,-26 0-16,26 0 15,0 0-15,-27 0 16,27 0 0,0 0-16,26 0 15,1 0-15,26 0 16,-1 0-16,1 0 15,106 0-15,-53 0 0,-27 0 16,53 0-16,-26 0 16,0 0-16,26-26 15,0-1-15,-79 27 16,0 0-16,26 0 16,-53 0-16,-52-26 15,26 26 1,-27-27-16,27 27 15,-26 0 1,-1 0 0,1-26-1,-1 26 1,0-27-16,27 1 16,0 0-16,-53-1 15,53 1-15,0-27 16,0 26-1,-53-26-15,26 53 16,-26-26-16,27-1 16,26-25-16,-27-28 15,-26 1-15,27 26 16,-27-26-16,0 26 16,0-27-16,0 27 15,0 0-15,0 0 16,0 27-1,0 0-15,0-1 16,0 1-16,0-1 16,0 1-16,-27-1 15,1 1-15,-27-1 16,0 27-16,0-26 16,-26-27-16,52 53 15,1 0 1,26-27-1</inkml:trace>
  <inkml:trace contextRef="#ctx0" brushRef="#br0" timeOffset="13686.35">7805 8784 0,'-26'0'15,"26"27"16,0 26-15,0-27 15,0 0-31,0 1 16,0-1-16,0 1 16,0-1-16,0 1 15,0 26-15,0-27 16,0 27-1,0 0-15,0 0 16,0 0-16,0-27 16,0 27-16,-53 27 15,53-54-15,0 0 16,0 54-16,0-54 16,0 27-16,0-26 15,0-1-15,0 27 16,0 0-16,0 0 15,0 0-15,0 0 16,0 26-16,0-26 16,0 0-16,0 0 15,0-27 1,0 1-16,0-1 16,-27-26 93</inkml:trace>
  <inkml:trace contextRef="#ctx0" brushRef="#br0" timeOffset="14483.04">7276 10160 0,'53'26'63,"-27"1"-63,1-1 15,26 1-15,-27 26 16,1-53-16,-27 26 15,53 1-15,-27 26 32,1-53-17,-1 0 32,0 0-31,1 0-16,-1 0 15,1 0 1,-1 0 0,1 0-1,-1 0 17,1-27-32,-1-26 15,1-26-15,26-1 16,-27 28-16,0-1 15,-26 26-15,27 27 16,-27-53-16</inkml:trace>
  <inkml:trace contextRef="#ctx0" brushRef="#br0" timeOffset="15471.15">9604 10478 0,'27'0'94,"79"0"-94,-1 0 16,54 0-16,-79 0 15,-1 0-15,0 0 0,1 0 16,-27 0 0,0 0-16,-27 0 15,27 0-15,-27 0 16</inkml:trace>
  <inkml:trace contextRef="#ctx0" brushRef="#br0" timeOffset="16299.01">10530 10398 0,'0'-26'94,"27"26"-79,26 0-15,0 26 16,0-26-16,-27 0 16,1 27-16,-1-1 15,-26 1 63,0-1-62,0 0-16,-26-26 16,-1 27-16,27-1 31,-26-26-31,-1 27 62,1-1-30,-1-26-17,1 27 1</inkml:trace>
  <inkml:trace contextRef="#ctx0" brushRef="#br0" timeOffset="22238.93">13018 10319 0,'79'0'78,"-26"0"-63,-27 0-15,1 0 16,52 26-16,-52-26 16,52 0-16,0 0 15,1 0-15,-1 0 16,0 0-16,-26 0 15,27 0 1,-27 0-16,-27 0 16,27 0-16,0 0 15,0 0-15,0 0 16,-27 0 0,1 0-16,-1 0 15</inkml:trace>
  <inkml:trace contextRef="#ctx0" brushRef="#br0" timeOffset="27955.45">14288 8440 0,'52'0'79,"-25"27"-64,52-1-15,-52-26 16,52 53-16,-26-27 15,79 1-15,-52-27 16,-1 26-16,0-26 16,1 27-16,26-1 15,52-26-15,-25 27 16,-1-1-16,80 1 16,26-1-16,26 1 15,-52-27-15,-53 0 16,52 0-16,1 0 15,-27 0-15,27 0 16,-27 0-16,-53 0 16,27 0-16,-26 0 15,25 0-15,-78 0 16,25 0-16,1-27 16,-53 27-16,0-26 15,0 26-15,26-27 16,-26 27-16,27-26 15,-54-1-15,54 1 16,-1-27 0,0 0-16,27-53 15,-26 53-15,-28-26 16,54 26-16,-106 27 16,27-1-16,-27 1 15,0-27-15,26 0 16,-26 0-16,0 0 15,0 0-15,0 27 16,-26-27-16,-1 26 16,-79-52-16,54 52 15,-1 27-15,0-26 16,0-1-16,26 27 16,-26-52-16,-26 25 15,26 27-15,0-26 16,27-1-16,-27 27 15,26 0 1,-52-26-16,-80-27 16,0 26-16,27 1 15,26-1-15,-52 27 0,25-53 16,-25 53 0,25 0-16,-52 0 15,0 0-15,26 0 16,27 0-16,52 0 15,-52 0-15,26 0 16,27 0-16,-53 0 16,-1 0-16,-131 0 15,52 27-15,0 52 16,-105-26-16,105-26 16,80-1-16,53 1 15,52-27-15,-26 26 16,27 1-1,-1-1 17,1 0-1,-1 1-31,27-1 16,-26-26-16,-1 27 15,27-1-15,-26 1 16,26-1-16,0 1 15,-26 26 1,26-27-16,-27 1 16,27-1-16,0 0 15,0 1-15,0-1 16,0 27-16,0-26 16,0-1-1,-26 1-15,26 26 31,-27-27-31,27 0 16,0 1-16,0-1 16,0 1-1</inkml:trace>
  <inkml:trace contextRef="#ctx0" brushRef="#br0" timeOffset="53943.11">18150 11165 0,'0'-26'47,"27"26"-32,-1 0-15,1 0 16,-1 0-1,1-27-15,-1 27 16,27 0-16,-26 0 16,25 0-16,1 0 15,27 0-15,-27 0 16,0 0-16,-27-26 16,27 0-1,26 26-15,27 0 16,26-27-16,-26 27 15,0 0-15,0 0 16,-27 0-16,1 0 16,-27 0-16,0 0 15,-27-26-15,0 26 16,1 0-16,26 0 16,-27 0-1,27 0-15,-26 0 16,26-27-16,-27 27 15,27-26-15,26 26 16,-26 0-16,27 0 16,-27 0-16,26 0 15,0 0-15,-26 0 16,27 0-16,-1-27 16,27 27-16,-27 0 15,27 0-15,-27 0 16,27 0-16,-26 0 15,-28 0-15,28 0 16,-27 0-16,26 0 16,-52 0-16,52-26 15,0 26-15,-26-27 16,0 27-16,0 0 16,0 0-16,0 0 15,26 0-15,1 0 16,-27 0-16,26 0 15,27 0-15,26 0 16,-53 27 0,1-1-16,-1 1 15,1-27-15,-27 0 16,26 26-16,-26-26 0,0 0 16,-27 0-16,1 0 15,-1 0-15,1 0 16,-1 0-16,1 27 15,-1-27-15,0 0 16,27 0-16,-26 26 31,26-26-31,-27 0 16,1 0 15,-1 0-31</inkml:trace>
  <inkml:trace contextRef="#ctx0" brushRef="#br0" timeOffset="54850.87">23336 10821 0,'27'0'31,"-1"0"-15,27 0-1,-26 27-15,-1-1 16,0-26-1,-26 27-15,27-27 16,-1 26-16,1 1 16,-27-1-16,26 1 15,-26 52-15,0-26 16,0 26-16,0-26 16,0 27-16,27-54 15,-27 27 95,0-27-110,-53-26 15,26 27-15,1-27 16,-1 26 31</inkml:trace>
  <inkml:trace contextRef="#ctx0" brushRef="#br0" timeOffset="57756.78">23521 11642 0,'0'26'47,"0"1"-32,0-1-15,0 27 16,0 0-16,0 0 0,0 0 15,0 0 1,0 0-16,0-1 16,0-25-16,0-1 15,0 1 1,0-1 62,0 27-78,27-26 16</inkml:trace>
  <inkml:trace contextRef="#ctx0" brushRef="#br0" timeOffset="58585.05">23389 12250 0,'0'27'78,"27"-27"-63,-27 26-15,26-26 32,1 0-1,-1 0-15,0 27-1,1-27 16,-1 0-15,1 0 47,-1-27-48,1 1 1,-27-1-16,26-26 15,-26 27 1,27 26 0,-27-27-16,26 1 15</inkml:trace>
  <inkml:trace contextRef="#ctx0" brushRef="#br0" timeOffset="59709.9">23627 12541 0,'53'0'78,"0"-26"-78,26 26 16,-52 0-16,26-27 16,26 1-16,-26-1 15,0 27-15,0-26 16,0 26 0,0-27-16,0 1 15,0 26-15,-27 0 16,54 0-16,-54-26 15,27 26 1,-27 0-16,1 0 16,-80 0 109,-26 0-110,-1 0-15,27 26 16,0-26-16,-26 0 16,52 0-16,1 0 15,52 26 110,27-26-109,-26 0-1,26 0-15,-27 0 16,27 0-16,-26 0 16,-1 0-1,1 0-15</inkml:trace>
  <inkml:trace contextRef="#ctx0" brushRef="#br0" timeOffset="62300.03">23125 13203 0,'-27'0'47,"1"0"-32,-1 0 1,1 0 0,-1 0-16,-26 0 15,27 0-15,-53 0 16,-1 0-16,-26 0 15,-26 0-15,-27 0 16,53 26 0,-26 1-16,79-27 15,-26 0-15,52 0 16,-25 0 0,-1 26-16,-53 1 15,0-1-15,-79 27 16,26 0-16,27-27 15,52-26-15,54 0 16</inkml:trace>
  <inkml:trace contextRef="#ctx0" brushRef="#br0" timeOffset="67387.96">16880 14367 0,'0'0'0,"-26"0"0,0 0 15,-27 26-15,26-26 31,-26 27 1,27-27-17,-54 0 1,27 0-16,27 0 16,-27 0-16,27 26 15,-27 1 1,26-27-16,1 0 15,-1 26 1,1-26-16,-1 27 16,1-27-1,-1 0 1</inkml:trace>
  <inkml:trace contextRef="#ctx0" brushRef="#br0" timeOffset="69993.81">15399 13229 0,'-27'0'31,"1"0"-31,-1-26 16,1 26 15,-27 0-31,0-27 16,27 27-1,-1 0 1,1 0-16,-1-26 16,1 26-16,-1 0 15,-26 0-15,0 0 16,1 0 0,-1-27-16,-27 27 15,27 0-15,-52-26 16,25 26-16,1 0 15,-27 0-15,27 0 16,-27 0-16,0 0 16,-26 0-16,-54 0 15,107 0-15,0 0 16,26 0 0,0 0-16,0 0 15,26 0-15,-25 0 16,25 0-16,-52 0 15,26 0-15,0 0 16,26 0-16,-25 0 16,25 0-16,-52 0 15,52 0-15,1 0 16,-54 0-16,27 0 16,-26 0-16,0 0 15,26 0-15,0 0 16,26 0-16,1 0 15,-27 0-15,27 0 16,-1 0-16,1 0 16,-54 0-16,27 0 15,0 0-15,-26 0 16,0 26-16,26-26 16,0 27-1,0-1-15,27 1 16,-1-27-16,1 0 15,-1 26 1,1-26-16,26 27 16,-27-27-1,27 26 1,0 1-16,0-1 16,0 0-1,0 1-15,0-1 16,0 1-16,0-1 15,0 1 1,0-1-16,0 1 16,0-1-16,27 1 15,52-1 1,-79 0 0,27-26-16,-1 0 15,0 27 1,1-27-16,-1 26 15,27 1-15,-26-27 16,26 26 15,0 1-31,-27-27 16,0 26-16,54 1 16,-54-27-16,27 26 15,0 1-15,26-1 16,-52-26-16,26 27 15,-27-27-15,27 26 16,-26-26-16,-1 0 16,27 0-16,-26 0 15,-1 0-15,0 0 0,1 26 16,-1-26-16,54 27 16,-27-27-16,26 0 15,0 26 1,1-26-16,-1 0 15,-52 0-15,-1 0 16,1 0-16,-1 0 0,0 0 16,27 0-16,0 0 15,-26 0-15,26 0 16,0 0-16,-1 0 16,28 0-16,-54 0 15,27 0 1,27-26-16,-27-1 15,26 27-15,-26 0 0,-27 0 16,1 0-16,26 0 16,0-26-16,-27 0 15,53 26-15,-52 0 16,-1-27-16,1 27 16,26-26-16,-27 26 31,27-27-16,-26 1-15,25-1 16,1 27-16,0-53 16,0 27-1,-26-1-15,-1 27 16,27-26-16,0-1 16,-27 1-1,1 26 1,52-53-1,-79 27 1,27-1 0,26 1-16,-53-1 15,26 27-15,-26-26 16,27 26-16,-27-27 31,26 1-31,0-1 31,-26 1-15,0 0 0,0-1-1,0 1 1,0-1 0,0 1-1,0-1 1</inkml:trace>
  <inkml:trace contextRef="#ctx0" brushRef="#br0" timeOffset="79730.64">9128 8493 0,'0'27'125,"0"-1"-110,0 27-15,0-27 32,0 1-17,27-1 1,-27 1-1,0-1 142,0 1-157,0-1 15,0 1 1,0-1 0,0 1-1,0-1-15,0 0 110,0 1-95,-27-1 1,27 27-16,0-26 15,0-1-15,0 1 16,0-1 0,0 1-1,-26-1 1,26 1 156,0-1-157,26 0-15,-26 1 16,27-1 15,-27 1-15,0-1 15,26-26-31,1 0 47,-1 0-16,0 27-15,27-27 0,-26 0-1,-1 0 16,1 0-15,-1 0-16,1 0 16,-1 0 15,1 0-31,-1 0 16,0 0-1,1 0-15,-1 0 16,1 0-16,-1 0 15,1 0-15,-1 0 16,1 0 15,26 0-15,-27 0-16,0 0 16,27 0-16,27 0 15,-1 0-15,27 0 16,0 0-16,0 0 15,-27-27-15,80 27 16,-53 0-16,26 0 16,-53 0-16,27 0 15,-27 0-15,1 0 16,-1 0-16,-26 0 16,-26 0-16,26 0 15,-1 0-15,1 0 16,27-26-16,-27-1 15,0 27-15,26-26 16,-26-1-16,0 27 16,0 0-16,0 0 15,-27 0-15,1 0 16,25 0-16,-25 0 16,-1 0-16,1 0 15,-1 0-15,1 0 16,-1 0-1,27 0-15,-26 0 16,-1 0-16,27 0 16,26 0-16,1 0 15,-1 0-15,27 0 16,0 0-16,-53 0 31,26 0-31,-26 0 16,26 0-16,-26 0 15,0 0-15,0 0 16,0 0-16,26 0 16,-52 0-16,26 0 15,-27 0-15,54-26 16,-28 26-16,-25 0 16,-1 0-16,27 0 15,0 0-15,-26 0 16,-1 0-16,1 0 15,52 0-15,-53 0 16,27 0-16,0 0 16,-26 0-16,52 0 15,1 0-15,-28 0 16,28 0-16,-27 0 16,0 0-16,0 0 15,-1 0-15,1 0 16,27 0-16,-54 0 15,1 0-15,-1 0 16,27 0-16,-27 0 16,1 0-16,-1 0 15,1 0-15,-1 0 16,1 0-16,-1 0 16,1 0-16,52 0 15,-26 0-15,0 0 16,0 0-16,-27 0 15,27 0-15,-26 0 16,-1 0-16,1 0 16,-1 0-16,1 0 15,-1 0-15,0 0 16,1 0-16,-1 0 78,1 26-15,-27 1-17,26-27-46,1 0 16,-1 0 0,-26 26-16,27-26 15,-1 27 1,1-1 15,-1 1 0,0 26-15,1-27 0,-1 1-1,-26-1 1,27 27 0,-27-27-1,26-26 16,1 27-15,-1 26 15,1-27 1,-1-26-17,1 0 16,-1 27 1,0-27-17,1 0 1,-1 0 15,1 0 0,-1 0 1,1 0-1,-1 0-31,1 0 16,-1 0-1,1 0 1,-1 0-1,1 0 1,-1 0 15,0 0 1782,1 0-1798,26 0-15,-27 0 16,1 0-16,-1 0 16,1-27-1,-1 27 126,1 0-125,-1 0-1,27 0 1,0 0-1,-27 0-15,27 0 16,-26 0-16,26 0 16,26 0-16,-26-26 15,0 26-15,26-27 16,-26 27-16,-26 0 16,25 0-16,28 0 15,-54 0-15,1 0 16,-1 0-1,1 0-15,-1 0 16,1 0 0,-1 0-16,1 0 15,-1 0-15,27 0 16,-27 0-16,27 0 16,-26 0-16,26 0 15,-27 0-15,1 0 16,26 0-16,-27 0 15,27 0-15,-27 0 16,27 0-16,-26 0 0,-1 0 16,1 0-1,26 0-15,-1 0 16,1 0 0,-26 0-16,-1 0 15,27 0-15,27 0 16,25 0-16,1 0 15,53 0-15,-53 0 16,26 0-16,-26 0 16,-27 0-16,1 0 15,-1 0-15,53-26 16,-52 26-16,-1 0 16,0 0-16,1 0 15,-27 0-15,53-27 16,-27 27-16,0-26 15,1 26-15,-1-27 16,1 27-16,-28 0 16,28 0-16,-1-26 15,-26 26-15,0 0 16,26 0-16,-26 0 16,-26 0-16,26 0 15,-27 0-15,53 0 16,-52 0-1,26-26-15,0 26 16,0 0-16,0 0 16,0 0-16,-27 0 15,0 0-15,27 0 16,-26 0-16,-1 0 16,27 0-16,0 0 15,0 0-15,0 0 16,26 0-16,-26 0 15,0 0-15,27 0 16,-28 0-16,54 0 16,0 0-16,53 0 0,-53 0 15,-27 0 1,-26 0-16,-27 0 0,27 0 16,-26 0-1,-1 0 1,1 0-16,26 26 15,-27-26-15,1 0 32,-1 0-32,53 26 15,-52 1-15,-1-27 16,1 0 0,-1 0 46,27 26-31,-26-26-31,-1 27 16,27 26-16,-27-27 16,54 27-16,-54-26 15,27-1-15,-26-26 16,-1 26-1,1-26 17,-1 27-17,-26-1 1,26-26 0,-26 27-16,27-27 15,-1 26-15,-26 1 16,27-1-1,-27 27 235,26-26-234,-26-1-16,27 1 16,-27 25-16,26-25 15,-26-1 1,0 1 0,27-1 15,-1 27-16,-26-26 1,0-1-16,0 1 16,27 26 15,-27-27-15,26 27-16,-26 0 15,0 0 1,0 26-16,0-52 15,0 25-15,0-25 16,0-1 0,27 1-16,-27-1 31,0 1-31,0-1 16,0 54-16,0-1 15,0 0 1,0-26-16,0 27 15,0-27-15,0-1 16,0 1-16,0-26 16,0-1-16,26 27 78,-26-26-78,0-1 15,0 1-15,0-1 32,0 27-17,0-27-15,0 54 16,0-54-16,0 1 16,0 26-16,26-27 62,-26 1-62,0-1 16,0 0-16,27 1 15,-27 26-15,0-27 16,0 1 0,0-1 218,-27-52-234,-25-1 16,-1 1-1,53-1-15,-27 1 31,1 26 48,-1 0-79,27-27 15,-26 27-15,-27 0 16,26-52-1,1 52-15,52 0 125,27 0-125,0 0 16,0 52-16,0-52 16,-26 0-16,-1 27 15,0-1 1,1-26 15,-1 27-15,1-27-1,-1 0 32,1 0-31,-27 26-16,26-26 47,-26-53 0,0 27-32,0-27 1,0 27 0</inkml:trace>
  <inkml:trace contextRef="#ctx0" brushRef="#br0" timeOffset="84093.22">17251 12118 0,'0'26'110,"26"1"-110,1 52 15,-1 1-15,1-54 16,-1 27-16,1 0 15,25 26-15,-52-52 16,0-1-16,27 54 16,-27-54-16,26 27 15,-26-27 1,0 1-16,0-1 16,0 1-1,0 26-15,0 26 16,0-26-16,0-27 15,0 54-15,0-54 16,27 27-16,-27 0 16,0-26-16,0-1 15,0 27-15,0-27 16,0 1-16,0-1 16,0 27-16,0-26 15,0-1-15,0 1 16,0 25-16,0-25 15,0-1 1,0 27-16,0 0 16,26-53-16,-26 27 15,0-1 17,0 1-17,0-1 1</inkml:trace>
  <inkml:trace contextRef="#ctx0" brushRef="#br0" timeOffset="84921.14">17171 13679 0,'27'0'78,"-1"0"-78,27 26 16,0-26-16,0 53 16,-26-26-16,25-27 15,-25 26-15,-1 1 16,1-27-16,-27 26 15,53 1-15,-27-1 16,1-26-16,-1 0 78,1 0-62,26 0-16,-1 0 15,1 0-15,-26 0 16,26 0 0,-27-26-1,1-27 1,-27 0-16,0 26 16,26 1-16,-26-1 15,27 1-15,-27-1 16,0 1-1,0 0 1</inkml:trace>
  <inkml:trace contextRef="#ctx0" brushRef="#br0" timeOffset="88030.17">16219 14446 0,'-27'0'172,"1"0"-172,0 0 15,-1 0 1,1 0-16,-27 27 15,26-27-15,-26 0 16,27 0 0,-27 0-16,27 0 15,-27 0-15,26 0 16,1 0 0,-1 0-1,1 0 1,-1 0-1,1 0 1,-1 0-16,1 0 16,0 0-1,-27 0 1,26 0-16,-26 26 16,0-26-16,0 0 15,-26 0-15,53 0 16,-1 0-16,1 0 15,-27 0-15,0 0 16,26 0-16,-26 27 16,0-27-16,1 0 15,-1 0 1,-27 0-16,1 0 16,-27 0-1,-53 0-15,1 0 0,-28 53 16,81-53-16,-1 26 15,-27 0-15,54 1 16,26-27-16,27 0 16,-27 0-16,0 0 15,-27 0-15,1 0 16,0 0-16,-1 0 16,1 0-16,0 0 15,-27 0-15,0 0 16,-53 0-16,27 0 15,26 0-15,-26 0 16,52 0-16,1 0 16,-27 26-16,27-26 15,-27 0-15,27 0 16,26 27 0,0-27-16,26 0 15,-26 0-15,27 0 16,-27 0-1,0 0-15,0 0 16,27 0-16,-1 0 16,1 0-16,-1 0 15,1 0-15,-1 0 16,1 0-16,-1 0 16,1 0-1,-27 0 1,27 0-1,-27 0-15,0 0 16,0 0-16,-26 0 16,-1 0-16,1 0 15,-27 0-15,27 0 16,-1 0-16,-52-27 16,79 27-16,-53-26 15,53 26-15,-26 0 16,-1 0-16,1 0 15,26 0-15,0 0 16,0 0 0,27 0-16,-1 0 15,1 0-15,-27 0 16,27 0 0,-1 0 421,27 26-437,0 27 16,27-26-16,-27-1 15,0 1-15,0 26 16,0-27-16,26 53 16,-26-26-1,0 27-15,0-1 16,27 0-16,-1 1 15,-26-27-15,26 0 16,-26-27 0,27 27-16,-27-26 15,0-1-15,0 0 16,26 27 0,-26-26-1,27-27-15,-27 53 16,0-27-16,0 1 15,0-1-15,0 1 16,0-1 0,0 0-1,0 27 1,0-26-16,26-27 16,-52 0 62</inkml:trace>
  <inkml:trace contextRef="#ctx0" brushRef="#br0" timeOffset="88753.58">9313 15637 0,'53'26'62,"27"54"-46,-1-1-16,-26 0 16,-27 1-16,27-27 15,-26-27-15,-1 1 16,-26-1-16,27-26 62,26 0-46,-27 0 0,0 0-16,1 0 15,-1-26 1,27-1-16,-26-26 15,52 0-15,-26 0 16,0-26 0,-53-27-16,26 27 15,27 0-15,-53 52 16,0 1-16,27-27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09-13T17:36:06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16986 13467 0,'27'0'47,"26"0"-31,0 0-1,-1 0-15,54 0 16,53 0-16,-53 0 15,53 27-15,-54-1 16,-25-26-16,26 27 16,0-1-16,79 1 15,-106-27-15,0 0 16,1 26-16,-27-26 16,-27 0-16,1 26 15,-1-26-15,27 0 16,0 0-1,0 0-15,0 0 16,-27 0 0,27 0-16,0 0 15,26-26-15,-26 26 16,0-26-16,0 26 16,-26-27-16,-1 27 15,-26-26-15,27 26 16,26 0-16,-53-27 15,26 27-15,0 0 16,1-26 0,-1 26-1,-26-27-15,27 27 16,-1 0-16,1 0 31,-27-26-15</inkml:trace>
  <inkml:trace contextRef="#ctx0" brushRef="#br0" timeOffset="847.17">21855 13335 0,'79'0'63,"-26"26"-63,26 1 15,-26-27-15,27 26 16,-1 27-16,80-53 16,26 27-16,27-27 0,-1 0 15,1 0-15,26 0 16,0 0-1,27 0-15,-27 0 16,-26 0-16,-27-53 16,0 0-16,0 0 0,0 0 0,-105 27 15,78-27 1,-78 26 0,52 1-16,-52-1 15,-28 27 1,-52-26-16</inkml:trace>
  <inkml:trace contextRef="#ctx0" brushRef="#br0" timeOffset="1660.58">29157 13732 0,'0'0'0,"53"0"0,-27 0 16,1 0 15,26 0-15,26 0-16,1 0 15,-1 0-15,0 0 16,1 0-16,-1 26 16,27-26-16,-53 0 15,53 0-15,-1 0 16,28 0-16,-27 0 16,79 0-16,0 0 15,-106 0-15,1 0 16,26 0-16,-1 0 15,-52 0-15,27 0 16,-27-26-16,26-1 16,-79 1-1,26 26 1,1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09-13T17:37:45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11615 3995 0,'27'0'15,"26"0"1,26 0-16,0 27 15,1-27-15,26 0 16,26 26-16,0 1 16,-26-1-16,0-26 15,79 27-15,27-1 16,-27 0-16,-26-26 16,-1 27-16,1-27 15,-27 0-15,133 26 16,-159 1-16,-27-1 15,27-26-15,26 27 16,-52-27-16,-1 0 16,0 0-1,27 0-15,0 0 16,-27 0-16,54 0 16,-1 0-16,53 0 15,1 0-15,-54 0 16,27 0-16,-27 0 15,-26 0-15,-1 0 16,-25 0-16,-1 0 16,1 0-16,-1-27 15,-26 27-15,0 0 16,26-26-16,-26 26 16,27 0-16,-28-27 15,28 27-15,-27 0 16,26-26-16,27-1 15,0 1-15,-27 26 16,80 0-16,-106 0 16,-27-26-16,27 26 15,-26 0-15,-27-27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09-13T17:39:56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16642 16272 0,'53'0'31,"53"53"-31,-53-53 15,53 53-15,79 26 16,27-26-16,-54 0 16,107 0-16,-53 0 15,52 26-15,-26-52 16,-52-27-16,25 0 16,-78-27-16,25-26 15,28-26-15,-28-1 16,80 1-16,-105 53 15,25-27-15,-131 53 16,52-27-16,-52 27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09-13T17:39:55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12806 6244 0,'0'27'31,"79"-1"-16,133 27-15,52 53 0,-52-80 16,-80-26 0,1 0-16,-27 0 15,52 0-15,-78 0 16,-27 0-16,-27 0 16,1 0-16,-1 0 15</inkml:trace>
  <inkml:trace contextRef="#ctx0" brushRef="#br0" timeOffset="3038.49">17568 10001 0,'27'0'0,"-1"0"16,27 27-16,27-1 0,78 54 0,80-1 16,-26-26-1,-106 0-15,53 0 16,52 0-16,80 0 15,0-27-15,0 27 16,-79-27-16,-80-26 16,-26 0-16,-26 0 15,-1 0-15,-26 0 16,0-26 0,-27 26-1,27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09-13T17:41:37.2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7964 4207 0,'-26'0'16,"26"26"-16,0 27 15,0-26 1,0-1 0,26 1-1,0-27 48,-26-27-32,-26 54 16,26 26-47,0-27 15,26 53-15,1-132 63,-27-52-63,-27 25 16,1-26-16,0 54 15,26 78 48,0 27-63,0-27 15,26-26 17,-52 0-1,26-26-16,-27 26 17,-26 53 15,27 79-47,26-26 15,0-80-15,0 1 16,26-1-1,1-26 1,-1 0 0,27 0-1,-27-53-15,1-26 16,-27 0-16,0 26 16,0 26-16,-27 1 15,1 26-15,-27 26 63,53 1-48,0 26-15,0-27 16,0 1 0,0-1 624,27 27-640,52 79 16,-53-105-16,1 52 15,-1-53 1,-26 27 0,27-26-1,-1-1 1,-26 1 0,27 26-16,-1 0 15,53 0-15,-26 26 16,0-53-16,-26 1 15,-1-27-15,1 26 16,-1 1 0,1-1-16,25 27 15,1-53-15,-53 27 16,53-1-16,-26-26 16,-27 27 15,53-27-31,0 26 15,-27 0-15,1 1 16,-1-27-16,0 0 16,1 26-16,52 1 15,-26-27-15,27 53 16,-54-27-16,27-26 16,0 0-16,-27 0 15,1 0-15,26 27 16,0-27-16,0 0 15,26 0-15,0 0 16,1 0 0,-1 0-16,0 0 15,1 0-15,-1 0 16,-26 0-16,0 0 16,26 0-16,1 0 15,-1 0-15,-26-27 16,53-26-16,-27 27 15,80-54-15,26 54 16,0-27-16,1 27 16,-1-1-16,27 1 15,-1-1-15,1-26 16,26 0-16,-53-26 16,0 53-16,1-54 15,-81 54-15,1-1 16,27 1-16,25-27 15,-78 26-15,25 1 16,1-1-16,0 1 16,0-27-16,-53 27 15,53-1-15,-27 1 16,27-27-16,-27 26 16,80 1-16,-27-27 15,1 27-15,-1-1 16,-26-26-16,26 27 15,-26-27-15,53 26 16,-53 1 0,26-27-16,-26 27 15,26-27-15,-26 0 16,-27 0-16,27 26 16,-27-26-16,1 27 15,-27 26-15,26-53 16,-26 27-16,0 26 15,0-53-15,-27 53 16,27-27-16,-26 27 16,-1 0-16,1 0 15,52 0-15,-53 0 16,54-26-16,-27-1 16,26 27-16,-26 0 15,0 0-15,0 0 16,0-26-16,0 26 0,26-27 15,-53 27 1,1 0-16,-1-26 0,1 26 16,-1 0-16,27 0 15,0 0-15,26 0 16,1 0-16,-1 0 16,1 0-16,-1-27 15,0 1-15,-26-1 16,0 27-16,0 0 15,-26 0 1,-1-26-16,0 26 16,1-26-16,26 26 15,26 0-15,-26-27 16,-26 1 0,25 26-16,-25-27 15,26 1 16,-27 26-15,1-27-16,26 1 16,-53-1-16,26 1 15,1-1 1,-27 1 15,0 0 0,0 78 79,0 1-95,53-26-15,-53-1 16,26 1 0,0-1-16,-26-52 93,-26 26-30,26 26-47,0 1-1,0-1-15,0 1 16,0-1-16,0-52 78,0-1-78,0 1 16,0-1-16,-26 27 93,26 27-93,0-1 16,0 1-16,0-54 62,0 1-46,0-1-16,-27 27 47,27 27 0,0-1 62,-26-26 47,-1 27-140,1 25 0,-1 28-16,27-54 15,0 27-15,-26 0 16,26-26-16,0 26 16,0-27-16,0 0 15,0 1 1,0 26-16,0-27 15,0 1-15,0 52 16,0-52 0,26-27-16,-26 26 15,27 1 1,-1-1 15,-26 0-31,27-26 16,-27 53-1,26-26-15,-26-1 16,53 27-16,-27 0 16,1 0-16,-1 0 15,1 0-15,26 26 16,-27-26-16,1 0 16,-1-27-16,-26 27 15,27-53 1,-27 27-16,0-1 15,26 1 1,-26 26 0,0-27-1,0 27 1,0 0 0,0 26-1,0-26-15,0 27 16,0-27-16,0 26 15,0-26-15,0 0 16,0 0-16,0-27 0,0 27 16,0 0-16,53 0 15,-27-27 1,27 54-16,-26-54 16,26 27-16,-27-26 15,1-27 1,-1 26-16,27 0 15,-27-26-15,27 27 16,-26-27-16,-27 26 16,26-26-16,1 0 15,-1 0-15,1 27 16,-1-27-16,1 0 31,-1 0-31,27 26 0,0-26 0,-27 0 16,1 0-16,26 27 31,-27-27-15,1 0-16,-1 26 15,1-26-15,25 0 0,-52 27 16,27-27-16,-1 0 16,1 0 30,-1 0-30,1 26-16,-1-26 0,27 27 0,0-27 31,-26 26-31,-1-26 16,0 0 0,1 27-16,-1-27 15,1 0 16,-80-53 329,26 26-345,-25-26 1,-1 0-16,26 27 16,1-1 62,26 1 47,26 52-110,27-26-15,-26 53 16,25-26-16,-25 26 16,-1-53-16,1 26 15,-1 27-15,27 0 16,-53-27 0,0 1-16,27-1 31,-54 1 78,1-27-93,-27 26-1,0 27-15,0-26 16,27-1 0</inkml:trace>
  <inkml:trace contextRef="#ctx0" brushRef="#br0" timeOffset="23641.01">14023 2514 0,'106'26'15,"-212"-52"-15,344 131 16,-132-52-16,-27 27 16,1-1-1,25-26 1,-78 0-16,79-27 16,-53 27-16,52 27 15,28-1-15,-1 27 16,-53-53-16,80 79 15,-79-53-15,-1-26 16,-53 0-16,27-26 16,-26-27-16,-1 26 15,1-26 1</inkml:trace>
  <inkml:trace contextRef="#ctx0" brushRef="#br0" timeOffset="24016.59">15663 2328 0,'-26'0'16,"26"53"-16,-53 53 15,27 0-15,-27 26 16,26-26-16,-26 26 15,-26 27-15,-1-27 16,-25 54-16,25-1 16,1 0-16,-1-26 15,1-27-15,26-26 16,0 0-16,-26 0 16,26-27-16,0 0 15,0 1-15</inkml:trace>
  <inkml:trace contextRef="#ctx0" brushRef="#br0" timeOffset="25662.62">10160 8864 0,'26'0'93,"27"0"-77,-26 0-16,52-27 16,-26 27-16,27-26 15,52 26-15,-79 0 16,0 0-16,0-27 15,-27 27-15,27 0 16,26-26-16,-26-1 16,27 1-16,78-54 15,-25 27-15,-28 1 16,54-1-16,-79 0 16,78-53-1,-52 27-15,53-27 0,-27 0 16,27 0-16,-80 53 15,54-53 1,25-26-16,-52 26 16,53-26-16,0 0 0,-1-1 15,-25 54-15,-1-27 16,-53 53-16,27-53 16,-26 1-16,52-28 15,-26-26-15,26 54 16,0-28-16,-52 54 15,78-27-15,-52 27 16,53-27 0,-27 27-16,-52-27 15,52 0-15,0 0 16,1 0-16,-54 27 16,27 26-16,-53 0 15,26-26-15,0 26 16,1-27-16,-27 54 15,26-54-15,-26 28 16,26-1-16,1-27 16,-27 27-16,26 0 15,-26 27-15,0-27 16,0 27-16,0-27 16,-27 26-16,27 1 15,0-54-15,-26 54 16,25-27-16,-25 27 15,26-1-15,-53 1 16,26-1-16,27 1 16,-26-1-1,-27 1 1,26 26-16,1-27 16,25 1-16,-52-1 15,27 27-15,26-26 16,-27 0-16,27 26 15,-26-53 1,-1 53-16,1 0 16,-1-27-1</inkml:trace>
  <inkml:trace contextRef="#ctx0" brushRef="#br1" timeOffset="41352.24">6006 4736 0,'-26'-53'141,"-1"0"-126,-26 0-15,27 27 16,-1-1-16,1 27 31,-1 0-15,1 0 0,-27 106-16,0 26 15,27-79-15,26 27 16,0-27-16,0 0 15,0-27 1,53-26 31,-27-53-47,53-26 16,-79 52-16,27-26 15,-1 27-15,-26-1 16,0 1-1,-26 26 64,26 26-64,-27 1-15,1 26 16,26 0-1,26-80 79,1 1-94,-27-54 16,0 28-16,0 25 15,0 1 32,-27 52-15,-26 106-17,27-52-15,26-1 16,0-26-16,0-26 15,26-27 17,27 0-17,-53-53 1,53-27-16,-26 27 16,-27 0-16,0 27 15,0-1 1,-27 27 93,27 27-93,0-1 562,0 27-562,0 53-16,27 26 15,-1 1-15,-26-27 16,27-1-16,-1 28 15,-26-54-15,27 27 16,-27-27-16,0 27 16,26 0-16,0-27 15,1 80-15,-27-27 16,0 27-16,0-27 16,26 54-16,-26-28 15,0-52-15,0 53 16,0-27-16,0 27 15,27 0 1,-27-80-16,26 27 16,1 53-16,-1-53 15,27 52 1,-53-52-16,53 79 16,0-79-16,-27 53 15,1-53-15,-27 26 16,26-26-16,1-27 15,-27 1-15,0 25 16,26 1-16,-26-53 16,0 27-1,27-54-15,-27 0 16,26-78 359,1 52-375,-27-53 16,26 26-16,-26 1 15,27-1-15,-27 1 16,0-1-16,0-26 15,0 27-15,0 0 16,-27-1-16,27 1 16,-26 26 62,26 26-78,26 27 15,-26 53-15,27-80 16,26 27-16,-53-26 16,26-27 62,-26-80-78,0 1 15,0 26-15,0 0 16,0 27 0,26 26 187,-26 26-172,27-26 16,-1 0-31,1 0-1,-1 0 16,1 0-15,-1 0-16,1 0 16,-1 0-16,27-53 15,0 27-15,-27-1 16,27 1-16,-26-27 16,-1 0-16,27 0 15,-26 27-15,52-27 16,-79 26-16,26 27 15,-26-26-15,27-1 16,-1 27-16,1-26 16,79-1-1,-53 27 1,-1-26-16,-25-1 16,-1 27 77,27 0-77,-53-26 0,27 0-16,-1 26 15,1 0-15,-1 0 16,-26-27-1,27 27-15,-1 0 110,1-26-95,-1 26 1,27-27 0,0 1-16,53-1 15,-1-26-15,54-26 16,53 0-16,-27-1 16,27 1-16,52-53 15,-26 52-15,53-26 16,265-158-1,53 26-15,-80-1 16,-53 28-16,27 26 16,-133 52-16,-79 54 15,-106 26-15,-52 0 16,25-26-16,-78 52 16,-1 1-16,54-27 15,25-26-15,-52 26 16,53-27-16,-27 54 15,-52-27-15,-28 0 16,1 26-16,53-25 16,-26 25-16,-28-26 15,1 27-15,27-54 16,-27 54-16,0-27 16,52-26-16,-52 26 15,0-27-15,0 54 16,0-27-16,-26 27 15,-27-1-15,26 1 16,1 26-16,-1-27 16,53-26-16,-26-26 15,27 26-15,52-53 16,-79 80-16,26-27 16,-79 26-16,53 27 15,26-53-15,-52 27 16,52 26-16,1-53 15,26-26-15,-80 52 16,53-26-16,-52 0 16,26 27-16,-27-27 15,1 26-15,-1 1 16,1 26-16,-27-26 16,26-1-1,1 1 16,-27-1-31,26 27 16,27-53-16,0 53 16,0-26-16,-27-1 15,1 27-15,-1 0 16,-26-26 0,53-1-16,0 27 15,-53-26 1,53 26-16,-27-26 15,1-1 1,-1 27-16,1 0 16,26 0-16,-27-26 15,0-1 1,27 27-16,-26-53 16,26 53-16,-53-26 15,26 26 266,1 0-140,-1 0-125,-26-27-16,27 27 15,-27-26-15,26-27 16,-26 26 0,0 1-16,0 0 15,0-1 1,-26 27 31,-1 0-32,1-26-15,-1-1 16,1 27-16,-1 0 16,1 0-16,-1 0 62,54 0 1,-1 27-48,27 26-15,-26-53 16,-1 0-16,1 26 15,-1-26-15,27 0 16,-27 26 0,1-26-1,-1 27 1,1-27 0,-27 26 109,-27-26-110,27 27-15,-26-1 16,-1 1-16,1-27 15,0 53-15,-1-53 16,27 53 0,0-27-1,0 1 79,27-27-78,-1 0-16,0 0 15,-26-53 17,0 26-32,0-26 15,0 27-15,0-27 16,0 0-16,0 26 15,0 1-15,0 0 16,-26-1 31,0 1-31,-1 26-16,1 0 31,-1 0 0,27-27-15,-26 27 77,26 53-77,79 53 0,-52-80-16,25 27 31,-25 0-31,-1-53 16,1 27-1,-1-27 1,1 26-16,-1 1 31,-26 26 0,-26-27-15,26 0 0,-53 27-16,26-53 46,1 0-30,-1 0 0,1-26-16,0-1 15,-27 1-15,26 0 16,1 26 0,-27-27-16,53 1 15,-27 26-15,27-53 16,-26 26-1,26 1-15,0-1 16,26 27 140,27 0-156,27 0 16,-27 53-16,-1-26 16,-25-1-16,-1-26 15,1 27-15,-27-1 16,26-26-16,1 0 15,-1 27 1,27-27 625,-26 26-626,78 0-15,-52 27 16,53 0 0,-53 0-16,26 0 15,-52-26-15,26 25 16,-53-25-16,26 26 15,1-27-15,-27 27 16,26-26-16,1 52 16,-27-26-16,0 53 15,0 0-15,0-27 16,0 27-16,0-27 16,0-26-16,0 0 15,0 0-15,0 26 16,26 1-16,-26-1 15,27-52-15,-27-1 16,26 27-16,0-27 16,1 1-1,-1-27 1,-26 26 0,27-26-16,26 0 15,0 0-15,26 0 0,27 0 16,0 0-16,0 0 15,-1 0-15,-25 0 16,26 0-16,26 27 16,-26-1-16,0 1 15,-54-27 1,1 0-16,-26 26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EDB89-EFD6-4F80-BB73-0CB6FBAF42F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2EF89-E12B-4BFE-9F77-AF579575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7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77066"/>
            <a:ext cx="12192000" cy="6044537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0" y="1735141"/>
            <a:ext cx="10572000" cy="195793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3701103"/>
            <a:ext cx="10572000" cy="139038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EE00375C-679C-4517-9D80-E9806928E29E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E2E06F63-59AC-4EB6-8C49-E51CC453C5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551CCB16-B2D8-EADA-0D54-085972A7AFCB}"/>
              </a:ext>
            </a:extLst>
          </p:cNvPr>
          <p:cNvSpPr/>
          <p:nvPr/>
        </p:nvSpPr>
        <p:spPr bwMode="auto">
          <a:xfrm>
            <a:off x="0" y="0"/>
            <a:ext cx="12191999" cy="5967471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dpi="0" rotWithShape="1">
            <a:blip r:embed="rId2">
              <a:alphaModFix amt="47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030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8" y="823865"/>
            <a:ext cx="11588432" cy="2743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3762470"/>
            <a:ext cx="11588433" cy="27432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3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7" y="706532"/>
            <a:ext cx="8166225" cy="576669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1204" y="706531"/>
            <a:ext cx="3313566" cy="576669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C1F23B8-81FB-5978-A2F7-9A62DAEA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7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7" y="800100"/>
            <a:ext cx="2996698" cy="567312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5996" y="800098"/>
            <a:ext cx="8428773" cy="5673128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E9C3188-62C9-9DD7-0628-11E5430B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7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37" y="706533"/>
            <a:ext cx="5500094" cy="72203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latin typeface="Franklin Gothic Heavy" panose="020B09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1433688"/>
            <a:ext cx="5513536" cy="5021431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5243" y="706533"/>
            <a:ext cx="5389527" cy="72203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Franklin Gothic Heavy" panose="020B09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1436" y="1438292"/>
            <a:ext cx="5389527" cy="5016827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8B2079-E1B5-4747-BF2F-CA4A739B849F}"/>
              </a:ext>
            </a:extLst>
          </p:cNvPr>
          <p:cNvCxnSpPr>
            <a:cxnSpLocks/>
          </p:cNvCxnSpPr>
          <p:nvPr/>
        </p:nvCxnSpPr>
        <p:spPr>
          <a:xfrm flipV="1">
            <a:off x="226337" y="1428570"/>
            <a:ext cx="5526979" cy="97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D9E5D7-CDB7-4310-BF32-2E94ADB62A45}"/>
              </a:ext>
            </a:extLst>
          </p:cNvPr>
          <p:cNvCxnSpPr>
            <a:cxnSpLocks/>
          </p:cNvCxnSpPr>
          <p:nvPr/>
        </p:nvCxnSpPr>
        <p:spPr>
          <a:xfrm>
            <a:off x="6412718" y="1428570"/>
            <a:ext cx="5398245" cy="97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0DAF901-3317-382C-7A92-EB37EE61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9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3835399"/>
            <a:ext cx="5513536" cy="2619719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1436" y="3854843"/>
            <a:ext cx="5389527" cy="2600276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8B2079-E1B5-4747-BF2F-CA4A739B849F}"/>
              </a:ext>
            </a:extLst>
          </p:cNvPr>
          <p:cNvCxnSpPr>
            <a:cxnSpLocks/>
          </p:cNvCxnSpPr>
          <p:nvPr/>
        </p:nvCxnSpPr>
        <p:spPr>
          <a:xfrm flipV="1">
            <a:off x="212894" y="3825677"/>
            <a:ext cx="5526979" cy="97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D9E5D7-CDB7-4310-BF32-2E94ADB62A45}"/>
              </a:ext>
            </a:extLst>
          </p:cNvPr>
          <p:cNvCxnSpPr>
            <a:cxnSpLocks/>
          </p:cNvCxnSpPr>
          <p:nvPr/>
        </p:nvCxnSpPr>
        <p:spPr>
          <a:xfrm>
            <a:off x="6421436" y="850856"/>
            <a:ext cx="5398245" cy="97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0DAF901-3317-382C-7A92-EB37EE61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95938EEC-ED57-C276-4C49-26DDAD15F93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26337" y="809281"/>
            <a:ext cx="5513536" cy="2619719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512712C-C723-2285-7754-7A00258F60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12718" y="809281"/>
            <a:ext cx="5389527" cy="2600276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277876-AA29-16FD-F551-126C7E740A23}"/>
              </a:ext>
            </a:extLst>
          </p:cNvPr>
          <p:cNvCxnSpPr>
            <a:cxnSpLocks/>
          </p:cNvCxnSpPr>
          <p:nvPr/>
        </p:nvCxnSpPr>
        <p:spPr>
          <a:xfrm>
            <a:off x="5770565" y="3835399"/>
            <a:ext cx="325435" cy="13098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58295A-8706-ADA4-4B71-B724FF28AD30}"/>
              </a:ext>
            </a:extLst>
          </p:cNvPr>
          <p:cNvCxnSpPr>
            <a:cxnSpLocks/>
          </p:cNvCxnSpPr>
          <p:nvPr/>
        </p:nvCxnSpPr>
        <p:spPr>
          <a:xfrm flipV="1">
            <a:off x="5739873" y="5154980"/>
            <a:ext cx="356127" cy="13001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C069BE-4302-9A02-5410-9DE4E1151531}"/>
              </a:ext>
            </a:extLst>
          </p:cNvPr>
          <p:cNvCxnSpPr>
            <a:cxnSpLocks/>
          </p:cNvCxnSpPr>
          <p:nvPr/>
        </p:nvCxnSpPr>
        <p:spPr>
          <a:xfrm flipH="1">
            <a:off x="6056590" y="850856"/>
            <a:ext cx="364846" cy="11938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88E829-4B59-8F0A-474D-EDE90B3528DD}"/>
              </a:ext>
            </a:extLst>
          </p:cNvPr>
          <p:cNvCxnSpPr>
            <a:cxnSpLocks/>
          </p:cNvCxnSpPr>
          <p:nvPr/>
        </p:nvCxnSpPr>
        <p:spPr>
          <a:xfrm flipH="1" flipV="1">
            <a:off x="6056591" y="2044700"/>
            <a:ext cx="364845" cy="13648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45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4877" y="785988"/>
            <a:ext cx="5389528" cy="2260725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8498" y="3163370"/>
            <a:ext cx="11562465" cy="3291749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8B2079-E1B5-4747-BF2F-CA4A739B849F}"/>
              </a:ext>
            </a:extLst>
          </p:cNvPr>
          <p:cNvCxnSpPr>
            <a:cxnSpLocks/>
          </p:cNvCxnSpPr>
          <p:nvPr/>
        </p:nvCxnSpPr>
        <p:spPr>
          <a:xfrm flipV="1">
            <a:off x="212894" y="3111500"/>
            <a:ext cx="11598069" cy="129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0DAF901-3317-382C-7A92-EB37EE61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DDACB8A-6D18-47DC-6EF3-DF5813F487D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48498" y="785989"/>
            <a:ext cx="5606202" cy="2260726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1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B1565AD-43A4-27B2-3461-66B81130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00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342901" y="866274"/>
            <a:ext cx="4277784" cy="1394464"/>
          </a:xfrm>
          <a:prstGeom prst="snip2DiagRect">
            <a:avLst/>
          </a:pr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866274"/>
            <a:ext cx="4277784" cy="139446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lang="en-US" sz="3200" dirty="0"/>
            </a:lvl1pPr>
          </a:lstStyle>
          <a:p>
            <a:pPr lvl="0"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96812"/>
            <a:ext cx="6922925" cy="5785469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4D6DEF9-4D0D-E811-7097-4D73A88BF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2900" y="2400300"/>
            <a:ext cx="4277784" cy="4054819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5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850985" y="1081456"/>
            <a:ext cx="10490030" cy="2919044"/>
          </a:xfrm>
          <a:custGeom>
            <a:avLst/>
            <a:gdLst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32416" h="2919044">
                <a:moveTo>
                  <a:pt x="0" y="486517"/>
                </a:moveTo>
                <a:lnTo>
                  <a:pt x="486517" y="0"/>
                </a:lnTo>
                <a:lnTo>
                  <a:pt x="5845899" y="0"/>
                </a:lnTo>
                <a:lnTo>
                  <a:pt x="6332416" y="486517"/>
                </a:lnTo>
                <a:lnTo>
                  <a:pt x="6332416" y="2432527"/>
                </a:lnTo>
                <a:lnTo>
                  <a:pt x="5845899" y="2919044"/>
                </a:lnTo>
                <a:lnTo>
                  <a:pt x="486517" y="2919044"/>
                </a:lnTo>
                <a:lnTo>
                  <a:pt x="0" y="2432527"/>
                </a:lnTo>
                <a:lnTo>
                  <a:pt x="0" y="486517"/>
                </a:lnTo>
                <a:close/>
              </a:path>
            </a:pathLst>
          </a:custGeom>
          <a:blipFill dpi="0" rotWithShape="1">
            <a:blip r:embed="rId2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10490030" cy="2624838"/>
          </a:xfrm>
          <a:prstGeom prst="rect">
            <a:avLst/>
          </a:prstGeom>
        </p:spPr>
        <p:txBody>
          <a:bodyPr anchor="ctr" anchorCtr="0"/>
          <a:lstStyle>
            <a:lvl1pPr algn="ctr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89" y="4020386"/>
            <a:ext cx="10487825" cy="616929"/>
          </a:xfrm>
        </p:spPr>
        <p:txBody>
          <a:bodyPr anchor="t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541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8A8135-2362-4573-992B-B5BEE27F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8" y="760491"/>
            <a:ext cx="11588434" cy="5694629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>
              <a:spcBef>
                <a:spcPts val="3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A8A8D47-6118-5255-1DCC-F0C838DF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8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oj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8A8135-2362-4573-992B-B5BEE27F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8" y="2352692"/>
            <a:ext cx="11588434" cy="41024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A8A8D47-6118-5255-1DCC-F0C838DF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28C6E3-F377-D231-D482-62DA06FA1409}"/>
              </a:ext>
            </a:extLst>
          </p:cNvPr>
          <p:cNvCxnSpPr>
            <a:cxnSpLocks/>
          </p:cNvCxnSpPr>
          <p:nvPr/>
        </p:nvCxnSpPr>
        <p:spPr>
          <a:xfrm>
            <a:off x="226337" y="2352692"/>
            <a:ext cx="115884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oj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8A8135-2362-4573-992B-B5BEE27F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8" y="2352692"/>
            <a:ext cx="5577562" cy="41024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>
              <a:spcBef>
                <a:spcPts val="0"/>
              </a:spcBef>
              <a:defRPr sz="40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A8A8D47-6118-5255-1DCC-F0C838DF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28C6E3-F377-D231-D482-62DA06FA1409}"/>
              </a:ext>
            </a:extLst>
          </p:cNvPr>
          <p:cNvCxnSpPr>
            <a:cxnSpLocks/>
          </p:cNvCxnSpPr>
          <p:nvPr/>
        </p:nvCxnSpPr>
        <p:spPr>
          <a:xfrm>
            <a:off x="226337" y="2352692"/>
            <a:ext cx="115884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C0E9B-ADCE-B666-AA3A-05A700EB669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37208" y="2355884"/>
            <a:ext cx="5577562" cy="41024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>
              <a:spcBef>
                <a:spcPts val="0"/>
              </a:spcBef>
              <a:defRPr sz="40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0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ck Backed 2 pa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1928989"/>
            <a:ext cx="5185873" cy="448215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928989"/>
            <a:ext cx="5194583" cy="448215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A6818A7-3DA8-4895-A978-3BE7982B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206213"/>
            <a:ext cx="801288" cy="490599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</p:spPr>
        <p:txBody>
          <a:bodyPr anchor="ctr" anchorCtr="0"/>
          <a:lstStyle>
            <a:lvl1pPr algn="ctr">
              <a:defRPr b="1"/>
            </a:lvl1pPr>
          </a:lstStyle>
          <a:p>
            <a:fld id="{19C4E2BE-63A5-4F60-BAD6-1BE2AB92B7B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49DD9-8690-4A6D-BAB8-22F96282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9721"/>
            <a:ext cx="10571998" cy="687091"/>
          </a:xfrm>
          <a:prstGeom prst="rect">
            <a:avLst/>
          </a:prstGeom>
        </p:spPr>
        <p:txBody>
          <a:bodyPr anchor="ctr" anchorCtr="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1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8A8135-2362-4573-992B-B5BEE27F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8" y="760491"/>
            <a:ext cx="11588434" cy="5694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 anchorCtr="0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200" b="1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A8A8D47-6118-5255-1DCC-F0C838DF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6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d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7" y="706532"/>
            <a:ext cx="8166225" cy="57666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800" b="1"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spcAft>
                <a:spcPts val="0"/>
              </a:spcAft>
              <a:buNone/>
              <a:defRPr sz="3200">
                <a:latin typeface="Consolas" panose="020B0609020204030204" pitchFamily="49" charset="0"/>
                <a:cs typeface="Courier New" panose="02070309020205020404" pitchFamily="49" charset="0"/>
              </a:defRPr>
            </a:lvl2pPr>
            <a:lvl3pPr>
              <a:spcAft>
                <a:spcPts val="0"/>
              </a:spcAft>
              <a:defRPr sz="2800">
                <a:latin typeface="Consolas" panose="020B0609020204030204" pitchFamily="49" charset="0"/>
                <a:cs typeface="Courier New" panose="02070309020205020404" pitchFamily="49" charset="0"/>
              </a:defRPr>
            </a:lvl3pPr>
            <a:lvl4pPr>
              <a:spcAft>
                <a:spcPts val="0"/>
              </a:spcAft>
              <a:defRPr sz="2400">
                <a:latin typeface="Consolas" panose="020B0609020204030204" pitchFamily="49" charset="0"/>
                <a:cs typeface="Courier New" panose="02070309020205020404" pitchFamily="49" charset="0"/>
              </a:defRPr>
            </a:lvl4pPr>
            <a:lvl5pPr>
              <a:spcAft>
                <a:spcPts val="0"/>
              </a:spcAft>
              <a:defRPr sz="2400">
                <a:latin typeface="Consolas" panose="020B06090202040302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1204" y="706531"/>
            <a:ext cx="3313566" cy="576669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C1F23B8-81FB-5978-A2F7-9A62DAEA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5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de Top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8" y="823864"/>
            <a:ext cx="11588432" cy="42884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200" b="1">
                <a:latin typeface="Consolas" panose="020B0609020204030204" pitchFamily="49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5212080"/>
            <a:ext cx="11588433" cy="126114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3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flipV="1">
            <a:off x="0" y="0"/>
            <a:ext cx="12192000" cy="3537857"/>
          </a:xfrm>
          <a:prstGeom prst="snip2Same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74" y="1070624"/>
            <a:ext cx="10561418" cy="1468800"/>
          </a:xfrm>
          <a:prstGeom prst="rect">
            <a:avLst/>
          </a:prstGeom>
        </p:spPr>
        <p:txBody>
          <a:bodyPr anchor="b"/>
          <a:lstStyle>
            <a:lvl1pPr algn="ct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674" y="3676323"/>
            <a:ext cx="10561418" cy="740420"/>
          </a:xfrm>
        </p:spPr>
        <p:txBody>
          <a:bodyPr anchor="t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B01736F-4ADA-40AD-8CE9-82A609817BA2}"/>
              </a:ext>
            </a:extLst>
          </p:cNvPr>
          <p:cNvSpPr/>
          <p:nvPr/>
        </p:nvSpPr>
        <p:spPr bwMode="auto">
          <a:xfrm flipH="1">
            <a:off x="0" y="4608481"/>
            <a:ext cx="12192000" cy="2249519"/>
          </a:xfrm>
          <a:prstGeom prst="snip2Same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26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8" y="823864"/>
            <a:ext cx="5778248" cy="5649363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823865"/>
            <a:ext cx="5627355" cy="5649361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0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7" y="823865"/>
            <a:ext cx="795246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3287" y="823866"/>
            <a:ext cx="351148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897185E-7A95-B8AB-D477-157DC6C12F4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26336" y="2742294"/>
            <a:ext cx="795246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74F5B7-C05B-4465-EC4E-4B0DAFC111D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43900" y="2759798"/>
            <a:ext cx="351148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2488A1-9A8A-2207-02C2-132986C8AEE3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26336" y="4697365"/>
            <a:ext cx="795246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D97113B-A77D-2721-6305-1E8BB64C4F5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03286" y="4695731"/>
            <a:ext cx="351148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171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8" y="823864"/>
            <a:ext cx="11588432" cy="4288463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5212080"/>
            <a:ext cx="11588433" cy="126114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2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54A964DA-5C6C-48C6-971A-F122FFC5D787}"/>
              </a:ext>
            </a:extLst>
          </p:cNvPr>
          <p:cNvSpPr/>
          <p:nvPr/>
        </p:nvSpPr>
        <p:spPr bwMode="auto">
          <a:xfrm>
            <a:off x="0" y="1"/>
            <a:ext cx="12192000" cy="3945698"/>
          </a:xfrm>
          <a:custGeom>
            <a:avLst/>
            <a:gdLst>
              <a:gd name="connsiteX0" fmla="*/ 0 w 12192000"/>
              <a:gd name="connsiteY0" fmla="*/ 0 h 1213151"/>
              <a:gd name="connsiteX1" fmla="*/ 2032000 w 12192000"/>
              <a:gd name="connsiteY1" fmla="*/ 0 h 1213151"/>
              <a:gd name="connsiteX2" fmla="*/ 2032000 w 12192000"/>
              <a:gd name="connsiteY2" fmla="*/ 0 h 1213151"/>
              <a:gd name="connsiteX3" fmla="*/ 5080000 w 12192000"/>
              <a:gd name="connsiteY3" fmla="*/ 0 h 1213151"/>
              <a:gd name="connsiteX4" fmla="*/ 12192000 w 12192000"/>
              <a:gd name="connsiteY4" fmla="*/ 0 h 1213151"/>
              <a:gd name="connsiteX5" fmla="*/ 12192000 w 12192000"/>
              <a:gd name="connsiteY5" fmla="*/ 707671 h 1213151"/>
              <a:gd name="connsiteX6" fmla="*/ 12192000 w 12192000"/>
              <a:gd name="connsiteY6" fmla="*/ 707671 h 1213151"/>
              <a:gd name="connsiteX7" fmla="*/ 12192000 w 12192000"/>
              <a:gd name="connsiteY7" fmla="*/ 1010959 h 1213151"/>
              <a:gd name="connsiteX8" fmla="*/ 12192000 w 12192000"/>
              <a:gd name="connsiteY8" fmla="*/ 1213151 h 1213151"/>
              <a:gd name="connsiteX9" fmla="*/ 5080000 w 12192000"/>
              <a:gd name="connsiteY9" fmla="*/ 1213151 h 1213151"/>
              <a:gd name="connsiteX10" fmla="*/ 1814901 w 12192000"/>
              <a:gd name="connsiteY10" fmla="*/ 2003628 h 1213151"/>
              <a:gd name="connsiteX11" fmla="*/ 2032000 w 12192000"/>
              <a:gd name="connsiteY11" fmla="*/ 1213151 h 1213151"/>
              <a:gd name="connsiteX12" fmla="*/ 0 w 12192000"/>
              <a:gd name="connsiteY12" fmla="*/ 1213151 h 1213151"/>
              <a:gd name="connsiteX13" fmla="*/ 0 w 12192000"/>
              <a:gd name="connsiteY13" fmla="*/ 1010959 h 1213151"/>
              <a:gd name="connsiteX14" fmla="*/ 0 w 12192000"/>
              <a:gd name="connsiteY14" fmla="*/ 707671 h 1213151"/>
              <a:gd name="connsiteX15" fmla="*/ 0 w 12192000"/>
              <a:gd name="connsiteY15" fmla="*/ 707671 h 1213151"/>
              <a:gd name="connsiteX16" fmla="*/ 0 w 12192000"/>
              <a:gd name="connsiteY16" fmla="*/ 0 h 1213151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5080000 w 12192000"/>
              <a:gd name="connsiteY9" fmla="*/ 1213151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466247 w 12192000"/>
              <a:gd name="connsiteY11" fmla="*/ 1250729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1615322"/>
              <a:gd name="connsiteX1" fmla="*/ 2032000 w 12192000"/>
              <a:gd name="connsiteY1" fmla="*/ 0 h 1615322"/>
              <a:gd name="connsiteX2" fmla="*/ 2032000 w 12192000"/>
              <a:gd name="connsiteY2" fmla="*/ 0 h 1615322"/>
              <a:gd name="connsiteX3" fmla="*/ 5080000 w 12192000"/>
              <a:gd name="connsiteY3" fmla="*/ 0 h 1615322"/>
              <a:gd name="connsiteX4" fmla="*/ 12192000 w 12192000"/>
              <a:gd name="connsiteY4" fmla="*/ 0 h 1615322"/>
              <a:gd name="connsiteX5" fmla="*/ 12192000 w 12192000"/>
              <a:gd name="connsiteY5" fmla="*/ 707671 h 1615322"/>
              <a:gd name="connsiteX6" fmla="*/ 12192000 w 12192000"/>
              <a:gd name="connsiteY6" fmla="*/ 707671 h 1615322"/>
              <a:gd name="connsiteX7" fmla="*/ 12192000 w 12192000"/>
              <a:gd name="connsiteY7" fmla="*/ 1010959 h 1615322"/>
              <a:gd name="connsiteX8" fmla="*/ 12192000 w 12192000"/>
              <a:gd name="connsiteY8" fmla="*/ 1213151 h 1615322"/>
              <a:gd name="connsiteX9" fmla="*/ 1785655 w 12192000"/>
              <a:gd name="connsiteY9" fmla="*/ 1263255 h 1615322"/>
              <a:gd name="connsiteX10" fmla="*/ 637454 w 12192000"/>
              <a:gd name="connsiteY10" fmla="*/ 1615322 h 1615322"/>
              <a:gd name="connsiteX11" fmla="*/ 466247 w 12192000"/>
              <a:gd name="connsiteY11" fmla="*/ 1250729 h 1615322"/>
              <a:gd name="connsiteX12" fmla="*/ 0 w 12192000"/>
              <a:gd name="connsiteY12" fmla="*/ 1213151 h 1615322"/>
              <a:gd name="connsiteX13" fmla="*/ 0 w 12192000"/>
              <a:gd name="connsiteY13" fmla="*/ 1010959 h 1615322"/>
              <a:gd name="connsiteX14" fmla="*/ 0 w 12192000"/>
              <a:gd name="connsiteY14" fmla="*/ 707671 h 1615322"/>
              <a:gd name="connsiteX15" fmla="*/ 0 w 12192000"/>
              <a:gd name="connsiteY15" fmla="*/ 707671 h 1615322"/>
              <a:gd name="connsiteX16" fmla="*/ 0 w 12192000"/>
              <a:gd name="connsiteY16" fmla="*/ 0 h 1615322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785655 w 12192000"/>
              <a:gd name="connsiteY9" fmla="*/ 1263255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495473 w 12192000"/>
              <a:gd name="connsiteY9" fmla="*/ 1238203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658311 w 12192000"/>
              <a:gd name="connsiteY9" fmla="*/ 1225677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75032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24927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567890"/>
              <a:gd name="connsiteX1" fmla="*/ 2032000 w 12192000"/>
              <a:gd name="connsiteY1" fmla="*/ 0 h 1567890"/>
              <a:gd name="connsiteX2" fmla="*/ 2032000 w 12192000"/>
              <a:gd name="connsiteY2" fmla="*/ 0 h 1567890"/>
              <a:gd name="connsiteX3" fmla="*/ 5080000 w 12192000"/>
              <a:gd name="connsiteY3" fmla="*/ 0 h 1567890"/>
              <a:gd name="connsiteX4" fmla="*/ 12192000 w 12192000"/>
              <a:gd name="connsiteY4" fmla="*/ 0 h 1567890"/>
              <a:gd name="connsiteX5" fmla="*/ 12192000 w 12192000"/>
              <a:gd name="connsiteY5" fmla="*/ 707671 h 1567890"/>
              <a:gd name="connsiteX6" fmla="*/ 12192000 w 12192000"/>
              <a:gd name="connsiteY6" fmla="*/ 707671 h 1567890"/>
              <a:gd name="connsiteX7" fmla="*/ 12192000 w 12192000"/>
              <a:gd name="connsiteY7" fmla="*/ 1010959 h 1567890"/>
              <a:gd name="connsiteX8" fmla="*/ 12192000 w 12192000"/>
              <a:gd name="connsiteY8" fmla="*/ 1213151 h 1567890"/>
              <a:gd name="connsiteX9" fmla="*/ 658311 w 12192000"/>
              <a:gd name="connsiteY9" fmla="*/ 1225677 h 1567890"/>
              <a:gd name="connsiteX10" fmla="*/ 649311 w 12192000"/>
              <a:gd name="connsiteY10" fmla="*/ 1567890 h 1567890"/>
              <a:gd name="connsiteX11" fmla="*/ 290883 w 12192000"/>
              <a:gd name="connsiteY11" fmla="*/ 1225677 h 1567890"/>
              <a:gd name="connsiteX12" fmla="*/ 0 w 12192000"/>
              <a:gd name="connsiteY12" fmla="*/ 1213151 h 1567890"/>
              <a:gd name="connsiteX13" fmla="*/ 0 w 12192000"/>
              <a:gd name="connsiteY13" fmla="*/ 1010959 h 1567890"/>
              <a:gd name="connsiteX14" fmla="*/ 0 w 12192000"/>
              <a:gd name="connsiteY14" fmla="*/ 707671 h 1567890"/>
              <a:gd name="connsiteX15" fmla="*/ 0 w 12192000"/>
              <a:gd name="connsiteY15" fmla="*/ 707671 h 1567890"/>
              <a:gd name="connsiteX16" fmla="*/ 0 w 12192000"/>
              <a:gd name="connsiteY16" fmla="*/ 0 h 15678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290883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187251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213151 h 1720290"/>
              <a:gd name="connsiteX12" fmla="*/ 0 w 12192000"/>
              <a:gd name="connsiteY12" fmla="*/ 1010959 h 1720290"/>
              <a:gd name="connsiteX13" fmla="*/ 0 w 12192000"/>
              <a:gd name="connsiteY13" fmla="*/ 707671 h 1720290"/>
              <a:gd name="connsiteX14" fmla="*/ 0 w 12192000"/>
              <a:gd name="connsiteY14" fmla="*/ 707671 h 1720290"/>
              <a:gd name="connsiteX15" fmla="*/ 0 w 12192000"/>
              <a:gd name="connsiteY15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010959 h 1720290"/>
              <a:gd name="connsiteX12" fmla="*/ 0 w 12192000"/>
              <a:gd name="connsiteY12" fmla="*/ 707671 h 1720290"/>
              <a:gd name="connsiteX13" fmla="*/ 0 w 12192000"/>
              <a:gd name="connsiteY13" fmla="*/ 707671 h 1720290"/>
              <a:gd name="connsiteX14" fmla="*/ 0 w 12192000"/>
              <a:gd name="connsiteY14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707671 h 1720290"/>
              <a:gd name="connsiteX13" fmla="*/ 0 w 12192000"/>
              <a:gd name="connsiteY13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0 h 172029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707671 h 2116530"/>
              <a:gd name="connsiteX12" fmla="*/ 4485 w 12196485"/>
              <a:gd name="connsiteY12" fmla="*/ 0 h 211653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0 h 2116530"/>
              <a:gd name="connsiteX0" fmla="*/ 0 w 12192000"/>
              <a:gd name="connsiteY0" fmla="*/ 0 h 4996890"/>
              <a:gd name="connsiteX1" fmla="*/ 2032000 w 12192000"/>
              <a:gd name="connsiteY1" fmla="*/ 0 h 4996890"/>
              <a:gd name="connsiteX2" fmla="*/ 2032000 w 12192000"/>
              <a:gd name="connsiteY2" fmla="*/ 0 h 4996890"/>
              <a:gd name="connsiteX3" fmla="*/ 5080000 w 12192000"/>
              <a:gd name="connsiteY3" fmla="*/ 0 h 4996890"/>
              <a:gd name="connsiteX4" fmla="*/ 12192000 w 12192000"/>
              <a:gd name="connsiteY4" fmla="*/ 0 h 4996890"/>
              <a:gd name="connsiteX5" fmla="*/ 12192000 w 12192000"/>
              <a:gd name="connsiteY5" fmla="*/ 707671 h 4996890"/>
              <a:gd name="connsiteX6" fmla="*/ 12192000 w 12192000"/>
              <a:gd name="connsiteY6" fmla="*/ 707671 h 4996890"/>
              <a:gd name="connsiteX7" fmla="*/ 12192000 w 12192000"/>
              <a:gd name="connsiteY7" fmla="*/ 1010959 h 4996890"/>
              <a:gd name="connsiteX8" fmla="*/ 12192000 w 12192000"/>
              <a:gd name="connsiteY8" fmla="*/ 1213151 h 4996890"/>
              <a:gd name="connsiteX9" fmla="*/ 658311 w 12192000"/>
              <a:gd name="connsiteY9" fmla="*/ 1225677 h 4996890"/>
              <a:gd name="connsiteX10" fmla="*/ 18375 w 12192000"/>
              <a:gd name="connsiteY10" fmla="*/ 4996890 h 4996890"/>
              <a:gd name="connsiteX11" fmla="*/ 0 w 12192000"/>
              <a:gd name="connsiteY11" fmla="*/ 0 h 4996890"/>
              <a:gd name="connsiteX0" fmla="*/ 0 w 12192000"/>
              <a:gd name="connsiteY0" fmla="*/ 0 h 5065470"/>
              <a:gd name="connsiteX1" fmla="*/ 2032000 w 12192000"/>
              <a:gd name="connsiteY1" fmla="*/ 0 h 5065470"/>
              <a:gd name="connsiteX2" fmla="*/ 2032000 w 12192000"/>
              <a:gd name="connsiteY2" fmla="*/ 0 h 5065470"/>
              <a:gd name="connsiteX3" fmla="*/ 5080000 w 12192000"/>
              <a:gd name="connsiteY3" fmla="*/ 0 h 5065470"/>
              <a:gd name="connsiteX4" fmla="*/ 12192000 w 12192000"/>
              <a:gd name="connsiteY4" fmla="*/ 0 h 5065470"/>
              <a:gd name="connsiteX5" fmla="*/ 12192000 w 12192000"/>
              <a:gd name="connsiteY5" fmla="*/ 707671 h 5065470"/>
              <a:gd name="connsiteX6" fmla="*/ 12192000 w 12192000"/>
              <a:gd name="connsiteY6" fmla="*/ 707671 h 5065470"/>
              <a:gd name="connsiteX7" fmla="*/ 12192000 w 12192000"/>
              <a:gd name="connsiteY7" fmla="*/ 1010959 h 5065470"/>
              <a:gd name="connsiteX8" fmla="*/ 12192000 w 12192000"/>
              <a:gd name="connsiteY8" fmla="*/ 1213151 h 5065470"/>
              <a:gd name="connsiteX9" fmla="*/ 658311 w 12192000"/>
              <a:gd name="connsiteY9" fmla="*/ 1225677 h 5065470"/>
              <a:gd name="connsiteX10" fmla="*/ 33615 w 12192000"/>
              <a:gd name="connsiteY10" fmla="*/ 5065470 h 5065470"/>
              <a:gd name="connsiteX11" fmla="*/ 0 w 12192000"/>
              <a:gd name="connsiteY11" fmla="*/ 0 h 506547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658311 w 12192000"/>
              <a:gd name="connsiteY9" fmla="*/ 122567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3839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4982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218058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035836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1035836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909683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1999 w 12192000"/>
              <a:gd name="connsiteY8" fmla="*/ 932809 h 5080710"/>
              <a:gd name="connsiteX9" fmla="*/ 182606 w 12192000"/>
              <a:gd name="connsiteY9" fmla="*/ 909683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192000 w 12213771"/>
              <a:gd name="connsiteY7" fmla="*/ 1010959 h 5080710"/>
              <a:gd name="connsiteX8" fmla="*/ 12213771 w 12213771"/>
              <a:gd name="connsiteY8" fmla="*/ 904776 h 5080710"/>
              <a:gd name="connsiteX9" fmla="*/ 182606 w 12213771"/>
              <a:gd name="connsiteY9" fmla="*/ 909683 h 5080710"/>
              <a:gd name="connsiteX10" fmla="*/ 3135 w 12213771"/>
              <a:gd name="connsiteY10" fmla="*/ 5080710 h 5080710"/>
              <a:gd name="connsiteX11" fmla="*/ 0 w 12213771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213771 w 12213771"/>
              <a:gd name="connsiteY7" fmla="*/ 904776 h 5080710"/>
              <a:gd name="connsiteX8" fmla="*/ 182606 w 12213771"/>
              <a:gd name="connsiteY8" fmla="*/ 909683 h 5080710"/>
              <a:gd name="connsiteX9" fmla="*/ 3135 w 12213771"/>
              <a:gd name="connsiteY9" fmla="*/ 5080710 h 5080710"/>
              <a:gd name="connsiteX10" fmla="*/ 0 w 12213771"/>
              <a:gd name="connsiteY10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213771 w 12213771"/>
              <a:gd name="connsiteY6" fmla="*/ 904776 h 5080710"/>
              <a:gd name="connsiteX7" fmla="*/ 182606 w 12213771"/>
              <a:gd name="connsiteY7" fmla="*/ 909683 h 5080710"/>
              <a:gd name="connsiteX8" fmla="*/ 3135 w 12213771"/>
              <a:gd name="connsiteY8" fmla="*/ 5080710 h 5080710"/>
              <a:gd name="connsiteX9" fmla="*/ 0 w 12213771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70228 w 12192000"/>
              <a:gd name="connsiteY6" fmla="*/ 918793 h 5080710"/>
              <a:gd name="connsiteX7" fmla="*/ 182606 w 12192000"/>
              <a:gd name="connsiteY7" fmla="*/ 909683 h 5080710"/>
              <a:gd name="connsiteX8" fmla="*/ 3135 w 12192000"/>
              <a:gd name="connsiteY8" fmla="*/ 5080710 h 5080710"/>
              <a:gd name="connsiteX9" fmla="*/ 0 w 12192000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70228 w 12192000"/>
              <a:gd name="connsiteY5" fmla="*/ 918793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202885 w 12202885"/>
              <a:gd name="connsiteY5" fmla="*/ 974861 h 5080710"/>
              <a:gd name="connsiteX6" fmla="*/ 182606 w 12202885"/>
              <a:gd name="connsiteY6" fmla="*/ 909683 h 5080710"/>
              <a:gd name="connsiteX7" fmla="*/ 3135 w 12202885"/>
              <a:gd name="connsiteY7" fmla="*/ 5080710 h 5080710"/>
              <a:gd name="connsiteX8" fmla="*/ 0 w 12202885"/>
              <a:gd name="connsiteY8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1999 w 12192000"/>
              <a:gd name="connsiteY5" fmla="*/ 904776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080710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cubicBezTo>
                  <a:pt x="12192000" y="301592"/>
                  <a:pt x="12191999" y="603184"/>
                  <a:pt x="12191999" y="904776"/>
                </a:cubicBezTo>
                <a:lnTo>
                  <a:pt x="182606" y="909683"/>
                </a:lnTo>
                <a:lnTo>
                  <a:pt x="3135" y="508071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4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23F4BEB-7572-4CC9-9C99-F547CA2BF982}"/>
              </a:ext>
            </a:extLst>
          </p:cNvPr>
          <p:cNvSpPr/>
          <p:nvPr/>
        </p:nvSpPr>
        <p:spPr bwMode="auto">
          <a:xfrm>
            <a:off x="0" y="1"/>
            <a:ext cx="12192000" cy="3945698"/>
          </a:xfrm>
          <a:custGeom>
            <a:avLst/>
            <a:gdLst>
              <a:gd name="connsiteX0" fmla="*/ 0 w 12192000"/>
              <a:gd name="connsiteY0" fmla="*/ 0 h 1213151"/>
              <a:gd name="connsiteX1" fmla="*/ 2032000 w 12192000"/>
              <a:gd name="connsiteY1" fmla="*/ 0 h 1213151"/>
              <a:gd name="connsiteX2" fmla="*/ 2032000 w 12192000"/>
              <a:gd name="connsiteY2" fmla="*/ 0 h 1213151"/>
              <a:gd name="connsiteX3" fmla="*/ 5080000 w 12192000"/>
              <a:gd name="connsiteY3" fmla="*/ 0 h 1213151"/>
              <a:gd name="connsiteX4" fmla="*/ 12192000 w 12192000"/>
              <a:gd name="connsiteY4" fmla="*/ 0 h 1213151"/>
              <a:gd name="connsiteX5" fmla="*/ 12192000 w 12192000"/>
              <a:gd name="connsiteY5" fmla="*/ 707671 h 1213151"/>
              <a:gd name="connsiteX6" fmla="*/ 12192000 w 12192000"/>
              <a:gd name="connsiteY6" fmla="*/ 707671 h 1213151"/>
              <a:gd name="connsiteX7" fmla="*/ 12192000 w 12192000"/>
              <a:gd name="connsiteY7" fmla="*/ 1010959 h 1213151"/>
              <a:gd name="connsiteX8" fmla="*/ 12192000 w 12192000"/>
              <a:gd name="connsiteY8" fmla="*/ 1213151 h 1213151"/>
              <a:gd name="connsiteX9" fmla="*/ 5080000 w 12192000"/>
              <a:gd name="connsiteY9" fmla="*/ 1213151 h 1213151"/>
              <a:gd name="connsiteX10" fmla="*/ 1814901 w 12192000"/>
              <a:gd name="connsiteY10" fmla="*/ 2003628 h 1213151"/>
              <a:gd name="connsiteX11" fmla="*/ 2032000 w 12192000"/>
              <a:gd name="connsiteY11" fmla="*/ 1213151 h 1213151"/>
              <a:gd name="connsiteX12" fmla="*/ 0 w 12192000"/>
              <a:gd name="connsiteY12" fmla="*/ 1213151 h 1213151"/>
              <a:gd name="connsiteX13" fmla="*/ 0 w 12192000"/>
              <a:gd name="connsiteY13" fmla="*/ 1010959 h 1213151"/>
              <a:gd name="connsiteX14" fmla="*/ 0 w 12192000"/>
              <a:gd name="connsiteY14" fmla="*/ 707671 h 1213151"/>
              <a:gd name="connsiteX15" fmla="*/ 0 w 12192000"/>
              <a:gd name="connsiteY15" fmla="*/ 707671 h 1213151"/>
              <a:gd name="connsiteX16" fmla="*/ 0 w 12192000"/>
              <a:gd name="connsiteY16" fmla="*/ 0 h 1213151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5080000 w 12192000"/>
              <a:gd name="connsiteY9" fmla="*/ 1213151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466247 w 12192000"/>
              <a:gd name="connsiteY11" fmla="*/ 1250729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1615322"/>
              <a:gd name="connsiteX1" fmla="*/ 2032000 w 12192000"/>
              <a:gd name="connsiteY1" fmla="*/ 0 h 1615322"/>
              <a:gd name="connsiteX2" fmla="*/ 2032000 w 12192000"/>
              <a:gd name="connsiteY2" fmla="*/ 0 h 1615322"/>
              <a:gd name="connsiteX3" fmla="*/ 5080000 w 12192000"/>
              <a:gd name="connsiteY3" fmla="*/ 0 h 1615322"/>
              <a:gd name="connsiteX4" fmla="*/ 12192000 w 12192000"/>
              <a:gd name="connsiteY4" fmla="*/ 0 h 1615322"/>
              <a:gd name="connsiteX5" fmla="*/ 12192000 w 12192000"/>
              <a:gd name="connsiteY5" fmla="*/ 707671 h 1615322"/>
              <a:gd name="connsiteX6" fmla="*/ 12192000 w 12192000"/>
              <a:gd name="connsiteY6" fmla="*/ 707671 h 1615322"/>
              <a:gd name="connsiteX7" fmla="*/ 12192000 w 12192000"/>
              <a:gd name="connsiteY7" fmla="*/ 1010959 h 1615322"/>
              <a:gd name="connsiteX8" fmla="*/ 12192000 w 12192000"/>
              <a:gd name="connsiteY8" fmla="*/ 1213151 h 1615322"/>
              <a:gd name="connsiteX9" fmla="*/ 1785655 w 12192000"/>
              <a:gd name="connsiteY9" fmla="*/ 1263255 h 1615322"/>
              <a:gd name="connsiteX10" fmla="*/ 637454 w 12192000"/>
              <a:gd name="connsiteY10" fmla="*/ 1615322 h 1615322"/>
              <a:gd name="connsiteX11" fmla="*/ 466247 w 12192000"/>
              <a:gd name="connsiteY11" fmla="*/ 1250729 h 1615322"/>
              <a:gd name="connsiteX12" fmla="*/ 0 w 12192000"/>
              <a:gd name="connsiteY12" fmla="*/ 1213151 h 1615322"/>
              <a:gd name="connsiteX13" fmla="*/ 0 w 12192000"/>
              <a:gd name="connsiteY13" fmla="*/ 1010959 h 1615322"/>
              <a:gd name="connsiteX14" fmla="*/ 0 w 12192000"/>
              <a:gd name="connsiteY14" fmla="*/ 707671 h 1615322"/>
              <a:gd name="connsiteX15" fmla="*/ 0 w 12192000"/>
              <a:gd name="connsiteY15" fmla="*/ 707671 h 1615322"/>
              <a:gd name="connsiteX16" fmla="*/ 0 w 12192000"/>
              <a:gd name="connsiteY16" fmla="*/ 0 h 1615322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785655 w 12192000"/>
              <a:gd name="connsiteY9" fmla="*/ 1263255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495473 w 12192000"/>
              <a:gd name="connsiteY9" fmla="*/ 1238203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658311 w 12192000"/>
              <a:gd name="connsiteY9" fmla="*/ 1225677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75032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24927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567890"/>
              <a:gd name="connsiteX1" fmla="*/ 2032000 w 12192000"/>
              <a:gd name="connsiteY1" fmla="*/ 0 h 1567890"/>
              <a:gd name="connsiteX2" fmla="*/ 2032000 w 12192000"/>
              <a:gd name="connsiteY2" fmla="*/ 0 h 1567890"/>
              <a:gd name="connsiteX3" fmla="*/ 5080000 w 12192000"/>
              <a:gd name="connsiteY3" fmla="*/ 0 h 1567890"/>
              <a:gd name="connsiteX4" fmla="*/ 12192000 w 12192000"/>
              <a:gd name="connsiteY4" fmla="*/ 0 h 1567890"/>
              <a:gd name="connsiteX5" fmla="*/ 12192000 w 12192000"/>
              <a:gd name="connsiteY5" fmla="*/ 707671 h 1567890"/>
              <a:gd name="connsiteX6" fmla="*/ 12192000 w 12192000"/>
              <a:gd name="connsiteY6" fmla="*/ 707671 h 1567890"/>
              <a:gd name="connsiteX7" fmla="*/ 12192000 w 12192000"/>
              <a:gd name="connsiteY7" fmla="*/ 1010959 h 1567890"/>
              <a:gd name="connsiteX8" fmla="*/ 12192000 w 12192000"/>
              <a:gd name="connsiteY8" fmla="*/ 1213151 h 1567890"/>
              <a:gd name="connsiteX9" fmla="*/ 658311 w 12192000"/>
              <a:gd name="connsiteY9" fmla="*/ 1225677 h 1567890"/>
              <a:gd name="connsiteX10" fmla="*/ 649311 w 12192000"/>
              <a:gd name="connsiteY10" fmla="*/ 1567890 h 1567890"/>
              <a:gd name="connsiteX11" fmla="*/ 290883 w 12192000"/>
              <a:gd name="connsiteY11" fmla="*/ 1225677 h 1567890"/>
              <a:gd name="connsiteX12" fmla="*/ 0 w 12192000"/>
              <a:gd name="connsiteY12" fmla="*/ 1213151 h 1567890"/>
              <a:gd name="connsiteX13" fmla="*/ 0 w 12192000"/>
              <a:gd name="connsiteY13" fmla="*/ 1010959 h 1567890"/>
              <a:gd name="connsiteX14" fmla="*/ 0 w 12192000"/>
              <a:gd name="connsiteY14" fmla="*/ 707671 h 1567890"/>
              <a:gd name="connsiteX15" fmla="*/ 0 w 12192000"/>
              <a:gd name="connsiteY15" fmla="*/ 707671 h 1567890"/>
              <a:gd name="connsiteX16" fmla="*/ 0 w 12192000"/>
              <a:gd name="connsiteY16" fmla="*/ 0 h 15678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290883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187251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213151 h 1720290"/>
              <a:gd name="connsiteX12" fmla="*/ 0 w 12192000"/>
              <a:gd name="connsiteY12" fmla="*/ 1010959 h 1720290"/>
              <a:gd name="connsiteX13" fmla="*/ 0 w 12192000"/>
              <a:gd name="connsiteY13" fmla="*/ 707671 h 1720290"/>
              <a:gd name="connsiteX14" fmla="*/ 0 w 12192000"/>
              <a:gd name="connsiteY14" fmla="*/ 707671 h 1720290"/>
              <a:gd name="connsiteX15" fmla="*/ 0 w 12192000"/>
              <a:gd name="connsiteY15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010959 h 1720290"/>
              <a:gd name="connsiteX12" fmla="*/ 0 w 12192000"/>
              <a:gd name="connsiteY12" fmla="*/ 707671 h 1720290"/>
              <a:gd name="connsiteX13" fmla="*/ 0 w 12192000"/>
              <a:gd name="connsiteY13" fmla="*/ 707671 h 1720290"/>
              <a:gd name="connsiteX14" fmla="*/ 0 w 12192000"/>
              <a:gd name="connsiteY14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707671 h 1720290"/>
              <a:gd name="connsiteX13" fmla="*/ 0 w 12192000"/>
              <a:gd name="connsiteY13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0 h 172029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707671 h 2116530"/>
              <a:gd name="connsiteX12" fmla="*/ 4485 w 12196485"/>
              <a:gd name="connsiteY12" fmla="*/ 0 h 211653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0 h 2116530"/>
              <a:gd name="connsiteX0" fmla="*/ 0 w 12192000"/>
              <a:gd name="connsiteY0" fmla="*/ 0 h 4996890"/>
              <a:gd name="connsiteX1" fmla="*/ 2032000 w 12192000"/>
              <a:gd name="connsiteY1" fmla="*/ 0 h 4996890"/>
              <a:gd name="connsiteX2" fmla="*/ 2032000 w 12192000"/>
              <a:gd name="connsiteY2" fmla="*/ 0 h 4996890"/>
              <a:gd name="connsiteX3" fmla="*/ 5080000 w 12192000"/>
              <a:gd name="connsiteY3" fmla="*/ 0 h 4996890"/>
              <a:gd name="connsiteX4" fmla="*/ 12192000 w 12192000"/>
              <a:gd name="connsiteY4" fmla="*/ 0 h 4996890"/>
              <a:gd name="connsiteX5" fmla="*/ 12192000 w 12192000"/>
              <a:gd name="connsiteY5" fmla="*/ 707671 h 4996890"/>
              <a:gd name="connsiteX6" fmla="*/ 12192000 w 12192000"/>
              <a:gd name="connsiteY6" fmla="*/ 707671 h 4996890"/>
              <a:gd name="connsiteX7" fmla="*/ 12192000 w 12192000"/>
              <a:gd name="connsiteY7" fmla="*/ 1010959 h 4996890"/>
              <a:gd name="connsiteX8" fmla="*/ 12192000 w 12192000"/>
              <a:gd name="connsiteY8" fmla="*/ 1213151 h 4996890"/>
              <a:gd name="connsiteX9" fmla="*/ 658311 w 12192000"/>
              <a:gd name="connsiteY9" fmla="*/ 1225677 h 4996890"/>
              <a:gd name="connsiteX10" fmla="*/ 18375 w 12192000"/>
              <a:gd name="connsiteY10" fmla="*/ 4996890 h 4996890"/>
              <a:gd name="connsiteX11" fmla="*/ 0 w 12192000"/>
              <a:gd name="connsiteY11" fmla="*/ 0 h 4996890"/>
              <a:gd name="connsiteX0" fmla="*/ 0 w 12192000"/>
              <a:gd name="connsiteY0" fmla="*/ 0 h 5065470"/>
              <a:gd name="connsiteX1" fmla="*/ 2032000 w 12192000"/>
              <a:gd name="connsiteY1" fmla="*/ 0 h 5065470"/>
              <a:gd name="connsiteX2" fmla="*/ 2032000 w 12192000"/>
              <a:gd name="connsiteY2" fmla="*/ 0 h 5065470"/>
              <a:gd name="connsiteX3" fmla="*/ 5080000 w 12192000"/>
              <a:gd name="connsiteY3" fmla="*/ 0 h 5065470"/>
              <a:gd name="connsiteX4" fmla="*/ 12192000 w 12192000"/>
              <a:gd name="connsiteY4" fmla="*/ 0 h 5065470"/>
              <a:gd name="connsiteX5" fmla="*/ 12192000 w 12192000"/>
              <a:gd name="connsiteY5" fmla="*/ 707671 h 5065470"/>
              <a:gd name="connsiteX6" fmla="*/ 12192000 w 12192000"/>
              <a:gd name="connsiteY6" fmla="*/ 707671 h 5065470"/>
              <a:gd name="connsiteX7" fmla="*/ 12192000 w 12192000"/>
              <a:gd name="connsiteY7" fmla="*/ 1010959 h 5065470"/>
              <a:gd name="connsiteX8" fmla="*/ 12192000 w 12192000"/>
              <a:gd name="connsiteY8" fmla="*/ 1213151 h 5065470"/>
              <a:gd name="connsiteX9" fmla="*/ 658311 w 12192000"/>
              <a:gd name="connsiteY9" fmla="*/ 1225677 h 5065470"/>
              <a:gd name="connsiteX10" fmla="*/ 33615 w 12192000"/>
              <a:gd name="connsiteY10" fmla="*/ 5065470 h 5065470"/>
              <a:gd name="connsiteX11" fmla="*/ 0 w 12192000"/>
              <a:gd name="connsiteY11" fmla="*/ 0 h 506547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658311 w 12192000"/>
              <a:gd name="connsiteY9" fmla="*/ 122567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3839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4982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218058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035836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1035836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909683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1999 w 12192000"/>
              <a:gd name="connsiteY8" fmla="*/ 932809 h 5080710"/>
              <a:gd name="connsiteX9" fmla="*/ 182606 w 12192000"/>
              <a:gd name="connsiteY9" fmla="*/ 909683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192000 w 12213771"/>
              <a:gd name="connsiteY7" fmla="*/ 1010959 h 5080710"/>
              <a:gd name="connsiteX8" fmla="*/ 12213771 w 12213771"/>
              <a:gd name="connsiteY8" fmla="*/ 904776 h 5080710"/>
              <a:gd name="connsiteX9" fmla="*/ 182606 w 12213771"/>
              <a:gd name="connsiteY9" fmla="*/ 909683 h 5080710"/>
              <a:gd name="connsiteX10" fmla="*/ 3135 w 12213771"/>
              <a:gd name="connsiteY10" fmla="*/ 5080710 h 5080710"/>
              <a:gd name="connsiteX11" fmla="*/ 0 w 12213771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213771 w 12213771"/>
              <a:gd name="connsiteY7" fmla="*/ 904776 h 5080710"/>
              <a:gd name="connsiteX8" fmla="*/ 182606 w 12213771"/>
              <a:gd name="connsiteY8" fmla="*/ 909683 h 5080710"/>
              <a:gd name="connsiteX9" fmla="*/ 3135 w 12213771"/>
              <a:gd name="connsiteY9" fmla="*/ 5080710 h 5080710"/>
              <a:gd name="connsiteX10" fmla="*/ 0 w 12213771"/>
              <a:gd name="connsiteY10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213771 w 12213771"/>
              <a:gd name="connsiteY6" fmla="*/ 904776 h 5080710"/>
              <a:gd name="connsiteX7" fmla="*/ 182606 w 12213771"/>
              <a:gd name="connsiteY7" fmla="*/ 909683 h 5080710"/>
              <a:gd name="connsiteX8" fmla="*/ 3135 w 12213771"/>
              <a:gd name="connsiteY8" fmla="*/ 5080710 h 5080710"/>
              <a:gd name="connsiteX9" fmla="*/ 0 w 12213771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70228 w 12192000"/>
              <a:gd name="connsiteY6" fmla="*/ 918793 h 5080710"/>
              <a:gd name="connsiteX7" fmla="*/ 182606 w 12192000"/>
              <a:gd name="connsiteY7" fmla="*/ 909683 h 5080710"/>
              <a:gd name="connsiteX8" fmla="*/ 3135 w 12192000"/>
              <a:gd name="connsiteY8" fmla="*/ 5080710 h 5080710"/>
              <a:gd name="connsiteX9" fmla="*/ 0 w 12192000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70228 w 12192000"/>
              <a:gd name="connsiteY5" fmla="*/ 918793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202885 w 12202885"/>
              <a:gd name="connsiteY5" fmla="*/ 974861 h 5080710"/>
              <a:gd name="connsiteX6" fmla="*/ 182606 w 12202885"/>
              <a:gd name="connsiteY6" fmla="*/ 909683 h 5080710"/>
              <a:gd name="connsiteX7" fmla="*/ 3135 w 12202885"/>
              <a:gd name="connsiteY7" fmla="*/ 5080710 h 5080710"/>
              <a:gd name="connsiteX8" fmla="*/ 0 w 12202885"/>
              <a:gd name="connsiteY8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1999 w 12192000"/>
              <a:gd name="connsiteY5" fmla="*/ 904776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080710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cubicBezTo>
                  <a:pt x="12192000" y="301592"/>
                  <a:pt x="12191999" y="603184"/>
                  <a:pt x="12191999" y="904776"/>
                </a:cubicBezTo>
                <a:lnTo>
                  <a:pt x="182606" y="909683"/>
                </a:lnTo>
                <a:lnTo>
                  <a:pt x="3135" y="508071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4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38" y="760491"/>
            <a:ext cx="11588434" cy="5694629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3A24347-EA87-4626-9EDF-2B7E8640B1B4}"/>
              </a:ext>
            </a:extLst>
          </p:cNvPr>
          <p:cNvSpPr/>
          <p:nvPr/>
        </p:nvSpPr>
        <p:spPr bwMode="auto">
          <a:xfrm flipH="1" flipV="1">
            <a:off x="-21774" y="4219015"/>
            <a:ext cx="12237797" cy="2626556"/>
          </a:xfrm>
          <a:custGeom>
            <a:avLst/>
            <a:gdLst>
              <a:gd name="connsiteX0" fmla="*/ 0 w 12192000"/>
              <a:gd name="connsiteY0" fmla="*/ 0 h 1213151"/>
              <a:gd name="connsiteX1" fmla="*/ 2032000 w 12192000"/>
              <a:gd name="connsiteY1" fmla="*/ 0 h 1213151"/>
              <a:gd name="connsiteX2" fmla="*/ 2032000 w 12192000"/>
              <a:gd name="connsiteY2" fmla="*/ 0 h 1213151"/>
              <a:gd name="connsiteX3" fmla="*/ 5080000 w 12192000"/>
              <a:gd name="connsiteY3" fmla="*/ 0 h 1213151"/>
              <a:gd name="connsiteX4" fmla="*/ 12192000 w 12192000"/>
              <a:gd name="connsiteY4" fmla="*/ 0 h 1213151"/>
              <a:gd name="connsiteX5" fmla="*/ 12192000 w 12192000"/>
              <a:gd name="connsiteY5" fmla="*/ 707671 h 1213151"/>
              <a:gd name="connsiteX6" fmla="*/ 12192000 w 12192000"/>
              <a:gd name="connsiteY6" fmla="*/ 707671 h 1213151"/>
              <a:gd name="connsiteX7" fmla="*/ 12192000 w 12192000"/>
              <a:gd name="connsiteY7" fmla="*/ 1010959 h 1213151"/>
              <a:gd name="connsiteX8" fmla="*/ 12192000 w 12192000"/>
              <a:gd name="connsiteY8" fmla="*/ 1213151 h 1213151"/>
              <a:gd name="connsiteX9" fmla="*/ 5080000 w 12192000"/>
              <a:gd name="connsiteY9" fmla="*/ 1213151 h 1213151"/>
              <a:gd name="connsiteX10" fmla="*/ 1814901 w 12192000"/>
              <a:gd name="connsiteY10" fmla="*/ 2003628 h 1213151"/>
              <a:gd name="connsiteX11" fmla="*/ 2032000 w 12192000"/>
              <a:gd name="connsiteY11" fmla="*/ 1213151 h 1213151"/>
              <a:gd name="connsiteX12" fmla="*/ 0 w 12192000"/>
              <a:gd name="connsiteY12" fmla="*/ 1213151 h 1213151"/>
              <a:gd name="connsiteX13" fmla="*/ 0 w 12192000"/>
              <a:gd name="connsiteY13" fmla="*/ 1010959 h 1213151"/>
              <a:gd name="connsiteX14" fmla="*/ 0 w 12192000"/>
              <a:gd name="connsiteY14" fmla="*/ 707671 h 1213151"/>
              <a:gd name="connsiteX15" fmla="*/ 0 w 12192000"/>
              <a:gd name="connsiteY15" fmla="*/ 707671 h 1213151"/>
              <a:gd name="connsiteX16" fmla="*/ 0 w 12192000"/>
              <a:gd name="connsiteY16" fmla="*/ 0 h 1213151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5080000 w 12192000"/>
              <a:gd name="connsiteY9" fmla="*/ 1213151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466247 w 12192000"/>
              <a:gd name="connsiteY11" fmla="*/ 1250729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1615322"/>
              <a:gd name="connsiteX1" fmla="*/ 2032000 w 12192000"/>
              <a:gd name="connsiteY1" fmla="*/ 0 h 1615322"/>
              <a:gd name="connsiteX2" fmla="*/ 2032000 w 12192000"/>
              <a:gd name="connsiteY2" fmla="*/ 0 h 1615322"/>
              <a:gd name="connsiteX3" fmla="*/ 5080000 w 12192000"/>
              <a:gd name="connsiteY3" fmla="*/ 0 h 1615322"/>
              <a:gd name="connsiteX4" fmla="*/ 12192000 w 12192000"/>
              <a:gd name="connsiteY4" fmla="*/ 0 h 1615322"/>
              <a:gd name="connsiteX5" fmla="*/ 12192000 w 12192000"/>
              <a:gd name="connsiteY5" fmla="*/ 707671 h 1615322"/>
              <a:gd name="connsiteX6" fmla="*/ 12192000 w 12192000"/>
              <a:gd name="connsiteY6" fmla="*/ 707671 h 1615322"/>
              <a:gd name="connsiteX7" fmla="*/ 12192000 w 12192000"/>
              <a:gd name="connsiteY7" fmla="*/ 1010959 h 1615322"/>
              <a:gd name="connsiteX8" fmla="*/ 12192000 w 12192000"/>
              <a:gd name="connsiteY8" fmla="*/ 1213151 h 1615322"/>
              <a:gd name="connsiteX9" fmla="*/ 1785655 w 12192000"/>
              <a:gd name="connsiteY9" fmla="*/ 1263255 h 1615322"/>
              <a:gd name="connsiteX10" fmla="*/ 637454 w 12192000"/>
              <a:gd name="connsiteY10" fmla="*/ 1615322 h 1615322"/>
              <a:gd name="connsiteX11" fmla="*/ 466247 w 12192000"/>
              <a:gd name="connsiteY11" fmla="*/ 1250729 h 1615322"/>
              <a:gd name="connsiteX12" fmla="*/ 0 w 12192000"/>
              <a:gd name="connsiteY12" fmla="*/ 1213151 h 1615322"/>
              <a:gd name="connsiteX13" fmla="*/ 0 w 12192000"/>
              <a:gd name="connsiteY13" fmla="*/ 1010959 h 1615322"/>
              <a:gd name="connsiteX14" fmla="*/ 0 w 12192000"/>
              <a:gd name="connsiteY14" fmla="*/ 707671 h 1615322"/>
              <a:gd name="connsiteX15" fmla="*/ 0 w 12192000"/>
              <a:gd name="connsiteY15" fmla="*/ 707671 h 1615322"/>
              <a:gd name="connsiteX16" fmla="*/ 0 w 12192000"/>
              <a:gd name="connsiteY16" fmla="*/ 0 h 1615322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785655 w 12192000"/>
              <a:gd name="connsiteY9" fmla="*/ 1263255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495473 w 12192000"/>
              <a:gd name="connsiteY9" fmla="*/ 1238203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658311 w 12192000"/>
              <a:gd name="connsiteY9" fmla="*/ 1225677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75032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24927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567890"/>
              <a:gd name="connsiteX1" fmla="*/ 2032000 w 12192000"/>
              <a:gd name="connsiteY1" fmla="*/ 0 h 1567890"/>
              <a:gd name="connsiteX2" fmla="*/ 2032000 w 12192000"/>
              <a:gd name="connsiteY2" fmla="*/ 0 h 1567890"/>
              <a:gd name="connsiteX3" fmla="*/ 5080000 w 12192000"/>
              <a:gd name="connsiteY3" fmla="*/ 0 h 1567890"/>
              <a:gd name="connsiteX4" fmla="*/ 12192000 w 12192000"/>
              <a:gd name="connsiteY4" fmla="*/ 0 h 1567890"/>
              <a:gd name="connsiteX5" fmla="*/ 12192000 w 12192000"/>
              <a:gd name="connsiteY5" fmla="*/ 707671 h 1567890"/>
              <a:gd name="connsiteX6" fmla="*/ 12192000 w 12192000"/>
              <a:gd name="connsiteY6" fmla="*/ 707671 h 1567890"/>
              <a:gd name="connsiteX7" fmla="*/ 12192000 w 12192000"/>
              <a:gd name="connsiteY7" fmla="*/ 1010959 h 1567890"/>
              <a:gd name="connsiteX8" fmla="*/ 12192000 w 12192000"/>
              <a:gd name="connsiteY8" fmla="*/ 1213151 h 1567890"/>
              <a:gd name="connsiteX9" fmla="*/ 658311 w 12192000"/>
              <a:gd name="connsiteY9" fmla="*/ 1225677 h 1567890"/>
              <a:gd name="connsiteX10" fmla="*/ 649311 w 12192000"/>
              <a:gd name="connsiteY10" fmla="*/ 1567890 h 1567890"/>
              <a:gd name="connsiteX11" fmla="*/ 290883 w 12192000"/>
              <a:gd name="connsiteY11" fmla="*/ 1225677 h 1567890"/>
              <a:gd name="connsiteX12" fmla="*/ 0 w 12192000"/>
              <a:gd name="connsiteY12" fmla="*/ 1213151 h 1567890"/>
              <a:gd name="connsiteX13" fmla="*/ 0 w 12192000"/>
              <a:gd name="connsiteY13" fmla="*/ 1010959 h 1567890"/>
              <a:gd name="connsiteX14" fmla="*/ 0 w 12192000"/>
              <a:gd name="connsiteY14" fmla="*/ 707671 h 1567890"/>
              <a:gd name="connsiteX15" fmla="*/ 0 w 12192000"/>
              <a:gd name="connsiteY15" fmla="*/ 707671 h 1567890"/>
              <a:gd name="connsiteX16" fmla="*/ 0 w 12192000"/>
              <a:gd name="connsiteY16" fmla="*/ 0 h 15678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290883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187251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187251 w 12192000"/>
              <a:gd name="connsiteY11" fmla="*/ 1225677 h 4403585"/>
              <a:gd name="connsiteX12" fmla="*/ 0 w 12192000"/>
              <a:gd name="connsiteY12" fmla="*/ 1213151 h 4403585"/>
              <a:gd name="connsiteX13" fmla="*/ 0 w 12192000"/>
              <a:gd name="connsiteY13" fmla="*/ 1010959 h 4403585"/>
              <a:gd name="connsiteX14" fmla="*/ 0 w 12192000"/>
              <a:gd name="connsiteY14" fmla="*/ 707671 h 4403585"/>
              <a:gd name="connsiteX15" fmla="*/ 0 w 12192000"/>
              <a:gd name="connsiteY15" fmla="*/ 707671 h 4403585"/>
              <a:gd name="connsiteX16" fmla="*/ 0 w 12192000"/>
              <a:gd name="connsiteY16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1213151 h 4403585"/>
              <a:gd name="connsiteX12" fmla="*/ 0 w 12192000"/>
              <a:gd name="connsiteY12" fmla="*/ 1010959 h 4403585"/>
              <a:gd name="connsiteX13" fmla="*/ 0 w 12192000"/>
              <a:gd name="connsiteY13" fmla="*/ 707671 h 4403585"/>
              <a:gd name="connsiteX14" fmla="*/ 0 w 12192000"/>
              <a:gd name="connsiteY14" fmla="*/ 707671 h 4403585"/>
              <a:gd name="connsiteX15" fmla="*/ 0 w 12192000"/>
              <a:gd name="connsiteY15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1010959 h 4403585"/>
              <a:gd name="connsiteX12" fmla="*/ 0 w 12192000"/>
              <a:gd name="connsiteY12" fmla="*/ 707671 h 4403585"/>
              <a:gd name="connsiteX13" fmla="*/ 0 w 12192000"/>
              <a:gd name="connsiteY13" fmla="*/ 707671 h 4403585"/>
              <a:gd name="connsiteX14" fmla="*/ 0 w 12192000"/>
              <a:gd name="connsiteY14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707671 h 4403585"/>
              <a:gd name="connsiteX12" fmla="*/ 0 w 12192000"/>
              <a:gd name="connsiteY12" fmla="*/ 707671 h 4403585"/>
              <a:gd name="connsiteX13" fmla="*/ 0 w 12192000"/>
              <a:gd name="connsiteY13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707671 h 4403585"/>
              <a:gd name="connsiteX12" fmla="*/ 0 w 12192000"/>
              <a:gd name="connsiteY12" fmla="*/ 0 h 4403585"/>
              <a:gd name="connsiteX0" fmla="*/ 0 w 12192000"/>
              <a:gd name="connsiteY0" fmla="*/ 0 h 6648101"/>
              <a:gd name="connsiteX1" fmla="*/ 2032000 w 12192000"/>
              <a:gd name="connsiteY1" fmla="*/ 0 h 6648101"/>
              <a:gd name="connsiteX2" fmla="*/ 2032000 w 12192000"/>
              <a:gd name="connsiteY2" fmla="*/ 0 h 6648101"/>
              <a:gd name="connsiteX3" fmla="*/ 5080000 w 12192000"/>
              <a:gd name="connsiteY3" fmla="*/ 0 h 6648101"/>
              <a:gd name="connsiteX4" fmla="*/ 12192000 w 12192000"/>
              <a:gd name="connsiteY4" fmla="*/ 0 h 6648101"/>
              <a:gd name="connsiteX5" fmla="*/ 12192000 w 12192000"/>
              <a:gd name="connsiteY5" fmla="*/ 707671 h 6648101"/>
              <a:gd name="connsiteX6" fmla="*/ 12192000 w 12192000"/>
              <a:gd name="connsiteY6" fmla="*/ 707671 h 6648101"/>
              <a:gd name="connsiteX7" fmla="*/ 12192000 w 12192000"/>
              <a:gd name="connsiteY7" fmla="*/ 1010959 h 6648101"/>
              <a:gd name="connsiteX8" fmla="*/ 12192000 w 12192000"/>
              <a:gd name="connsiteY8" fmla="*/ 1213151 h 6648101"/>
              <a:gd name="connsiteX9" fmla="*/ 658311 w 12192000"/>
              <a:gd name="connsiteY9" fmla="*/ 1225677 h 6648101"/>
              <a:gd name="connsiteX10" fmla="*/ 3135 w 12192000"/>
              <a:gd name="connsiteY10" fmla="*/ 6648101 h 6648101"/>
              <a:gd name="connsiteX11" fmla="*/ 0 w 12192000"/>
              <a:gd name="connsiteY11" fmla="*/ 707671 h 6648101"/>
              <a:gd name="connsiteX12" fmla="*/ 0 w 12192000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658311 w 12213772"/>
              <a:gd name="connsiteY9" fmla="*/ 1225677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592996 w 12213772"/>
              <a:gd name="connsiteY9" fmla="*/ 3391162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451482 w 12213772"/>
              <a:gd name="connsiteY9" fmla="*/ 3325040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  <a:gd name="connsiteX0" fmla="*/ 24025 w 12237797"/>
              <a:gd name="connsiteY0" fmla="*/ 0 h 33187386"/>
              <a:gd name="connsiteX1" fmla="*/ 2056025 w 12237797"/>
              <a:gd name="connsiteY1" fmla="*/ 0 h 33187386"/>
              <a:gd name="connsiteX2" fmla="*/ 2056025 w 12237797"/>
              <a:gd name="connsiteY2" fmla="*/ 0 h 33187386"/>
              <a:gd name="connsiteX3" fmla="*/ 5104025 w 12237797"/>
              <a:gd name="connsiteY3" fmla="*/ 0 h 33187386"/>
              <a:gd name="connsiteX4" fmla="*/ 12216025 w 12237797"/>
              <a:gd name="connsiteY4" fmla="*/ 0 h 33187386"/>
              <a:gd name="connsiteX5" fmla="*/ 12216025 w 12237797"/>
              <a:gd name="connsiteY5" fmla="*/ 707671 h 33187386"/>
              <a:gd name="connsiteX6" fmla="*/ 12216025 w 12237797"/>
              <a:gd name="connsiteY6" fmla="*/ 707671 h 33187386"/>
              <a:gd name="connsiteX7" fmla="*/ 12216025 w 12237797"/>
              <a:gd name="connsiteY7" fmla="*/ 1010959 h 33187386"/>
              <a:gd name="connsiteX8" fmla="*/ 12237797 w 12237797"/>
              <a:gd name="connsiteY8" fmla="*/ 3312515 h 33187386"/>
              <a:gd name="connsiteX9" fmla="*/ 475507 w 12237797"/>
              <a:gd name="connsiteY9" fmla="*/ 3325040 h 33187386"/>
              <a:gd name="connsiteX10" fmla="*/ 0 w 12237797"/>
              <a:gd name="connsiteY10" fmla="*/ 33187386 h 33187386"/>
              <a:gd name="connsiteX11" fmla="*/ 24025 w 12237797"/>
              <a:gd name="connsiteY11" fmla="*/ 707671 h 33187386"/>
              <a:gd name="connsiteX12" fmla="*/ 24025 w 12237797"/>
              <a:gd name="connsiteY12" fmla="*/ 0 h 33187386"/>
              <a:gd name="connsiteX0" fmla="*/ 24025 w 12237797"/>
              <a:gd name="connsiteY0" fmla="*/ 0 h 33187386"/>
              <a:gd name="connsiteX1" fmla="*/ 2056025 w 12237797"/>
              <a:gd name="connsiteY1" fmla="*/ 0 h 33187386"/>
              <a:gd name="connsiteX2" fmla="*/ 2056025 w 12237797"/>
              <a:gd name="connsiteY2" fmla="*/ 0 h 33187386"/>
              <a:gd name="connsiteX3" fmla="*/ 5104025 w 12237797"/>
              <a:gd name="connsiteY3" fmla="*/ 0 h 33187386"/>
              <a:gd name="connsiteX4" fmla="*/ 12216025 w 12237797"/>
              <a:gd name="connsiteY4" fmla="*/ 0 h 33187386"/>
              <a:gd name="connsiteX5" fmla="*/ 12216025 w 12237797"/>
              <a:gd name="connsiteY5" fmla="*/ 707671 h 33187386"/>
              <a:gd name="connsiteX6" fmla="*/ 12216025 w 12237797"/>
              <a:gd name="connsiteY6" fmla="*/ 707671 h 33187386"/>
              <a:gd name="connsiteX7" fmla="*/ 12216025 w 12237797"/>
              <a:gd name="connsiteY7" fmla="*/ 1010959 h 33187386"/>
              <a:gd name="connsiteX8" fmla="*/ 12237797 w 12237797"/>
              <a:gd name="connsiteY8" fmla="*/ 3312515 h 33187386"/>
              <a:gd name="connsiteX9" fmla="*/ 249170 w 12237797"/>
              <a:gd name="connsiteY9" fmla="*/ 3553824 h 33187386"/>
              <a:gd name="connsiteX10" fmla="*/ 0 w 12237797"/>
              <a:gd name="connsiteY10" fmla="*/ 33187386 h 33187386"/>
              <a:gd name="connsiteX11" fmla="*/ 24025 w 12237797"/>
              <a:gd name="connsiteY11" fmla="*/ 707671 h 33187386"/>
              <a:gd name="connsiteX12" fmla="*/ 24025 w 12237797"/>
              <a:gd name="connsiteY12" fmla="*/ 0 h 33187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7797" h="33187386">
                <a:moveTo>
                  <a:pt x="24025" y="0"/>
                </a:moveTo>
                <a:lnTo>
                  <a:pt x="2056025" y="0"/>
                </a:lnTo>
                <a:lnTo>
                  <a:pt x="2056025" y="0"/>
                </a:lnTo>
                <a:lnTo>
                  <a:pt x="5104025" y="0"/>
                </a:lnTo>
                <a:lnTo>
                  <a:pt x="12216025" y="0"/>
                </a:lnTo>
                <a:lnTo>
                  <a:pt x="12216025" y="707671"/>
                </a:lnTo>
                <a:lnTo>
                  <a:pt x="12216025" y="707671"/>
                </a:lnTo>
                <a:lnTo>
                  <a:pt x="12216025" y="1010959"/>
                </a:lnTo>
                <a:lnTo>
                  <a:pt x="12237797" y="3312515"/>
                </a:lnTo>
                <a:lnTo>
                  <a:pt x="249170" y="3553824"/>
                </a:lnTo>
                <a:lnTo>
                  <a:pt x="0" y="33187386"/>
                </a:lnTo>
                <a:cubicBezTo>
                  <a:pt x="8008" y="22360814"/>
                  <a:pt x="16017" y="11534243"/>
                  <a:pt x="24025" y="707671"/>
                </a:cubicBezTo>
                <a:lnTo>
                  <a:pt x="24025" y="0"/>
                </a:lnTo>
                <a:close/>
              </a:path>
            </a:pathLst>
          </a:custGeom>
          <a:blipFill dpi="0" rotWithShape="1">
            <a:blip r:embed="rId24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315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  <p:sldLayoutId id="2147483929" r:id="rId18"/>
    <p:sldLayoutId id="2147483930" r:id="rId19"/>
    <p:sldLayoutId id="2147483931" r:id="rId20"/>
    <p:sldLayoutId id="2147483932" r:id="rId21"/>
    <p:sldLayoutId id="2147483933" r:id="rId2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800" b="0" kern="1200">
          <a:solidFill>
            <a:schemeClr val="tx1"/>
          </a:solidFill>
          <a:effectLst/>
          <a:latin typeface="Franklin Gothic Heavy" panose="020B09030201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ts val="3000"/>
        </a:spcBef>
        <a:spcAft>
          <a:spcPts val="600"/>
        </a:spcAft>
        <a:buClr>
          <a:schemeClr val="accent1"/>
        </a:buClr>
        <a:buFont typeface="Wingdings 2" charset="2"/>
        <a:buNone/>
        <a:defRPr sz="4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44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40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ostandfoundgirls.wordpress.com/category/daily-conundrum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eattlecamera/51325182324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0244858/is-there-a-way-to-execute-same-scenario-concurrently-and-reuse-the-variables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customXml" Target="../ink/ink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exture-matte-blue-wave-watercolor-1444485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rkleine/5282900713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customXml" Target="../ink/ink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ux.stackexchange.com/questions/42840/input-field-select-multiple-items-from-a-very-large-list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customXml" Target="../ink/ink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unitedsoybean/10481728754/in/photostream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customXml" Target="../ink/ink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robin_adit/1456678355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aw.io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plantuml.com/class-diagra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aw.io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3DE5-5CC2-40D4-9E52-E312D335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step: diagramming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0D8B3-CD6A-4740-B0D7-8FE544133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8674" y="3676323"/>
            <a:ext cx="3515240" cy="7404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the saying goes:</a:t>
            </a:r>
          </a:p>
        </p:txBody>
      </p:sp>
      <p:pic>
        <p:nvPicPr>
          <p:cNvPr id="5" name="Picture 4" descr="A cloud filled sky&#10;&#10;Description generated with high confidence">
            <a:extLst>
              <a:ext uri="{FF2B5EF4-FFF2-40B4-BE49-F238E27FC236}">
                <a16:creationId xmlns:a16="http://schemas.microsoft.com/office/drawing/2014/main" id="{0CB6DBDA-7D71-4A63-908F-518B69CFA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26954" y="2569030"/>
            <a:ext cx="5306854" cy="3172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A56118-BB3F-4944-9BE4-73EDF56272FF}"/>
              </a:ext>
            </a:extLst>
          </p:cNvPr>
          <p:cNvSpPr txBox="1"/>
          <p:nvPr/>
        </p:nvSpPr>
        <p:spPr>
          <a:xfrm>
            <a:off x="9426961" y="4992846"/>
            <a:ext cx="247294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Bonus! It helps show our client’s what we think they want!</a:t>
            </a:r>
          </a:p>
        </p:txBody>
      </p:sp>
    </p:spTree>
    <p:extLst>
      <p:ext uri="{BB962C8B-B14F-4D97-AF65-F5344CB8AC3E}">
        <p14:creationId xmlns:p14="http://schemas.microsoft.com/office/powerpoint/2010/main" val="198111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8360-14E3-491E-9CF2-56D8674740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A connection has a multiplicity (how many of a instances of a class that are owned).</a:t>
            </a:r>
          </a:p>
          <a:p>
            <a:pPr lvl="1"/>
            <a:r>
              <a:rPr lang="en-US" dirty="0"/>
              <a:t>1- just 1</a:t>
            </a:r>
          </a:p>
          <a:p>
            <a:pPr lvl="1"/>
            <a:r>
              <a:rPr lang="en-US" dirty="0"/>
              <a:t>0:1- 0 or 1</a:t>
            </a:r>
          </a:p>
          <a:p>
            <a:pPr lvl="1"/>
            <a:r>
              <a:rPr lang="en-US" dirty="0"/>
              <a:t>X:Y – X to Y instances</a:t>
            </a:r>
          </a:p>
          <a:p>
            <a:pPr lvl="1"/>
            <a:r>
              <a:rPr lang="en-US" dirty="0"/>
              <a:t>* - many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It is OK to have more than 1 connection between the same to classes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You MUST have a multiplicity or a </a:t>
            </a:r>
            <a:r>
              <a:rPr lang="en-US" b="1" i="1" dirty="0">
                <a:solidFill>
                  <a:srgbClr val="FF0000"/>
                </a:solidFill>
              </a:rPr>
              <a:t>very clear role</a:t>
            </a:r>
            <a:r>
              <a:rPr lang="en-US" b="1" dirty="0">
                <a:solidFill>
                  <a:srgbClr val="FF0000"/>
                </a:solidFill>
              </a:rPr>
              <a:t>. A role </a:t>
            </a:r>
            <a:r>
              <a:rPr lang="en-US" b="1" i="1" u="sng" dirty="0">
                <a:solidFill>
                  <a:srgbClr val="FF0000"/>
                </a:solidFill>
              </a:rPr>
              <a:t>AND</a:t>
            </a:r>
            <a:r>
              <a:rPr lang="en-US" b="1" dirty="0">
                <a:solidFill>
                  <a:srgbClr val="FF0000"/>
                </a:solidFill>
              </a:rPr>
              <a:t> a multiplicity is better.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C0AB2EE-5716-B512-AF0E-D4491ED325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501063" y="2262357"/>
            <a:ext cx="3313112" cy="26555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AEDAD3-763D-4F8C-91F8-D16D5B3D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Notation: “has a” connections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C66C54-A606-474A-BD2C-15EB615B3DC8}"/>
              </a:ext>
            </a:extLst>
          </p:cNvPr>
          <p:cNvCxnSpPr>
            <a:cxnSpLocks/>
          </p:cNvCxnSpPr>
          <p:nvPr/>
        </p:nvCxnSpPr>
        <p:spPr>
          <a:xfrm>
            <a:off x="7305675" y="2895601"/>
            <a:ext cx="2543175" cy="10667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C890F3-B402-4308-A9A7-A562005DA4F1}"/>
              </a:ext>
            </a:extLst>
          </p:cNvPr>
          <p:cNvCxnSpPr>
            <a:cxnSpLocks/>
          </p:cNvCxnSpPr>
          <p:nvPr/>
        </p:nvCxnSpPr>
        <p:spPr>
          <a:xfrm>
            <a:off x="7305675" y="2895601"/>
            <a:ext cx="2657475" cy="3714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70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8360-14E3-491E-9CF2-56D8674740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/>
              <a:t>Add additional notes if the diagram is not sufficient</a:t>
            </a:r>
          </a:p>
          <a:p>
            <a:pPr marL="57150" indent="0" algn="ctr">
              <a:buNone/>
            </a:pPr>
            <a:r>
              <a:rPr lang="en-US" sz="2400" dirty="0">
                <a:latin typeface="+mn-lt"/>
              </a:rPr>
              <a:t>E.g. private\public\protected is NOT mentioned</a:t>
            </a:r>
          </a:p>
          <a:p>
            <a:pPr marL="0" indent="0" algn="ctr">
              <a:buNone/>
            </a:pPr>
            <a:r>
              <a:rPr lang="en-US" sz="2400" i="1" u="sng" dirty="0">
                <a:latin typeface="+mn-lt"/>
              </a:rPr>
              <a:t>In UML these would be -, +, and # respectively</a:t>
            </a:r>
          </a:p>
          <a:p>
            <a:pPr marL="0" indent="0" algn="ctr">
              <a:buNone/>
            </a:pPr>
            <a:r>
              <a:rPr lang="en-US" sz="2400" dirty="0">
                <a:latin typeface="+mn-lt"/>
              </a:rPr>
              <a:t>Abstract is also not mentioned and requires a note.</a:t>
            </a:r>
          </a:p>
          <a:p>
            <a:pPr marL="0" indent="0" algn="ctr">
              <a:buNone/>
            </a:pPr>
            <a:r>
              <a:rPr lang="en-US" sz="2400" i="1" u="sng" dirty="0">
                <a:latin typeface="+mn-lt"/>
              </a:rPr>
              <a:t>In UML it is italicized…but we can’t write italics by hand!</a:t>
            </a:r>
          </a:p>
          <a:p>
            <a:pPr marL="0" indent="0" algn="ctr">
              <a:buNone/>
            </a:pPr>
            <a:r>
              <a:rPr lang="en-US" sz="2400" b="1" i="1" u="sng" dirty="0">
                <a:latin typeface="+mn-lt"/>
              </a:rPr>
              <a:t>And more!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3FA8B61-88FF-8C51-13CB-D2786C8778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501063" y="2262357"/>
            <a:ext cx="3313112" cy="26555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AEDAD3-763D-4F8C-91F8-D16D5B3D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Notation: other info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D6CD6-FD2D-4853-999F-EA9C1608874D}"/>
              </a:ext>
            </a:extLst>
          </p:cNvPr>
          <p:cNvSpPr txBox="1"/>
          <p:nvPr/>
        </p:nvSpPr>
        <p:spPr>
          <a:xfrm>
            <a:off x="9734550" y="923925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Abstract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7390BC-8361-4B64-80A8-4D7DEA92D3AC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0382250" y="1293257"/>
            <a:ext cx="269378" cy="969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60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EC5716-A55E-9C2A-5D2B-E510E773AF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 “syntax”</a:t>
            </a:r>
          </a:p>
          <a:p>
            <a:pPr lvl="1"/>
            <a:r>
              <a:rPr lang="en-US" dirty="0"/>
              <a:t>I am training that variable syntax does not have to be the same way</a:t>
            </a:r>
          </a:p>
          <a:p>
            <a:pPr lvl="1"/>
            <a:r>
              <a:rPr lang="en-US" dirty="0"/>
              <a:t>so, </a:t>
            </a:r>
            <a:r>
              <a:rPr lang="en-US" b="1" dirty="0"/>
              <a:t>x : int </a:t>
            </a:r>
            <a:r>
              <a:rPr lang="en-US" dirty="0"/>
              <a:t>NOT </a:t>
            </a:r>
            <a:r>
              <a:rPr lang="en-US" b="1" dirty="0"/>
              <a:t>int x;</a:t>
            </a:r>
          </a:p>
          <a:p>
            <a:pPr lvl="1"/>
            <a:r>
              <a:rPr lang="en-US" b="1" dirty="0"/>
              <a:t>This is preparation for Scala!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dirty="0"/>
              <a:t>ALL collections use [], not list, not array, not vector</a:t>
            </a:r>
          </a:p>
          <a:p>
            <a:pPr lvl="1"/>
            <a:r>
              <a:rPr lang="en-US" dirty="0"/>
              <a:t>So x : int[] </a:t>
            </a:r>
            <a:r>
              <a:rPr lang="en-US" b="1" dirty="0"/>
              <a:t>NOT</a:t>
            </a:r>
            <a:r>
              <a:rPr lang="en-US" dirty="0"/>
              <a:t> x : vector&lt;&gt;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156EB3-8F57-3CAE-0C28-A9985AED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553D7C7-9136-45CB-38AF-55F5A5AE73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01063" y="1944246"/>
            <a:ext cx="3313112" cy="329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50A15-C82C-C180-B5FD-75817865F2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Putting a connection line AND a member variable</a:t>
            </a:r>
          </a:p>
          <a:p>
            <a:pPr lvl="1"/>
            <a:r>
              <a:rPr lang="en-US" dirty="0"/>
              <a:t>This means adding that variable TWICE!</a:t>
            </a:r>
          </a:p>
          <a:p>
            <a:r>
              <a:rPr lang="en-US" dirty="0"/>
              <a:t>The reasons for the</a:t>
            </a:r>
            <a:r>
              <a:rPr lang="en-US" b="1" dirty="0"/>
              <a:t> line </a:t>
            </a:r>
            <a:r>
              <a:rPr lang="en-US" dirty="0"/>
              <a:t>rather than a </a:t>
            </a:r>
            <a:r>
              <a:rPr lang="en-US" b="1" dirty="0"/>
              <a:t>member variable</a:t>
            </a:r>
            <a:r>
              <a:rPr lang="en-US" dirty="0"/>
              <a:t> are</a:t>
            </a:r>
          </a:p>
          <a:p>
            <a:pPr lvl="1"/>
            <a:r>
              <a:rPr lang="en-US" dirty="0"/>
              <a:t>Displaying visually connection to check paths</a:t>
            </a:r>
          </a:p>
          <a:p>
            <a:pPr lvl="1"/>
            <a:r>
              <a:rPr lang="en-US" dirty="0"/>
              <a:t>Confirming the object is not a built in item, and needs to be made “here”</a:t>
            </a:r>
          </a:p>
          <a:p>
            <a:pPr lvl="1"/>
            <a:r>
              <a:rPr lang="en-US" dirty="0"/>
              <a:t>The ability to show what the connection class is, given the above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156EB3-8F57-3CAE-0C28-A9985AED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</a:p>
        </p:txBody>
      </p:sp>
      <p:pic>
        <p:nvPicPr>
          <p:cNvPr id="7" name="Content Placeholder 6" descr="A close up of a horse&#10;&#10;Description automatically generated">
            <a:extLst>
              <a:ext uri="{FF2B5EF4-FFF2-40B4-BE49-F238E27FC236}">
                <a16:creationId xmlns:a16="http://schemas.microsoft.com/office/drawing/2014/main" id="{E5233037-70D4-F65B-8A83-8704C8853C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7013" y="2139156"/>
            <a:ext cx="2995612" cy="29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6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88A2-7BFB-40A8-8B99-437CBD565A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400" b="1" dirty="0"/>
              <a:t>class </a:t>
            </a:r>
            <a:r>
              <a:rPr lang="en-US" sz="4400" b="1" dirty="0" err="1"/>
              <a:t>CheckersProgram</a:t>
            </a:r>
            <a:br>
              <a:rPr lang="en-US" sz="4400" dirty="0"/>
            </a:br>
            <a:br>
              <a:rPr lang="en-US" sz="4400" dirty="0"/>
            </a:br>
            <a:r>
              <a:rPr lang="en-US" sz="4400" b="1" dirty="0"/>
              <a:t>class Board</a:t>
            </a:r>
            <a:br>
              <a:rPr lang="en-US" sz="4400" dirty="0"/>
            </a:br>
            <a:br>
              <a:rPr lang="en-US" sz="4400" dirty="0"/>
            </a:br>
            <a:r>
              <a:rPr lang="en-US" sz="4400" b="1" dirty="0"/>
              <a:t>class Square</a:t>
            </a:r>
          </a:p>
          <a:p>
            <a:pPr marL="0" indent="0">
              <a:buNone/>
            </a:pPr>
            <a:r>
              <a:rPr lang="en-US" sz="4400" dirty="0"/>
              <a:t>Color: color</a:t>
            </a:r>
            <a:br>
              <a:rPr lang="en-US" sz="4400" dirty="0"/>
            </a:br>
            <a:br>
              <a:rPr lang="en-US" sz="4400" dirty="0"/>
            </a:br>
            <a:r>
              <a:rPr lang="en-US" sz="4400" b="1" dirty="0"/>
              <a:t>class Piece</a:t>
            </a:r>
            <a:br>
              <a:rPr lang="en-US" sz="4400" b="1" dirty="0"/>
            </a:br>
            <a:r>
              <a:rPr lang="en-US" sz="4400" dirty="0"/>
              <a:t>Color: Boolean</a:t>
            </a:r>
            <a:endParaRPr lang="en-US" sz="4400" b="1" dirty="0"/>
          </a:p>
          <a:p>
            <a:pPr marL="0" indent="0">
              <a:buNone/>
            </a:pPr>
            <a:br>
              <a:rPr lang="en-US" sz="4400" dirty="0"/>
            </a:br>
            <a:r>
              <a:rPr lang="en-US" sz="4400" b="1" dirty="0"/>
              <a:t>class King</a:t>
            </a:r>
            <a:endParaRPr lang="en-US" sz="4400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24C24F-842C-4D7A-8347-D1DE0B4E04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Let’s diagram this!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B8DFA-53B2-4EF9-95C4-8F042485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checkers!</a:t>
            </a:r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76FF2D7B-1BF7-451D-8DE6-731BF88D41F0}"/>
              </a:ext>
            </a:extLst>
          </p:cNvPr>
          <p:cNvSpPr/>
          <p:nvPr/>
        </p:nvSpPr>
        <p:spPr>
          <a:xfrm>
            <a:off x="5032080" y="871423"/>
            <a:ext cx="653143" cy="134133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07ABEA2E-E274-41D1-82DA-4D3D93741F2A}"/>
              </a:ext>
            </a:extLst>
          </p:cNvPr>
          <p:cNvSpPr/>
          <p:nvPr/>
        </p:nvSpPr>
        <p:spPr>
          <a:xfrm>
            <a:off x="3997800" y="1513816"/>
            <a:ext cx="653143" cy="34709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D4CA8DBF-F056-4A53-9BE2-46A0CC9A0187}"/>
              </a:ext>
            </a:extLst>
          </p:cNvPr>
          <p:cNvSpPr/>
          <p:nvPr/>
        </p:nvSpPr>
        <p:spPr>
          <a:xfrm>
            <a:off x="3671228" y="3429000"/>
            <a:ext cx="653143" cy="161290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7C629183-0542-4023-8376-324948BA332C}"/>
              </a:ext>
            </a:extLst>
          </p:cNvPr>
          <p:cNvSpPr/>
          <p:nvPr/>
        </p:nvSpPr>
        <p:spPr>
          <a:xfrm>
            <a:off x="3769063" y="1717977"/>
            <a:ext cx="653143" cy="134133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137FF4-1EB8-431F-90C1-4A074631DB1F}"/>
              </a:ext>
            </a:extLst>
          </p:cNvPr>
          <p:cNvCxnSpPr>
            <a:cxnSpLocks/>
          </p:cNvCxnSpPr>
          <p:nvPr/>
        </p:nvCxnSpPr>
        <p:spPr>
          <a:xfrm>
            <a:off x="5232400" y="871423"/>
            <a:ext cx="772185" cy="3858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9154973-6E63-4B19-AB9A-64C8701FF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207979"/>
              </p:ext>
            </p:extLst>
          </p:nvPr>
        </p:nvGraphicFramePr>
        <p:xfrm>
          <a:off x="6064611" y="1500954"/>
          <a:ext cx="24765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96646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CheckersProgram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5136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EA16E1-45D5-4316-ADFF-AE06A5545A87}"/>
              </a:ext>
            </a:extLst>
          </p:cNvPr>
          <p:cNvCxnSpPr>
            <a:cxnSpLocks/>
          </p:cNvCxnSpPr>
          <p:nvPr/>
        </p:nvCxnSpPr>
        <p:spPr>
          <a:xfrm>
            <a:off x="4527419" y="1893122"/>
            <a:ext cx="2006785" cy="16332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2A7D804B-E306-4BB9-BFFF-BB9140D13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963517"/>
              </p:ext>
            </p:extLst>
          </p:nvPr>
        </p:nvGraphicFramePr>
        <p:xfrm>
          <a:off x="6689844" y="3185791"/>
          <a:ext cx="24765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96646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5136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3D9C3-AB26-44F5-A93A-5C7CB3FC7F44}"/>
              </a:ext>
            </a:extLst>
          </p:cNvPr>
          <p:cNvCxnSpPr>
            <a:cxnSpLocks/>
          </p:cNvCxnSpPr>
          <p:nvPr/>
        </p:nvCxnSpPr>
        <p:spPr>
          <a:xfrm>
            <a:off x="3980471" y="3335448"/>
            <a:ext cx="2553733" cy="14691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5E8F0E98-FDB5-4092-8BA0-D1BE17E07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711723"/>
              </p:ext>
            </p:extLst>
          </p:nvPr>
        </p:nvGraphicFramePr>
        <p:xfrm>
          <a:off x="7176887" y="4528392"/>
          <a:ext cx="24765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96646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5136"/>
                  </a:ext>
                </a:extLst>
              </a:tr>
            </a:tbl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A5AC366C-6569-4C97-8C3F-DF1A6D65D50B}"/>
              </a:ext>
            </a:extLst>
          </p:cNvPr>
          <p:cNvSpPr/>
          <p:nvPr/>
        </p:nvSpPr>
        <p:spPr>
          <a:xfrm>
            <a:off x="9587439" y="5640912"/>
            <a:ext cx="2476500" cy="10519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stuff!</a:t>
            </a:r>
          </a:p>
        </p:txBody>
      </p:sp>
    </p:spTree>
    <p:extLst>
      <p:ext uri="{BB962C8B-B14F-4D97-AF65-F5344CB8AC3E}">
        <p14:creationId xmlns:p14="http://schemas.microsoft.com/office/powerpoint/2010/main" val="326460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88A2-7BFB-40A8-8B99-437CBD565A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400" b="1" dirty="0"/>
              <a:t>class </a:t>
            </a:r>
            <a:r>
              <a:rPr lang="en-US" sz="4400" b="1" dirty="0" err="1"/>
              <a:t>CheckersProgram</a:t>
            </a:r>
            <a:br>
              <a:rPr lang="en-US" sz="4400" dirty="0"/>
            </a:br>
            <a:br>
              <a:rPr lang="en-US" sz="4400" dirty="0"/>
            </a:br>
            <a:r>
              <a:rPr lang="en-US" sz="4400" b="1" dirty="0"/>
              <a:t>class Board</a:t>
            </a:r>
            <a:br>
              <a:rPr lang="en-US" sz="4400" dirty="0"/>
            </a:br>
            <a:br>
              <a:rPr lang="en-US" sz="4400" dirty="0"/>
            </a:br>
            <a:r>
              <a:rPr lang="en-US" sz="4400" b="1" dirty="0"/>
              <a:t>class Square</a:t>
            </a:r>
          </a:p>
          <a:p>
            <a:pPr marL="0" indent="0">
              <a:buNone/>
            </a:pPr>
            <a:r>
              <a:rPr lang="en-US" sz="4400" dirty="0"/>
              <a:t>color: color</a:t>
            </a:r>
            <a:br>
              <a:rPr lang="en-US" sz="4400" dirty="0"/>
            </a:br>
            <a:br>
              <a:rPr lang="en-US" sz="4400" dirty="0"/>
            </a:br>
            <a:r>
              <a:rPr lang="en-US" sz="4400" b="1" dirty="0"/>
              <a:t>class Piece</a:t>
            </a:r>
            <a:br>
              <a:rPr lang="en-US" sz="4400" b="1" dirty="0"/>
            </a:br>
            <a:r>
              <a:rPr lang="en-US" sz="4400" dirty="0"/>
              <a:t>color: Boolean</a:t>
            </a:r>
            <a:endParaRPr lang="en-US" sz="4400" b="1" dirty="0"/>
          </a:p>
          <a:p>
            <a:pPr marL="0" indent="0">
              <a:buNone/>
            </a:pPr>
            <a:br>
              <a:rPr lang="en-US" sz="4400" dirty="0"/>
            </a:br>
            <a:r>
              <a:rPr lang="en-US" sz="4400" b="1" dirty="0"/>
              <a:t>class King</a:t>
            </a:r>
            <a:endParaRPr lang="en-US" sz="4400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24C24F-842C-4D7A-8347-D1DE0B4E04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Attributes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B8DFA-53B2-4EF9-95C4-8F042485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checkers!</a:t>
            </a:r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76FF2D7B-1BF7-451D-8DE6-731BF88D41F0}"/>
              </a:ext>
            </a:extLst>
          </p:cNvPr>
          <p:cNvSpPr/>
          <p:nvPr/>
        </p:nvSpPr>
        <p:spPr>
          <a:xfrm>
            <a:off x="5032080" y="871423"/>
            <a:ext cx="653143" cy="134133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07ABEA2E-E274-41D1-82DA-4D3D93741F2A}"/>
              </a:ext>
            </a:extLst>
          </p:cNvPr>
          <p:cNvSpPr/>
          <p:nvPr/>
        </p:nvSpPr>
        <p:spPr>
          <a:xfrm>
            <a:off x="3997800" y="1513816"/>
            <a:ext cx="653143" cy="34709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D4CA8DBF-F056-4A53-9BE2-46A0CC9A0187}"/>
              </a:ext>
            </a:extLst>
          </p:cNvPr>
          <p:cNvSpPr/>
          <p:nvPr/>
        </p:nvSpPr>
        <p:spPr>
          <a:xfrm>
            <a:off x="3671228" y="3429000"/>
            <a:ext cx="653143" cy="161290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7C629183-0542-4023-8376-324948BA332C}"/>
              </a:ext>
            </a:extLst>
          </p:cNvPr>
          <p:cNvSpPr/>
          <p:nvPr/>
        </p:nvSpPr>
        <p:spPr>
          <a:xfrm>
            <a:off x="3769063" y="1717977"/>
            <a:ext cx="653143" cy="134133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9154973-6E63-4B19-AB9A-64C8701FFAB0}"/>
              </a:ext>
            </a:extLst>
          </p:cNvPr>
          <p:cNvGraphicFramePr>
            <a:graphicFrameLocks noGrp="1"/>
          </p:cNvGraphicFramePr>
          <p:nvPr/>
        </p:nvGraphicFramePr>
        <p:xfrm>
          <a:off x="6064611" y="1500954"/>
          <a:ext cx="24765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96646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CheckersProgram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5136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EA16E1-45D5-4316-ADFF-AE06A5545A87}"/>
              </a:ext>
            </a:extLst>
          </p:cNvPr>
          <p:cNvCxnSpPr>
            <a:cxnSpLocks/>
          </p:cNvCxnSpPr>
          <p:nvPr/>
        </p:nvCxnSpPr>
        <p:spPr>
          <a:xfrm>
            <a:off x="3025656" y="3059308"/>
            <a:ext cx="3857744" cy="1925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2A7D804B-E306-4BB9-BFFF-BB9140D13707}"/>
              </a:ext>
            </a:extLst>
          </p:cNvPr>
          <p:cNvGraphicFramePr>
            <a:graphicFrameLocks noGrp="1"/>
          </p:cNvGraphicFramePr>
          <p:nvPr/>
        </p:nvGraphicFramePr>
        <p:xfrm>
          <a:off x="6689844" y="3185791"/>
          <a:ext cx="24765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96646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5136"/>
                  </a:ext>
                </a:extLst>
              </a:tr>
            </a:tbl>
          </a:graphicData>
        </a:graphic>
      </p:graphicFrame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5E8F0E98-FDB5-4092-8BA0-D1BE17E07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11023"/>
              </p:ext>
            </p:extLst>
          </p:nvPr>
        </p:nvGraphicFramePr>
        <p:xfrm>
          <a:off x="7176887" y="4528392"/>
          <a:ext cx="24765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96646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 : 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5136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BCD0A51-88AF-4FD0-A08E-F8E60262DEE0}"/>
              </a:ext>
            </a:extLst>
          </p:cNvPr>
          <p:cNvSpPr/>
          <p:nvPr/>
        </p:nvSpPr>
        <p:spPr>
          <a:xfrm>
            <a:off x="9587439" y="5640912"/>
            <a:ext cx="2476500" cy="10519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stuff!</a:t>
            </a:r>
          </a:p>
        </p:txBody>
      </p:sp>
    </p:spTree>
    <p:extLst>
      <p:ext uri="{BB962C8B-B14F-4D97-AF65-F5344CB8AC3E}">
        <p14:creationId xmlns:p14="http://schemas.microsoft.com/office/powerpoint/2010/main" val="13256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88A2-7BFB-40A8-8B99-437CBD565A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400" b="1" dirty="0"/>
              <a:t>class </a:t>
            </a:r>
            <a:r>
              <a:rPr lang="en-US" sz="4400" b="1" dirty="0" err="1"/>
              <a:t>CheckersProgram</a:t>
            </a:r>
            <a:br>
              <a:rPr lang="en-US" sz="4400" dirty="0"/>
            </a:br>
            <a:br>
              <a:rPr lang="en-US" sz="4400" dirty="0"/>
            </a:br>
            <a:r>
              <a:rPr lang="en-US" sz="4400" b="1" dirty="0"/>
              <a:t>class Board</a:t>
            </a:r>
            <a:br>
              <a:rPr lang="en-US" sz="4400" dirty="0"/>
            </a:br>
            <a:br>
              <a:rPr lang="en-US" sz="4400" dirty="0"/>
            </a:br>
            <a:r>
              <a:rPr lang="en-US" sz="4400" b="1" dirty="0"/>
              <a:t>class Square</a:t>
            </a:r>
          </a:p>
          <a:p>
            <a:pPr marL="0" indent="0">
              <a:buNone/>
            </a:pPr>
            <a:r>
              <a:rPr lang="en-US" sz="4400" dirty="0"/>
              <a:t>color: color</a:t>
            </a:r>
            <a:br>
              <a:rPr lang="en-US" sz="4400" dirty="0"/>
            </a:br>
            <a:br>
              <a:rPr lang="en-US" sz="4400" dirty="0"/>
            </a:br>
            <a:r>
              <a:rPr lang="en-US" sz="4400" b="1" dirty="0"/>
              <a:t>class Piece</a:t>
            </a:r>
            <a:br>
              <a:rPr lang="en-US" sz="4400" b="1" dirty="0"/>
            </a:br>
            <a:r>
              <a:rPr lang="en-US" sz="4400" dirty="0"/>
              <a:t>color: Boolean</a:t>
            </a:r>
            <a:endParaRPr lang="en-US" sz="4400" b="1" dirty="0"/>
          </a:p>
          <a:p>
            <a:pPr marL="0" indent="0">
              <a:buNone/>
            </a:pPr>
            <a:br>
              <a:rPr lang="en-US" sz="4400" dirty="0"/>
            </a:br>
            <a:r>
              <a:rPr lang="en-US" sz="4400" b="1" dirty="0"/>
              <a:t>class King</a:t>
            </a:r>
            <a:endParaRPr lang="en-US" sz="4400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24C24F-842C-4D7A-8347-D1DE0B4E04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Links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B8DFA-53B2-4EF9-95C4-8F042485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checkers!</a:t>
            </a:r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76FF2D7B-1BF7-451D-8DE6-731BF88D41F0}"/>
              </a:ext>
            </a:extLst>
          </p:cNvPr>
          <p:cNvSpPr/>
          <p:nvPr/>
        </p:nvSpPr>
        <p:spPr>
          <a:xfrm>
            <a:off x="5032080" y="871423"/>
            <a:ext cx="653143" cy="134133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07ABEA2E-E274-41D1-82DA-4D3D93741F2A}"/>
              </a:ext>
            </a:extLst>
          </p:cNvPr>
          <p:cNvSpPr/>
          <p:nvPr/>
        </p:nvSpPr>
        <p:spPr>
          <a:xfrm>
            <a:off x="3997800" y="1513816"/>
            <a:ext cx="653143" cy="34709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D4CA8DBF-F056-4A53-9BE2-46A0CC9A0187}"/>
              </a:ext>
            </a:extLst>
          </p:cNvPr>
          <p:cNvSpPr/>
          <p:nvPr/>
        </p:nvSpPr>
        <p:spPr>
          <a:xfrm>
            <a:off x="3671228" y="3429000"/>
            <a:ext cx="653143" cy="161290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7C629183-0542-4023-8376-324948BA332C}"/>
              </a:ext>
            </a:extLst>
          </p:cNvPr>
          <p:cNvSpPr/>
          <p:nvPr/>
        </p:nvSpPr>
        <p:spPr>
          <a:xfrm>
            <a:off x="3769063" y="1717977"/>
            <a:ext cx="653143" cy="134133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9154973-6E63-4B19-AB9A-64C8701FFAB0}"/>
              </a:ext>
            </a:extLst>
          </p:cNvPr>
          <p:cNvGraphicFramePr>
            <a:graphicFrameLocks noGrp="1"/>
          </p:cNvGraphicFramePr>
          <p:nvPr/>
        </p:nvGraphicFramePr>
        <p:xfrm>
          <a:off x="6064611" y="1500954"/>
          <a:ext cx="24765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96646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CheckersProgram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5136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EA16E1-45D5-4316-ADFF-AE06A5545A87}"/>
              </a:ext>
            </a:extLst>
          </p:cNvPr>
          <p:cNvCxnSpPr>
            <a:cxnSpLocks/>
          </p:cNvCxnSpPr>
          <p:nvPr/>
        </p:nvCxnSpPr>
        <p:spPr>
          <a:xfrm>
            <a:off x="5685223" y="2212754"/>
            <a:ext cx="1198177" cy="6193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2A7D804B-E306-4BB9-BFFF-BB9140D13707}"/>
              </a:ext>
            </a:extLst>
          </p:cNvPr>
          <p:cNvGraphicFramePr>
            <a:graphicFrameLocks noGrp="1"/>
          </p:cNvGraphicFramePr>
          <p:nvPr/>
        </p:nvGraphicFramePr>
        <p:xfrm>
          <a:off x="6689844" y="3185791"/>
          <a:ext cx="24765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96646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5136"/>
                  </a:ext>
                </a:extLst>
              </a:tr>
            </a:tbl>
          </a:graphicData>
        </a:graphic>
      </p:graphicFrame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5E8F0E98-FDB5-4092-8BA0-D1BE17E079DD}"/>
              </a:ext>
            </a:extLst>
          </p:cNvPr>
          <p:cNvGraphicFramePr>
            <a:graphicFrameLocks noGrp="1"/>
          </p:cNvGraphicFramePr>
          <p:nvPr/>
        </p:nvGraphicFramePr>
        <p:xfrm>
          <a:off x="7176887" y="4528392"/>
          <a:ext cx="24765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96646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 : 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5136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F629B6-9A5A-4D12-8E9A-AA22949A45C2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7302861" y="2613474"/>
            <a:ext cx="625233" cy="5723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82F7016-7A3B-45AE-91C8-3D48C162392C}"/>
              </a:ext>
            </a:extLst>
          </p:cNvPr>
          <p:cNvCxnSpPr>
            <a:endCxn id="17" idx="3"/>
          </p:cNvCxnSpPr>
          <p:nvPr/>
        </p:nvCxnSpPr>
        <p:spPr>
          <a:xfrm rot="16200000" flipH="1">
            <a:off x="8734439" y="4165704"/>
            <a:ext cx="1350852" cy="487043"/>
          </a:xfrm>
          <a:prstGeom prst="bentConnector4">
            <a:avLst>
              <a:gd name="adj1" fmla="val -2554"/>
              <a:gd name="adj2" fmla="val 14693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7553AEE-7645-4ACC-B026-319C02D91F30}"/>
              </a:ext>
            </a:extLst>
          </p:cNvPr>
          <p:cNvSpPr/>
          <p:nvPr/>
        </p:nvSpPr>
        <p:spPr>
          <a:xfrm>
            <a:off x="9587439" y="5640912"/>
            <a:ext cx="2476500" cy="10519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stuff!</a:t>
            </a:r>
          </a:p>
        </p:txBody>
      </p:sp>
    </p:spTree>
    <p:extLst>
      <p:ext uri="{BB962C8B-B14F-4D97-AF65-F5344CB8AC3E}">
        <p14:creationId xmlns:p14="http://schemas.microsoft.com/office/powerpoint/2010/main" val="340539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88A2-7BFB-40A8-8B99-437CBD565A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400" b="1" dirty="0"/>
              <a:t>class </a:t>
            </a:r>
            <a:r>
              <a:rPr lang="en-US" sz="4400" b="1" dirty="0" err="1"/>
              <a:t>CheckersProgram</a:t>
            </a:r>
            <a:br>
              <a:rPr lang="en-US" sz="4400" dirty="0"/>
            </a:br>
            <a:br>
              <a:rPr lang="en-US" sz="4400" dirty="0"/>
            </a:br>
            <a:r>
              <a:rPr lang="en-US" sz="4400" b="1" dirty="0"/>
              <a:t>class Board</a:t>
            </a:r>
            <a:br>
              <a:rPr lang="en-US" sz="4400" dirty="0"/>
            </a:br>
            <a:br>
              <a:rPr lang="en-US" sz="4400" dirty="0"/>
            </a:br>
            <a:r>
              <a:rPr lang="en-US" sz="4400" b="1" dirty="0"/>
              <a:t>class Square</a:t>
            </a:r>
          </a:p>
          <a:p>
            <a:pPr marL="0" indent="0">
              <a:buNone/>
            </a:pPr>
            <a:r>
              <a:rPr lang="en-US" sz="4400" dirty="0"/>
              <a:t>color: color</a:t>
            </a:r>
            <a:br>
              <a:rPr lang="en-US" sz="4400" dirty="0"/>
            </a:br>
            <a:br>
              <a:rPr lang="en-US" sz="4400" dirty="0"/>
            </a:br>
            <a:r>
              <a:rPr lang="en-US" sz="4400" b="1" dirty="0"/>
              <a:t>class Piece</a:t>
            </a:r>
            <a:br>
              <a:rPr lang="en-US" sz="4400" b="1" dirty="0"/>
            </a:br>
            <a:r>
              <a:rPr lang="en-US" sz="4400" dirty="0"/>
              <a:t>color: Boolean</a:t>
            </a:r>
            <a:endParaRPr lang="en-US" sz="4400" b="1" dirty="0"/>
          </a:p>
          <a:p>
            <a:pPr marL="0" indent="0">
              <a:buNone/>
            </a:pPr>
            <a:br>
              <a:rPr lang="en-US" sz="4400" dirty="0"/>
            </a:br>
            <a:r>
              <a:rPr lang="en-US" sz="4400" b="1" dirty="0"/>
              <a:t>class King</a:t>
            </a:r>
            <a:endParaRPr lang="en-US" sz="4400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24C24F-842C-4D7A-8347-D1DE0B4E04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Inheritance?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B8DFA-53B2-4EF9-95C4-8F042485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checkers!</a:t>
            </a:r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76FF2D7B-1BF7-451D-8DE6-731BF88D41F0}"/>
              </a:ext>
            </a:extLst>
          </p:cNvPr>
          <p:cNvSpPr/>
          <p:nvPr/>
        </p:nvSpPr>
        <p:spPr>
          <a:xfrm>
            <a:off x="5032080" y="871423"/>
            <a:ext cx="653143" cy="134133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07ABEA2E-E274-41D1-82DA-4D3D93741F2A}"/>
              </a:ext>
            </a:extLst>
          </p:cNvPr>
          <p:cNvSpPr/>
          <p:nvPr/>
        </p:nvSpPr>
        <p:spPr>
          <a:xfrm>
            <a:off x="3997800" y="1513816"/>
            <a:ext cx="653143" cy="34709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D4CA8DBF-F056-4A53-9BE2-46A0CC9A0187}"/>
              </a:ext>
            </a:extLst>
          </p:cNvPr>
          <p:cNvSpPr/>
          <p:nvPr/>
        </p:nvSpPr>
        <p:spPr>
          <a:xfrm>
            <a:off x="3671228" y="3429000"/>
            <a:ext cx="653143" cy="161290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7C629183-0542-4023-8376-324948BA332C}"/>
              </a:ext>
            </a:extLst>
          </p:cNvPr>
          <p:cNvSpPr/>
          <p:nvPr/>
        </p:nvSpPr>
        <p:spPr>
          <a:xfrm>
            <a:off x="3769063" y="1717977"/>
            <a:ext cx="653143" cy="134133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9154973-6E63-4B19-AB9A-64C8701FF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27093"/>
              </p:ext>
            </p:extLst>
          </p:nvPr>
        </p:nvGraphicFramePr>
        <p:xfrm>
          <a:off x="7601294" y="1500954"/>
          <a:ext cx="24765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96646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Piece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5136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2A7D804B-E306-4BB9-BFFF-BB9140D13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02677"/>
              </p:ext>
            </p:extLst>
          </p:nvPr>
        </p:nvGraphicFramePr>
        <p:xfrm>
          <a:off x="7601294" y="3317556"/>
          <a:ext cx="2476500" cy="110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966465789"/>
                    </a:ext>
                  </a:extLst>
                </a:gridCol>
              </a:tblGrid>
              <a:tr h="3562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5136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073D29-B2B9-4B0C-8279-050517245549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8839544" y="2613474"/>
            <a:ext cx="0" cy="70408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80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88A2-7BFB-40A8-8B99-437CBD565A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400" b="1" dirty="0"/>
              <a:t>class </a:t>
            </a:r>
            <a:r>
              <a:rPr lang="en-US" sz="4400" b="1" dirty="0" err="1"/>
              <a:t>CheckersProgram</a:t>
            </a:r>
            <a:br>
              <a:rPr lang="en-US" sz="4400" dirty="0"/>
            </a:br>
            <a:br>
              <a:rPr lang="en-US" sz="4400" dirty="0"/>
            </a:br>
            <a:r>
              <a:rPr lang="en-US" sz="4400" b="1" dirty="0"/>
              <a:t>class Board</a:t>
            </a:r>
            <a:br>
              <a:rPr lang="en-US" sz="4400" dirty="0"/>
            </a:br>
            <a:br>
              <a:rPr lang="en-US" sz="4400" dirty="0"/>
            </a:br>
            <a:r>
              <a:rPr lang="en-US" sz="4400" b="1" dirty="0"/>
              <a:t>class Square</a:t>
            </a:r>
          </a:p>
          <a:p>
            <a:pPr marL="0" indent="0">
              <a:buNone/>
            </a:pPr>
            <a:r>
              <a:rPr lang="en-US" sz="4400" dirty="0"/>
              <a:t>color: color</a:t>
            </a:r>
            <a:br>
              <a:rPr lang="en-US" sz="4400" dirty="0"/>
            </a:br>
            <a:br>
              <a:rPr lang="en-US" sz="4400" dirty="0"/>
            </a:br>
            <a:r>
              <a:rPr lang="en-US" sz="4400" b="1" dirty="0"/>
              <a:t>class Piece</a:t>
            </a:r>
            <a:br>
              <a:rPr lang="en-US" sz="4400" b="1" dirty="0"/>
            </a:br>
            <a:r>
              <a:rPr lang="en-US" sz="4400" dirty="0"/>
              <a:t>color: Boolean</a:t>
            </a:r>
            <a:endParaRPr lang="en-US" sz="4400" b="1" dirty="0"/>
          </a:p>
          <a:p>
            <a:pPr marL="0" indent="0">
              <a:buNone/>
            </a:pPr>
            <a:br>
              <a:rPr lang="en-US" sz="4400" dirty="0"/>
            </a:br>
            <a:r>
              <a:rPr lang="en-US" sz="4400" b="1" dirty="0"/>
              <a:t>class King</a:t>
            </a:r>
            <a:endParaRPr lang="en-US" sz="4400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24C24F-842C-4D7A-8347-D1DE0B4E04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Multiplicities/ roles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B8DFA-53B2-4EF9-95C4-8F042485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checkers!</a:t>
            </a:r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76FF2D7B-1BF7-451D-8DE6-731BF88D41F0}"/>
              </a:ext>
            </a:extLst>
          </p:cNvPr>
          <p:cNvSpPr/>
          <p:nvPr/>
        </p:nvSpPr>
        <p:spPr>
          <a:xfrm>
            <a:off x="5032080" y="871423"/>
            <a:ext cx="653143" cy="134133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07ABEA2E-E274-41D1-82DA-4D3D93741F2A}"/>
              </a:ext>
            </a:extLst>
          </p:cNvPr>
          <p:cNvSpPr/>
          <p:nvPr/>
        </p:nvSpPr>
        <p:spPr>
          <a:xfrm>
            <a:off x="3997800" y="1513816"/>
            <a:ext cx="653143" cy="34709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D4CA8DBF-F056-4A53-9BE2-46A0CC9A0187}"/>
              </a:ext>
            </a:extLst>
          </p:cNvPr>
          <p:cNvSpPr/>
          <p:nvPr/>
        </p:nvSpPr>
        <p:spPr>
          <a:xfrm>
            <a:off x="3671228" y="3429000"/>
            <a:ext cx="653143" cy="161290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7C629183-0542-4023-8376-324948BA332C}"/>
              </a:ext>
            </a:extLst>
          </p:cNvPr>
          <p:cNvSpPr/>
          <p:nvPr/>
        </p:nvSpPr>
        <p:spPr>
          <a:xfrm>
            <a:off x="3769063" y="1717977"/>
            <a:ext cx="653143" cy="134133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9154973-6E63-4B19-AB9A-64C8701FFAB0}"/>
              </a:ext>
            </a:extLst>
          </p:cNvPr>
          <p:cNvGraphicFramePr>
            <a:graphicFrameLocks noGrp="1"/>
          </p:cNvGraphicFramePr>
          <p:nvPr/>
        </p:nvGraphicFramePr>
        <p:xfrm>
          <a:off x="6064611" y="1500954"/>
          <a:ext cx="24765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96646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CheckersProgram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5136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EA16E1-45D5-4316-ADFF-AE06A5545A87}"/>
              </a:ext>
            </a:extLst>
          </p:cNvPr>
          <p:cNvCxnSpPr>
            <a:cxnSpLocks/>
          </p:cNvCxnSpPr>
          <p:nvPr/>
        </p:nvCxnSpPr>
        <p:spPr>
          <a:xfrm>
            <a:off x="5685223" y="2212754"/>
            <a:ext cx="1198177" cy="6193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2A7D804B-E306-4BB9-BFFF-BB9140D13707}"/>
              </a:ext>
            </a:extLst>
          </p:cNvPr>
          <p:cNvGraphicFramePr>
            <a:graphicFrameLocks noGrp="1"/>
          </p:cNvGraphicFramePr>
          <p:nvPr/>
        </p:nvGraphicFramePr>
        <p:xfrm>
          <a:off x="6689844" y="3185791"/>
          <a:ext cx="24765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96646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5136"/>
                  </a:ext>
                </a:extLst>
              </a:tr>
            </a:tbl>
          </a:graphicData>
        </a:graphic>
      </p:graphicFrame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5E8F0E98-FDB5-4092-8BA0-D1BE17E079DD}"/>
              </a:ext>
            </a:extLst>
          </p:cNvPr>
          <p:cNvGraphicFramePr>
            <a:graphicFrameLocks noGrp="1"/>
          </p:cNvGraphicFramePr>
          <p:nvPr/>
        </p:nvGraphicFramePr>
        <p:xfrm>
          <a:off x="7176887" y="4528392"/>
          <a:ext cx="24765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96646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 : 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5136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F629B6-9A5A-4D12-8E9A-AA22949A45C2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7302861" y="2613474"/>
            <a:ext cx="625233" cy="5723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82F7016-7A3B-45AE-91C8-3D48C162392C}"/>
              </a:ext>
            </a:extLst>
          </p:cNvPr>
          <p:cNvCxnSpPr>
            <a:endCxn id="17" idx="3"/>
          </p:cNvCxnSpPr>
          <p:nvPr/>
        </p:nvCxnSpPr>
        <p:spPr>
          <a:xfrm rot="16200000" flipH="1">
            <a:off x="8734439" y="4165704"/>
            <a:ext cx="1350852" cy="487043"/>
          </a:xfrm>
          <a:prstGeom prst="bentConnector4">
            <a:avLst>
              <a:gd name="adj1" fmla="val 1207"/>
              <a:gd name="adj2" fmla="val 14693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553AEE-7645-4ACC-B026-319C02D91F30}"/>
              </a:ext>
            </a:extLst>
          </p:cNvPr>
          <p:cNvSpPr/>
          <p:nvPr/>
        </p:nvSpPr>
        <p:spPr>
          <a:xfrm>
            <a:off x="7176887" y="5640911"/>
            <a:ext cx="4887052" cy="1207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If I needed a back reference, there would be a number on the other side of the link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C4D61-6869-4B63-80E2-B8FC85BD7633}"/>
              </a:ext>
            </a:extLst>
          </p:cNvPr>
          <p:cNvSpPr txBox="1"/>
          <p:nvPr/>
        </p:nvSpPr>
        <p:spPr>
          <a:xfrm>
            <a:off x="8023155" y="2772124"/>
            <a:ext cx="1265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Has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0670DC-454E-41C9-8594-1D6CB828FF73}"/>
              </a:ext>
            </a:extLst>
          </p:cNvPr>
          <p:cNvSpPr txBox="1"/>
          <p:nvPr/>
        </p:nvSpPr>
        <p:spPr>
          <a:xfrm>
            <a:off x="10010398" y="4835976"/>
            <a:ext cx="136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Has 64</a:t>
            </a:r>
          </a:p>
        </p:txBody>
      </p:sp>
    </p:spTree>
    <p:extLst>
      <p:ext uri="{BB962C8B-B14F-4D97-AF65-F5344CB8AC3E}">
        <p14:creationId xmlns:p14="http://schemas.microsoft.com/office/powerpoint/2010/main" val="284510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E906B-3720-44DF-803D-007371A030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Classes will have those member variable AND…</a:t>
            </a:r>
          </a:p>
          <a:p>
            <a:r>
              <a:rPr lang="en-US" dirty="0" err="1"/>
              <a:t>CheckerProgram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Has a Board</a:t>
            </a:r>
          </a:p>
          <a:p>
            <a:r>
              <a:rPr lang="en-US" dirty="0"/>
              <a:t>Board class</a:t>
            </a:r>
          </a:p>
          <a:p>
            <a:pPr lvl="1"/>
            <a:r>
              <a:rPr lang="en-US" dirty="0"/>
              <a:t>Has an “array” squares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EC21B-B74E-4CC6-BB1C-8E28D42130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Square class</a:t>
            </a:r>
          </a:p>
          <a:p>
            <a:pPr lvl="1"/>
            <a:r>
              <a:rPr lang="en-US" dirty="0"/>
              <a:t>Has 0 or 1 Piece (0 could be null)</a:t>
            </a:r>
          </a:p>
          <a:p>
            <a:r>
              <a:rPr lang="en-US" dirty="0"/>
              <a:t>The King class inherits from Piece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556B0-B6C5-46D0-AB45-88B5519D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And this means in code…what exactly?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B7F259-9F54-4801-9F8B-4E2DA142F833}"/>
              </a:ext>
            </a:extLst>
          </p:cNvPr>
          <p:cNvSpPr txBox="1"/>
          <p:nvPr/>
        </p:nvSpPr>
        <p:spPr>
          <a:xfrm>
            <a:off x="6591086" y="6151468"/>
            <a:ext cx="52709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Aside: “array” could be any collection object</a:t>
            </a:r>
          </a:p>
        </p:txBody>
      </p:sp>
    </p:spTree>
    <p:extLst>
      <p:ext uri="{BB962C8B-B14F-4D97-AF65-F5344CB8AC3E}">
        <p14:creationId xmlns:p14="http://schemas.microsoft.com/office/powerpoint/2010/main" val="146994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4231-F632-42A3-A7C5-502E007FD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Application diagrams WILL change as you code and realize you missed something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This is a graphical design to help us code (there should be no language specific stuff here)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F9C3F-36A0-4B3C-9D10-DDDF5CBD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</a:t>
            </a:r>
          </a:p>
        </p:txBody>
      </p:sp>
    </p:spTree>
    <p:extLst>
      <p:ext uri="{BB962C8B-B14F-4D97-AF65-F5344CB8AC3E}">
        <p14:creationId xmlns:p14="http://schemas.microsoft.com/office/powerpoint/2010/main" val="6788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42DF9-4F54-47CA-8744-0962CCE2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Refresher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800" dirty="0" err="1"/>
              <a:t>ObjectA</a:t>
            </a:r>
            <a:r>
              <a:rPr lang="en-US" sz="2800" dirty="0"/>
              <a:t>            </a:t>
            </a:r>
            <a:r>
              <a:rPr lang="en-US" sz="2800" dirty="0" err="1"/>
              <a:t>ObjectB</a:t>
            </a:r>
            <a:r>
              <a:rPr lang="en-US" sz="2800" dirty="0"/>
              <a:t>           Object 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C9A6A-A331-47F7-B0FC-02455115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676CC3-69FB-0C00-A7C4-6229EAAE619E}"/>
              </a:ext>
            </a:extLst>
          </p:cNvPr>
          <p:cNvGrpSpPr/>
          <p:nvPr/>
        </p:nvGrpSpPr>
        <p:grpSpPr>
          <a:xfrm>
            <a:off x="2949944" y="3314956"/>
            <a:ext cx="5985482" cy="2467073"/>
            <a:chOff x="2663219" y="3338923"/>
            <a:chExt cx="5985482" cy="246707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0BC764-ABD3-421C-BA45-5E844C30FD0A}"/>
                </a:ext>
              </a:extLst>
            </p:cNvPr>
            <p:cNvCxnSpPr/>
            <p:nvPr/>
          </p:nvCxnSpPr>
          <p:spPr>
            <a:xfrm>
              <a:off x="2886546" y="3493102"/>
              <a:ext cx="0" cy="231289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F2C6A1D-BC47-452B-9139-F7263965FD27}"/>
                </a:ext>
              </a:extLst>
            </p:cNvPr>
            <p:cNvCxnSpPr/>
            <p:nvPr/>
          </p:nvCxnSpPr>
          <p:spPr>
            <a:xfrm>
              <a:off x="5903867" y="3438213"/>
              <a:ext cx="0" cy="231289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7777A35-B5A2-46D9-B49A-6F3A06F5F4DF}"/>
                </a:ext>
              </a:extLst>
            </p:cNvPr>
            <p:cNvCxnSpPr/>
            <p:nvPr/>
          </p:nvCxnSpPr>
          <p:spPr>
            <a:xfrm>
              <a:off x="8472526" y="3493102"/>
              <a:ext cx="0" cy="231289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51CBC2F-262E-4DDB-B4D2-410E153A051C}"/>
                </a:ext>
              </a:extLst>
            </p:cNvPr>
            <p:cNvSpPr/>
            <p:nvPr/>
          </p:nvSpPr>
          <p:spPr>
            <a:xfrm>
              <a:off x="2663219" y="3627572"/>
              <a:ext cx="394088" cy="1833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AD83C42-296A-4F04-BE42-01F534B7522E}"/>
                </a:ext>
              </a:extLst>
            </p:cNvPr>
            <p:cNvCxnSpPr>
              <a:cxnSpLocks/>
            </p:cNvCxnSpPr>
            <p:nvPr/>
          </p:nvCxnSpPr>
          <p:spPr>
            <a:xfrm>
              <a:off x="3057306" y="3699291"/>
              <a:ext cx="2846562" cy="8964"/>
            </a:xfrm>
            <a:prstGeom prst="straightConnector1">
              <a:avLst/>
            </a:prstGeom>
            <a:ln w="57150">
              <a:solidFill>
                <a:srgbClr val="00C6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F1D3809-8C4B-45DA-A65E-D1D41397A5BA}"/>
                </a:ext>
              </a:extLst>
            </p:cNvPr>
            <p:cNvCxnSpPr>
              <a:cxnSpLocks/>
            </p:cNvCxnSpPr>
            <p:nvPr/>
          </p:nvCxnSpPr>
          <p:spPr>
            <a:xfrm>
              <a:off x="5933794" y="3922620"/>
              <a:ext cx="2429858" cy="0"/>
            </a:xfrm>
            <a:prstGeom prst="straightConnector1">
              <a:avLst/>
            </a:prstGeom>
            <a:ln w="57150">
              <a:solidFill>
                <a:srgbClr val="00C6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501EF2-CCEE-4D76-82E3-C4E846463B2F}"/>
                </a:ext>
              </a:extLst>
            </p:cNvPr>
            <p:cNvSpPr txBox="1"/>
            <p:nvPr/>
          </p:nvSpPr>
          <p:spPr>
            <a:xfrm>
              <a:off x="3108914" y="3338923"/>
              <a:ext cx="1490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function( params 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7AC23A5-AD7A-4AB4-B013-A8CB4BC8F9B4}"/>
                </a:ext>
              </a:extLst>
            </p:cNvPr>
            <p:cNvSpPr txBox="1"/>
            <p:nvPr/>
          </p:nvSpPr>
          <p:spPr>
            <a:xfrm>
              <a:off x="6061604" y="3490573"/>
              <a:ext cx="218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function() params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58C88E6-CC57-450C-965F-B347C97FB431}"/>
                </a:ext>
              </a:extLst>
            </p:cNvPr>
            <p:cNvSpPr/>
            <p:nvPr/>
          </p:nvSpPr>
          <p:spPr>
            <a:xfrm>
              <a:off x="5693867" y="3797190"/>
              <a:ext cx="394087" cy="1290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887F48D-1429-4800-AE86-9FC7509F4C6A}"/>
                </a:ext>
              </a:extLst>
            </p:cNvPr>
            <p:cNvSpPr/>
            <p:nvPr/>
          </p:nvSpPr>
          <p:spPr>
            <a:xfrm>
              <a:off x="8280631" y="3890169"/>
              <a:ext cx="368070" cy="6243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B49F3F0-A680-4E34-95DE-D390149256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7306" y="5078634"/>
              <a:ext cx="2549106" cy="8608"/>
            </a:xfrm>
            <a:prstGeom prst="straightConnector1">
              <a:avLst/>
            </a:prstGeom>
            <a:ln w="57150">
              <a:solidFill>
                <a:srgbClr val="00C6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0818B76-0B7E-46A2-BB01-B0BADC7E5241}"/>
                </a:ext>
              </a:extLst>
            </p:cNvPr>
            <p:cNvSpPr txBox="1"/>
            <p:nvPr/>
          </p:nvSpPr>
          <p:spPr>
            <a:xfrm>
              <a:off x="3914997" y="4718753"/>
              <a:ext cx="883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Return Val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C30EBB-EFF9-314C-02BB-C2648B77FE02}"/>
                </a:ext>
              </a:extLst>
            </p:cNvPr>
            <p:cNvSpPr txBox="1"/>
            <p:nvPr/>
          </p:nvSpPr>
          <p:spPr>
            <a:xfrm>
              <a:off x="6297954" y="4280217"/>
              <a:ext cx="1720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Return Val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F327C84-6FA5-8467-994B-8FEE8BCE78E4}"/>
              </a:ext>
            </a:extLst>
          </p:cNvPr>
          <p:cNvSpPr txBox="1"/>
          <p:nvPr/>
        </p:nvSpPr>
        <p:spPr>
          <a:xfrm>
            <a:off x="263652" y="4225328"/>
            <a:ext cx="1723423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Currently on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9FA406-A43C-8C76-1A3D-A33C4DDE85E2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 flipV="1">
            <a:off x="1987075" y="4520563"/>
            <a:ext cx="962869" cy="2793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55AFFD0-FE88-03DB-E069-8AA5D71BB291}"/>
              </a:ext>
            </a:extLst>
          </p:cNvPr>
          <p:cNvSpPr/>
          <p:nvPr/>
        </p:nvSpPr>
        <p:spPr>
          <a:xfrm>
            <a:off x="9389656" y="2159000"/>
            <a:ext cx="2651906" cy="41783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Direction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13C599-5541-CC0B-3FFB-F8890879431B}"/>
                  </a:ext>
                </a:extLst>
              </p14:cNvPr>
              <p14:cNvContentPartPr/>
              <p14:nvPr/>
            </p14:nvContentPartPr>
            <p14:xfrm>
              <a:off x="2619360" y="2448000"/>
              <a:ext cx="6229800" cy="335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13C599-5541-CC0B-3FFB-F889087943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0000" y="2438640"/>
                <a:ext cx="6248520" cy="337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4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163947-A1E1-4127-9D23-DB330089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AC7D83-836F-49F0-8574-32913F727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is it used?</a:t>
            </a:r>
          </a:p>
        </p:txBody>
      </p:sp>
    </p:spTree>
    <p:extLst>
      <p:ext uri="{BB962C8B-B14F-4D97-AF65-F5344CB8AC3E}">
        <p14:creationId xmlns:p14="http://schemas.microsoft.com/office/powerpoint/2010/main" val="274530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55277-2F45-4191-9BAD-68155FAB5D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800" b="1" dirty="0"/>
              <a:t>Getting more details since a description  is rarely enough</a:t>
            </a:r>
            <a:endParaRPr lang="en-US" dirty="0"/>
          </a:p>
          <a:p>
            <a:pPr marL="57150" indent="0" algn="ctr">
              <a:buNone/>
            </a:pPr>
            <a:r>
              <a:rPr lang="en-US" i="1" dirty="0"/>
              <a:t>A scenario is a particular task or job the system needs to do</a:t>
            </a:r>
          </a:p>
          <a:p>
            <a:pPr marL="57150" indent="0" algn="ctr">
              <a:buNone/>
            </a:pPr>
            <a:r>
              <a:rPr lang="en-US" i="1" dirty="0"/>
              <a:t>It given more detail to the problem</a:t>
            </a:r>
          </a:p>
          <a:p>
            <a:pPr marL="57150" indent="0" algn="ctr">
              <a:buNone/>
            </a:pPr>
            <a:r>
              <a:rPr lang="en-US" i="1" dirty="0"/>
              <a:t>Scenarios can result in more classes, functions, and links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971BF6-081A-CAB7-958A-1DC8207073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4031" y="5314156"/>
            <a:ext cx="5953125" cy="1057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1217C-C11F-4DC3-B27F-D6EC5137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283BF6-C989-8142-80F5-C98D695A64BA}"/>
                  </a:ext>
                </a:extLst>
              </p14:cNvPr>
              <p14:cNvContentPartPr/>
              <p14:nvPr/>
            </p14:nvContentPartPr>
            <p14:xfrm>
              <a:off x="6114960" y="4714920"/>
              <a:ext cx="5210640" cy="23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283BF6-C989-8142-80F5-C98D695A64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05600" y="4705560"/>
                <a:ext cx="5229360" cy="2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096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74144-4F8D-4E0A-A078-C52A22F78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Player one, named Bob, chooses the color of their pieces to be blue.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3332E-9209-4717-9EB8-D59215D3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Scenario</a:t>
            </a:r>
            <a:endParaRPr lang="en-US" dirty="0"/>
          </a:p>
        </p:txBody>
      </p:sp>
      <p:pic>
        <p:nvPicPr>
          <p:cNvPr id="7" name="Picture 6" descr="A picture containing indoor, ice, hydrozoan&#10;&#10;Description automatically generated">
            <a:extLst>
              <a:ext uri="{FF2B5EF4-FFF2-40B4-BE49-F238E27FC236}">
                <a16:creationId xmlns:a16="http://schemas.microsoft.com/office/drawing/2014/main" id="{AA445445-C1D2-4305-89C6-202E8ACE2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3708400"/>
            <a:ext cx="3535867" cy="31495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39537A-4B7D-414B-A502-6E413FCE6CC2}"/>
              </a:ext>
            </a:extLst>
          </p:cNvPr>
          <p:cNvSpPr/>
          <p:nvPr/>
        </p:nvSpPr>
        <p:spPr>
          <a:xfrm>
            <a:off x="3136900" y="3614919"/>
            <a:ext cx="8637031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You may notice that some information is missing. That's normal. One scenario will not catch everything. Most of the time something will be missing. A scenario could also ADD info!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We now have a </a:t>
            </a:r>
            <a:r>
              <a:rPr lang="en-US" sz="2400" b="1" dirty="0"/>
              <a:t>player</a:t>
            </a:r>
            <a:r>
              <a:rPr lang="en-US" sz="2400" dirty="0"/>
              <a:t> class with variables!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How does it connect?</a:t>
            </a:r>
          </a:p>
        </p:txBody>
      </p:sp>
    </p:spTree>
    <p:extLst>
      <p:ext uri="{BB962C8B-B14F-4D97-AF65-F5344CB8AC3E}">
        <p14:creationId xmlns:p14="http://schemas.microsoft.com/office/powerpoint/2010/main" val="163884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D8A8-9F24-41A4-AB4E-08B59209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version</a:t>
            </a:r>
          </a:p>
        </p:txBody>
      </p:sp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95D2F27A-8B03-4DFF-B78C-64765F58F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88793"/>
              </p:ext>
            </p:extLst>
          </p:nvPr>
        </p:nvGraphicFramePr>
        <p:xfrm>
          <a:off x="338054" y="1007935"/>
          <a:ext cx="4322846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2846">
                  <a:extLst>
                    <a:ext uri="{9D8B030D-6E8A-4147-A177-3AD203B41FA5}">
                      <a16:colId xmlns:a16="http://schemas.microsoft.com/office/drawing/2014/main" val="196646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CheckersProgram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5136"/>
                  </a:ext>
                </a:extLst>
              </a:tr>
            </a:tbl>
          </a:graphicData>
        </a:graphic>
      </p:graphicFrame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D85F0515-4DF1-4F58-97C1-F76D6A8C7500}"/>
              </a:ext>
            </a:extLst>
          </p:cNvPr>
          <p:cNvGraphicFramePr>
            <a:graphicFrameLocks noGrp="1"/>
          </p:cNvGraphicFramePr>
          <p:nvPr/>
        </p:nvGraphicFramePr>
        <p:xfrm>
          <a:off x="1167499" y="2872740"/>
          <a:ext cx="24765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96646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5136"/>
                  </a:ext>
                </a:extLst>
              </a:tr>
            </a:tbl>
          </a:graphicData>
        </a:graphic>
      </p:graphicFrame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C9F8372F-DEB8-42D8-95EC-5702B3A5D102}"/>
              </a:ext>
            </a:extLst>
          </p:cNvPr>
          <p:cNvGraphicFramePr>
            <a:graphicFrameLocks noGrp="1"/>
          </p:cNvGraphicFramePr>
          <p:nvPr/>
        </p:nvGraphicFramePr>
        <p:xfrm>
          <a:off x="1179298" y="4367630"/>
          <a:ext cx="24765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96646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 : 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5136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7838CC-A332-464E-9054-AE9F8302DE93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405749" y="2120455"/>
            <a:ext cx="93728" cy="7522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F5BDF6-DFDE-4409-A241-773EBDDA26C2}"/>
              </a:ext>
            </a:extLst>
          </p:cNvPr>
          <p:cNvSpPr txBox="1"/>
          <p:nvPr/>
        </p:nvSpPr>
        <p:spPr>
          <a:xfrm>
            <a:off x="2574857" y="2368702"/>
            <a:ext cx="1265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Has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09FAC-C4F7-4233-BF8E-5A7783AE57C3}"/>
              </a:ext>
            </a:extLst>
          </p:cNvPr>
          <p:cNvSpPr txBox="1"/>
          <p:nvPr/>
        </p:nvSpPr>
        <p:spPr>
          <a:xfrm>
            <a:off x="0" y="5044650"/>
            <a:ext cx="136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Has 64</a:t>
            </a: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3A5CF97C-572C-4FA4-B2E9-147C4C444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670530"/>
              </p:ext>
            </p:extLst>
          </p:nvPr>
        </p:nvGraphicFramePr>
        <p:xfrm>
          <a:off x="7472202" y="1767598"/>
          <a:ext cx="3022789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22789">
                  <a:extLst>
                    <a:ext uri="{9D8B030D-6E8A-4147-A177-3AD203B41FA5}">
                      <a16:colId xmlns:a16="http://schemas.microsoft.com/office/drawing/2014/main" val="196646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Piece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 : </a:t>
                      </a:r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5136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E2BFDB1E-9002-4770-AF7C-895576C21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10494"/>
              </p:ext>
            </p:extLst>
          </p:nvPr>
        </p:nvGraphicFramePr>
        <p:xfrm>
          <a:off x="7720754" y="4164379"/>
          <a:ext cx="2476500" cy="110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966465789"/>
                    </a:ext>
                  </a:extLst>
                </a:gridCol>
              </a:tblGrid>
              <a:tr h="3562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5136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CC40F9-D806-43FD-861E-712B35EFB628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8959004" y="2880118"/>
            <a:ext cx="24592" cy="128426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1AAC55F8-7E3C-4D5C-B34F-018E7EBDE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623802"/>
              </p:ext>
            </p:extLst>
          </p:nvPr>
        </p:nvGraphicFramePr>
        <p:xfrm>
          <a:off x="6564712" y="107586"/>
          <a:ext cx="3357591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57591">
                  <a:extLst>
                    <a:ext uri="{9D8B030D-6E8A-4147-A177-3AD203B41FA5}">
                      <a16:colId xmlns:a16="http://schemas.microsoft.com/office/drawing/2014/main" val="196646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5136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B48023-95D8-4801-AD4E-643D3FB3701A}"/>
              </a:ext>
            </a:extLst>
          </p:cNvPr>
          <p:cNvCxnSpPr>
            <a:cxnSpLocks/>
            <a:stCxn id="17" idx="1"/>
            <a:endCxn id="4" idx="3"/>
          </p:cNvCxnSpPr>
          <p:nvPr/>
        </p:nvCxnSpPr>
        <p:spPr>
          <a:xfrm flipH="1">
            <a:off x="4660900" y="663846"/>
            <a:ext cx="1903812" cy="9003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B979E4-F28C-4AE6-9334-A78E498465F8}"/>
              </a:ext>
            </a:extLst>
          </p:cNvPr>
          <p:cNvSpPr txBox="1"/>
          <p:nvPr/>
        </p:nvSpPr>
        <p:spPr>
          <a:xfrm>
            <a:off x="5463003" y="1106607"/>
            <a:ext cx="1265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Has 2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7FAFA0E-B6EB-4BAB-AE33-2D10570B7B33}"/>
              </a:ext>
            </a:extLst>
          </p:cNvPr>
          <p:cNvCxnSpPr>
            <a:cxnSpLocks/>
            <a:stCxn id="17" idx="3"/>
            <a:endCxn id="14" idx="3"/>
          </p:cNvCxnSpPr>
          <p:nvPr/>
        </p:nvCxnSpPr>
        <p:spPr>
          <a:xfrm>
            <a:off x="9922303" y="663846"/>
            <a:ext cx="572688" cy="1660012"/>
          </a:xfrm>
          <a:prstGeom prst="bentConnector3">
            <a:avLst>
              <a:gd name="adj1" fmla="val 139917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0C18073-DDA9-423E-9B56-019DA5615255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H="1" flipV="1">
            <a:off x="1167498" y="3429000"/>
            <a:ext cx="11799" cy="1494890"/>
          </a:xfrm>
          <a:prstGeom prst="bentConnector3">
            <a:avLst>
              <a:gd name="adj1" fmla="val -1937452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D6B068-97BF-4A01-BC02-2A7BB6035B32}"/>
              </a:ext>
            </a:extLst>
          </p:cNvPr>
          <p:cNvSpPr txBox="1"/>
          <p:nvPr/>
        </p:nvSpPr>
        <p:spPr>
          <a:xfrm>
            <a:off x="10691842" y="2542848"/>
            <a:ext cx="1362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Has 0..12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E1D0B7C-038D-49D7-B9DE-9902C8443DD7}"/>
              </a:ext>
            </a:extLst>
          </p:cNvPr>
          <p:cNvCxnSpPr>
            <a:cxnSpLocks/>
            <a:stCxn id="14" idx="1"/>
            <a:endCxn id="6" idx="2"/>
          </p:cNvCxnSpPr>
          <p:nvPr/>
        </p:nvCxnSpPr>
        <p:spPr>
          <a:xfrm rot="10800000" flipV="1">
            <a:off x="2417548" y="2323858"/>
            <a:ext cx="5054654" cy="3156292"/>
          </a:xfrm>
          <a:prstGeom prst="bentConnector4">
            <a:avLst>
              <a:gd name="adj1" fmla="val 37751"/>
              <a:gd name="adj2" fmla="val 10724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CBA095C-99E3-47CA-B87F-ACBFA10D3C7D}"/>
              </a:ext>
            </a:extLst>
          </p:cNvPr>
          <p:cNvSpPr txBox="1"/>
          <p:nvPr/>
        </p:nvSpPr>
        <p:spPr>
          <a:xfrm>
            <a:off x="6564712" y="2276129"/>
            <a:ext cx="1362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Has 0..1</a:t>
            </a:r>
          </a:p>
        </p:txBody>
      </p:sp>
    </p:spTree>
    <p:extLst>
      <p:ext uri="{BB962C8B-B14F-4D97-AF65-F5344CB8AC3E}">
        <p14:creationId xmlns:p14="http://schemas.microsoft.com/office/powerpoint/2010/main" val="34907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CD49-06B5-4B1D-8CD8-5131DEE658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We haven’t really seen these yet. We would have to guess or use scenarios</a:t>
            </a:r>
          </a:p>
          <a:p>
            <a:pPr marL="457200" lvl="1" indent="0" algn="ctr">
              <a:buNone/>
            </a:pPr>
            <a:r>
              <a:rPr lang="en-US" b="1" i="1" u="sng" dirty="0"/>
              <a:t>First rule, do NOT add getters/setters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a real-world system, GUESS or ask your client</a:t>
            </a:r>
          </a:p>
          <a:p>
            <a:pPr marL="0" indent="0" algn="ctr">
              <a:buNone/>
            </a:pPr>
            <a:r>
              <a:rPr lang="en-US" b="1" u="sng" dirty="0"/>
              <a:t>AGAIN, for example problems in this class, do NOT guess unless explicitly told to. Don’t make more work for yourself.</a:t>
            </a:r>
          </a:p>
          <a:p>
            <a:pPr marL="0" indent="0" algn="ctr">
              <a:buNone/>
            </a:pPr>
            <a:r>
              <a:rPr lang="en-US" dirty="0"/>
              <a:t>A scenario may give some very clear functions though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AE1641-73A3-4C20-8024-ECD44621C1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01063" y="1107237"/>
            <a:ext cx="3313112" cy="49657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ACC5D2-D8A3-4DA5-895D-73F34F0C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Functions?</a:t>
            </a: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382C21FE-C34A-4456-82E4-98005A61E170}"/>
              </a:ext>
            </a:extLst>
          </p:cNvPr>
          <p:cNvSpPr/>
          <p:nvPr/>
        </p:nvSpPr>
        <p:spPr>
          <a:xfrm>
            <a:off x="8160182" y="1542810"/>
            <a:ext cx="4142509" cy="4294909"/>
          </a:xfrm>
          <a:prstGeom prst="mathMultiply">
            <a:avLst>
              <a:gd name="adj1" fmla="val 1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F7C966-3583-F0F6-714E-1F159F0DA42C}"/>
                  </a:ext>
                </a:extLst>
              </p14:cNvPr>
              <p14:cNvContentPartPr/>
              <p14:nvPr/>
            </p14:nvContentPartPr>
            <p14:xfrm>
              <a:off x="4181400" y="1438200"/>
              <a:ext cx="2191320" cy="11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F7C966-3583-F0F6-714E-1F159F0DA4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2040" y="1428840"/>
                <a:ext cx="2210040" cy="13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525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20297-2953-4B55-9F3E-4CC6F8093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scenario gave this task:</a:t>
            </a:r>
          </a:p>
          <a:p>
            <a:pPr marL="457200" lvl="1" indent="0" algn="ctr">
              <a:buNone/>
            </a:pPr>
            <a:r>
              <a:rPr lang="en-US" b="1" i="1" u="sng" dirty="0"/>
              <a:t>A player chooses a piece color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 need to add the functions we think we need to do this…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A954F-AD7F-4CA3-992B-500945BF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from scenarios</a:t>
            </a:r>
          </a:p>
        </p:txBody>
      </p:sp>
    </p:spTree>
    <p:extLst>
      <p:ext uri="{BB962C8B-B14F-4D97-AF65-F5344CB8AC3E}">
        <p14:creationId xmlns:p14="http://schemas.microsoft.com/office/powerpoint/2010/main" val="79369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20297-2953-4B55-9F3E-4CC6F80933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Where do we need to start this process?</a:t>
            </a:r>
          </a:p>
          <a:p>
            <a:pPr marL="0" indent="0" algn="ctr">
              <a:buNone/>
            </a:pPr>
            <a:r>
              <a:rPr lang="en-US" b="1" i="1" u="sng" dirty="0" err="1"/>
              <a:t>CheckerProgram</a:t>
            </a:r>
            <a:r>
              <a:rPr lang="en-US" dirty="0"/>
              <a:t>: we need to start the change. This call is internal, but they do not have to be..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getPlayer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: Player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45BF29B6-CE34-AFA6-AF6A-FDFD2A0272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/>
        </p:blipFill>
        <p:spPr>
          <a:xfrm>
            <a:off x="8501063" y="2514169"/>
            <a:ext cx="3313112" cy="21519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BA954F-AD7F-4CA3-992B-500945BF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3E13D8-26A9-B773-41A0-A3B949272FAD}"/>
                  </a:ext>
                </a:extLst>
              </p14:cNvPr>
              <p14:cNvContentPartPr/>
              <p14:nvPr/>
            </p14:nvContentPartPr>
            <p14:xfrm>
              <a:off x="5991120" y="5857920"/>
              <a:ext cx="1276920" cy="181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3E13D8-26A9-B773-41A0-A3B949272F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81760" y="5848560"/>
                <a:ext cx="1295640" cy="2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134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icture containing toiletry, cosmetic&#10;&#10;Description automatically generated">
            <a:extLst>
              <a:ext uri="{FF2B5EF4-FFF2-40B4-BE49-F238E27FC236}">
                <a16:creationId xmlns:a16="http://schemas.microsoft.com/office/drawing/2014/main" id="{DAEA5F4D-AA6E-21AB-583E-26F794E56B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7013" y="2637938"/>
            <a:ext cx="2995612" cy="199804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DCC4CA-9CEF-AFDB-7B3D-7C07834670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/>
              <a:t>What is next?</a:t>
            </a:r>
          </a:p>
          <a:p>
            <a:pPr marL="0" indent="0" algn="ctr">
              <a:buNone/>
            </a:pPr>
            <a:r>
              <a:rPr lang="en-US" dirty="0"/>
              <a:t>The player needs to set the color of all of its pieces. </a:t>
            </a:r>
          </a:p>
          <a:p>
            <a:pPr marL="0" indent="0" algn="ctr">
              <a:buNone/>
            </a:pPr>
            <a:r>
              <a:rPr lang="en-US" sz="4000" dirty="0"/>
              <a:t>Add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color() : void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3900" dirty="0"/>
              <a:t>Next would be </a:t>
            </a:r>
            <a:r>
              <a:rPr lang="en-US" sz="3900" dirty="0" err="1"/>
              <a:t>setColor</a:t>
            </a:r>
            <a:r>
              <a:rPr lang="en-US" sz="3900" dirty="0"/>
              <a:t>(color : Color) in Piece, but we do not add those to the diagram.</a:t>
            </a:r>
            <a:endParaRPr lang="en-US" sz="3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+mn-lt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A954F-AD7F-4CA3-992B-500945BF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A562ED5-E123-71AF-D4F8-DD342A689BF2}"/>
                  </a:ext>
                </a:extLst>
              </p14:cNvPr>
              <p14:cNvContentPartPr/>
              <p14:nvPr/>
            </p14:nvContentPartPr>
            <p14:xfrm>
              <a:off x="4610160" y="2247840"/>
              <a:ext cx="2772000" cy="1562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A562ED5-E123-71AF-D4F8-DD342A689B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0800" y="2238480"/>
                <a:ext cx="2790720" cy="158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521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20297-2953-4B55-9F3E-4CC6F8093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To “check” if a tasks can be accomplished, either</a:t>
            </a:r>
          </a:p>
          <a:p>
            <a:pPr marL="0" indent="0" algn="ctr">
              <a:buNone/>
            </a:pPr>
            <a:endParaRPr lang="en-US" dirty="0"/>
          </a:p>
          <a:p>
            <a:pPr marL="1200150" lvl="1" indent="-742950">
              <a:buFont typeface="+mj-lt"/>
              <a:buAutoNum type="arabicPeriod"/>
            </a:pPr>
            <a:r>
              <a:rPr lang="en-US" dirty="0"/>
              <a:t>Trace through the class diagram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/>
              <a:t>Make a sequence diagram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A954F-AD7F-4CA3-992B-500945BF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47974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109B-EC4E-4E78-B497-7425B173ED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I’ll try to avoid full UML, BUT…</a:t>
            </a:r>
          </a:p>
          <a:p>
            <a:pPr marL="0" indent="0" algn="ctr">
              <a:buNone/>
            </a:pPr>
            <a:r>
              <a:rPr lang="en-US" b="1" i="1" dirty="0"/>
              <a:t>Rough drawing of what classes will be needed and how they connect are VERY common.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I’ve seen full WALLS of class-connection diagrams in software companies.</a:t>
            </a:r>
          </a:p>
          <a:p>
            <a:pPr marL="0" indent="0" algn="ctr">
              <a:buNone/>
            </a:pPr>
            <a:r>
              <a:rPr lang="en-US" b="1" i="1" dirty="0"/>
              <a:t>If you want to do full UML, go for it!</a:t>
            </a:r>
          </a:p>
          <a:p>
            <a:pPr marL="0" indent="0" algn="r">
              <a:buNone/>
            </a:pPr>
            <a:endParaRPr lang="en-US" dirty="0"/>
          </a:p>
        </p:txBody>
      </p:sp>
      <p:pic>
        <p:nvPicPr>
          <p:cNvPr id="11" name="Content Placeholder 10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258C6794-6B3E-C256-F0DC-1F50990A81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33619" y="2447131"/>
            <a:ext cx="3048000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09C6BA-40A3-4CE9-8129-1A49FDD6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versus rough modeling</a:t>
            </a:r>
          </a:p>
        </p:txBody>
      </p:sp>
    </p:spTree>
    <p:extLst>
      <p:ext uri="{BB962C8B-B14F-4D97-AF65-F5344CB8AC3E}">
        <p14:creationId xmlns:p14="http://schemas.microsoft.com/office/powerpoint/2010/main" val="222201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D8A8-9F24-41A4-AB4E-08B59209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95D2F27A-8B03-4DFF-B78C-64765F58F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199194"/>
              </p:ext>
            </p:extLst>
          </p:nvPr>
        </p:nvGraphicFramePr>
        <p:xfrm>
          <a:off x="338054" y="1007935"/>
          <a:ext cx="4322846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22846">
                  <a:extLst>
                    <a:ext uri="{9D8B030D-6E8A-4147-A177-3AD203B41FA5}">
                      <a16:colId xmlns:a16="http://schemas.microsoft.com/office/drawing/2014/main" val="196646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CheckersProgram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getPlayer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 Player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5136"/>
                  </a:ext>
                </a:extLst>
              </a:tr>
            </a:tbl>
          </a:graphicData>
        </a:graphic>
      </p:graphicFrame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D85F0515-4DF1-4F58-97C1-F76D6A8C7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196559"/>
              </p:ext>
            </p:extLst>
          </p:nvPr>
        </p:nvGraphicFramePr>
        <p:xfrm>
          <a:off x="1167499" y="2872740"/>
          <a:ext cx="24765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96646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5136"/>
                  </a:ext>
                </a:extLst>
              </a:tr>
            </a:tbl>
          </a:graphicData>
        </a:graphic>
      </p:graphicFrame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C9F8372F-DEB8-42D8-95EC-5702B3A5D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616194"/>
              </p:ext>
            </p:extLst>
          </p:nvPr>
        </p:nvGraphicFramePr>
        <p:xfrm>
          <a:off x="1179298" y="4367630"/>
          <a:ext cx="24765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96646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 : 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5136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7838CC-A332-464E-9054-AE9F8302DE93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405749" y="2120455"/>
            <a:ext cx="93728" cy="7522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F5BDF6-DFDE-4409-A241-773EBDDA26C2}"/>
              </a:ext>
            </a:extLst>
          </p:cNvPr>
          <p:cNvSpPr txBox="1"/>
          <p:nvPr/>
        </p:nvSpPr>
        <p:spPr>
          <a:xfrm>
            <a:off x="2574857" y="2368702"/>
            <a:ext cx="1265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Has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09FAC-C4F7-4233-BF8E-5A7783AE57C3}"/>
              </a:ext>
            </a:extLst>
          </p:cNvPr>
          <p:cNvSpPr txBox="1"/>
          <p:nvPr/>
        </p:nvSpPr>
        <p:spPr>
          <a:xfrm>
            <a:off x="3840850" y="4456489"/>
            <a:ext cx="136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Has 64</a:t>
            </a: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3A5CF97C-572C-4FA4-B2E9-147C4C444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022936"/>
              </p:ext>
            </p:extLst>
          </p:nvPr>
        </p:nvGraphicFramePr>
        <p:xfrm>
          <a:off x="7472202" y="1767598"/>
          <a:ext cx="3022789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22789">
                  <a:extLst>
                    <a:ext uri="{9D8B030D-6E8A-4147-A177-3AD203B41FA5}">
                      <a16:colId xmlns:a16="http://schemas.microsoft.com/office/drawing/2014/main" val="196646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Piece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 : </a:t>
                      </a:r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5136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E2BFDB1E-9002-4770-AF7C-895576C21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195367"/>
              </p:ext>
            </p:extLst>
          </p:nvPr>
        </p:nvGraphicFramePr>
        <p:xfrm>
          <a:off x="7778400" y="4176445"/>
          <a:ext cx="2476500" cy="110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966465789"/>
                    </a:ext>
                  </a:extLst>
                </a:gridCol>
              </a:tblGrid>
              <a:tr h="3562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5136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CC40F9-D806-43FD-861E-712B35EFB628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H="1" flipV="1">
            <a:off x="8983596" y="2880118"/>
            <a:ext cx="33054" cy="129632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1AAC55F8-7E3C-4D5C-B34F-018E7EBDE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751448"/>
              </p:ext>
            </p:extLst>
          </p:nvPr>
        </p:nvGraphicFramePr>
        <p:xfrm>
          <a:off x="6564712" y="107586"/>
          <a:ext cx="3357591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57591">
                  <a:extLst>
                    <a:ext uri="{9D8B030D-6E8A-4147-A177-3AD203B41FA5}">
                      <a16:colId xmlns:a16="http://schemas.microsoft.com/office/drawing/2014/main" val="196646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7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color() : void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5136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B48023-95D8-4801-AD4E-643D3FB3701A}"/>
              </a:ext>
            </a:extLst>
          </p:cNvPr>
          <p:cNvCxnSpPr>
            <a:cxnSpLocks/>
            <a:stCxn id="17" idx="1"/>
            <a:endCxn id="4" idx="3"/>
          </p:cNvCxnSpPr>
          <p:nvPr/>
        </p:nvCxnSpPr>
        <p:spPr>
          <a:xfrm flipH="1">
            <a:off x="4660900" y="663846"/>
            <a:ext cx="1903812" cy="9003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B979E4-F28C-4AE6-9334-A78E498465F8}"/>
              </a:ext>
            </a:extLst>
          </p:cNvPr>
          <p:cNvSpPr txBox="1"/>
          <p:nvPr/>
        </p:nvSpPr>
        <p:spPr>
          <a:xfrm>
            <a:off x="5400015" y="636679"/>
            <a:ext cx="1265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Has 2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7FAFA0E-B6EB-4BAB-AE33-2D10570B7B33}"/>
              </a:ext>
            </a:extLst>
          </p:cNvPr>
          <p:cNvCxnSpPr>
            <a:cxnSpLocks/>
            <a:stCxn id="17" idx="3"/>
            <a:endCxn id="14" idx="3"/>
          </p:cNvCxnSpPr>
          <p:nvPr/>
        </p:nvCxnSpPr>
        <p:spPr>
          <a:xfrm>
            <a:off x="9922303" y="663846"/>
            <a:ext cx="572688" cy="1660012"/>
          </a:xfrm>
          <a:prstGeom prst="bentConnector3">
            <a:avLst>
              <a:gd name="adj1" fmla="val 139917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0C18073-DDA9-423E-9B56-019DA5615255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>
            <a:off x="3643999" y="3429000"/>
            <a:ext cx="11799" cy="1494890"/>
          </a:xfrm>
          <a:prstGeom prst="bentConnector3">
            <a:avLst>
              <a:gd name="adj1" fmla="val 2037452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D6B068-97BF-4A01-BC02-2A7BB6035B32}"/>
              </a:ext>
            </a:extLst>
          </p:cNvPr>
          <p:cNvSpPr txBox="1"/>
          <p:nvPr/>
        </p:nvSpPr>
        <p:spPr>
          <a:xfrm>
            <a:off x="10691842" y="2542848"/>
            <a:ext cx="1362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Has 0..12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E1D0B7C-038D-49D7-B9DE-9902C8443DD7}"/>
              </a:ext>
            </a:extLst>
          </p:cNvPr>
          <p:cNvCxnSpPr>
            <a:cxnSpLocks/>
            <a:stCxn id="14" idx="1"/>
            <a:endCxn id="6" idx="2"/>
          </p:cNvCxnSpPr>
          <p:nvPr/>
        </p:nvCxnSpPr>
        <p:spPr>
          <a:xfrm rot="10800000" flipV="1">
            <a:off x="2417548" y="2323858"/>
            <a:ext cx="5054654" cy="3156292"/>
          </a:xfrm>
          <a:prstGeom prst="bentConnector4">
            <a:avLst>
              <a:gd name="adj1" fmla="val 37751"/>
              <a:gd name="adj2" fmla="val 10724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CBA095C-99E3-47CA-B87F-ACBFA10D3C7D}"/>
              </a:ext>
            </a:extLst>
          </p:cNvPr>
          <p:cNvSpPr txBox="1"/>
          <p:nvPr/>
        </p:nvSpPr>
        <p:spPr>
          <a:xfrm>
            <a:off x="6472322" y="2387158"/>
            <a:ext cx="1362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Has 0..1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CF070B-F41B-97DB-E60F-A59C30C21C0F}"/>
                  </a:ext>
                </a:extLst>
              </p14:cNvPr>
              <p14:cNvContentPartPr/>
              <p14:nvPr/>
            </p14:nvContentPartPr>
            <p14:xfrm>
              <a:off x="2028960" y="838080"/>
              <a:ext cx="5486760" cy="2705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CF070B-F41B-97DB-E60F-A59C30C21C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9600" y="828720"/>
                <a:ext cx="5505480" cy="27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676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42DF9-4F54-47CA-8744-0962CCE2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CheckersProgram</a:t>
            </a:r>
            <a:r>
              <a:rPr lang="en-US" sz="2400" dirty="0"/>
              <a:t>	              Player: Red	        Piece: 1  Piece: 2   …  Piece: 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C9A6A-A331-47F7-B0FC-02455115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0089ED0-B24B-4411-AB99-703AB830B14A}"/>
              </a:ext>
            </a:extLst>
          </p:cNvPr>
          <p:cNvGrpSpPr/>
          <p:nvPr/>
        </p:nvGrpSpPr>
        <p:grpSpPr>
          <a:xfrm>
            <a:off x="678397" y="1349375"/>
            <a:ext cx="10513773" cy="3949027"/>
            <a:chOff x="1059397" y="3128404"/>
            <a:chExt cx="10513773" cy="271292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0BC764-ABD3-421C-BA45-5E844C30FD0A}"/>
                </a:ext>
              </a:extLst>
            </p:cNvPr>
            <p:cNvCxnSpPr>
              <a:cxnSpLocks/>
            </p:cNvCxnSpPr>
            <p:nvPr/>
          </p:nvCxnSpPr>
          <p:spPr>
            <a:xfrm>
              <a:off x="1350146" y="3201214"/>
              <a:ext cx="0" cy="264011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F2C6A1D-BC47-452B-9139-F7263965FD27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98" y="3463825"/>
              <a:ext cx="0" cy="231289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7777A35-B5A2-46D9-B49A-6F3A06F5F4DF}"/>
                </a:ext>
              </a:extLst>
            </p:cNvPr>
            <p:cNvCxnSpPr>
              <a:cxnSpLocks/>
            </p:cNvCxnSpPr>
            <p:nvPr/>
          </p:nvCxnSpPr>
          <p:spPr>
            <a:xfrm>
              <a:off x="7882458" y="3497736"/>
              <a:ext cx="0" cy="231289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51CBC2F-262E-4DDB-B4D2-410E153A051C}"/>
                </a:ext>
              </a:extLst>
            </p:cNvPr>
            <p:cNvSpPr/>
            <p:nvPr/>
          </p:nvSpPr>
          <p:spPr>
            <a:xfrm>
              <a:off x="1059397" y="3335684"/>
              <a:ext cx="513063" cy="217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F1D3809-8C4B-45DA-A65E-D1D41397A5BA}"/>
                </a:ext>
              </a:extLst>
            </p:cNvPr>
            <p:cNvCxnSpPr>
              <a:cxnSpLocks/>
            </p:cNvCxnSpPr>
            <p:nvPr/>
          </p:nvCxnSpPr>
          <p:spPr>
            <a:xfrm>
              <a:off x="5518060" y="3927254"/>
              <a:ext cx="2114570" cy="0"/>
            </a:xfrm>
            <a:prstGeom prst="straightConnector1">
              <a:avLst/>
            </a:prstGeom>
            <a:ln w="57150">
              <a:solidFill>
                <a:srgbClr val="00C6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501EF2-CCEE-4D76-82E3-C4E846463B2F}"/>
                </a:ext>
              </a:extLst>
            </p:cNvPr>
            <p:cNvSpPr txBox="1"/>
            <p:nvPr/>
          </p:nvSpPr>
          <p:spPr>
            <a:xfrm>
              <a:off x="1934853" y="3128404"/>
              <a:ext cx="1486304" cy="253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getPlayer</a:t>
              </a:r>
              <a:r>
                <a:rPr lang="en-US" dirty="0"/>
                <a:t>( 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7AC23A5-AD7A-4AB4-B013-A8CB4BC8F9B4}"/>
                </a:ext>
              </a:extLst>
            </p:cNvPr>
            <p:cNvSpPr txBox="1"/>
            <p:nvPr/>
          </p:nvSpPr>
          <p:spPr>
            <a:xfrm>
              <a:off x="3882666" y="3501043"/>
              <a:ext cx="920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color()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58C88E6-CC57-450C-965F-B347C97FB431}"/>
                </a:ext>
              </a:extLst>
            </p:cNvPr>
            <p:cNvSpPr/>
            <p:nvPr/>
          </p:nvSpPr>
          <p:spPr>
            <a:xfrm>
              <a:off x="5004999" y="3682143"/>
              <a:ext cx="513061" cy="17026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B0CC544-11C8-4EFF-976A-9A0F38932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8060" y="4086336"/>
              <a:ext cx="2202075" cy="0"/>
            </a:xfrm>
            <a:prstGeom prst="straightConnector1">
              <a:avLst/>
            </a:prstGeom>
            <a:ln w="57150">
              <a:solidFill>
                <a:srgbClr val="00C6BB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887F48D-1429-4800-AE86-9FC7509F4C6A}"/>
                </a:ext>
              </a:extLst>
            </p:cNvPr>
            <p:cNvSpPr/>
            <p:nvPr/>
          </p:nvSpPr>
          <p:spPr>
            <a:xfrm>
              <a:off x="7632630" y="3894804"/>
              <a:ext cx="47919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B49F3F0-A680-4E34-95DE-D390149256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7321" y="5370943"/>
              <a:ext cx="3318683" cy="8608"/>
            </a:xfrm>
            <a:prstGeom prst="straightConnector1">
              <a:avLst/>
            </a:prstGeom>
            <a:ln w="57150">
              <a:solidFill>
                <a:srgbClr val="00C6BB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0818B76-0B7E-46A2-BB01-B0BADC7E5241}"/>
                </a:ext>
              </a:extLst>
            </p:cNvPr>
            <p:cNvSpPr txBox="1"/>
            <p:nvPr/>
          </p:nvSpPr>
          <p:spPr>
            <a:xfrm>
              <a:off x="2689087" y="442686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60964C-961F-49E2-8D1F-DF3157431BEE}"/>
                </a:ext>
              </a:extLst>
            </p:cNvPr>
            <p:cNvCxnSpPr>
              <a:cxnSpLocks/>
            </p:cNvCxnSpPr>
            <p:nvPr/>
          </p:nvCxnSpPr>
          <p:spPr>
            <a:xfrm>
              <a:off x="9020602" y="3528433"/>
              <a:ext cx="0" cy="231289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1A22FD-A126-4EFE-9983-AF522CB5B1FE}"/>
                </a:ext>
              </a:extLst>
            </p:cNvPr>
            <p:cNvSpPr/>
            <p:nvPr/>
          </p:nvSpPr>
          <p:spPr>
            <a:xfrm>
              <a:off x="8731063" y="4370716"/>
              <a:ext cx="479190" cy="3736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BE3975F-2A61-4F06-B00D-177AD07CB927}"/>
                </a:ext>
              </a:extLst>
            </p:cNvPr>
            <p:cNvCxnSpPr>
              <a:cxnSpLocks/>
            </p:cNvCxnSpPr>
            <p:nvPr/>
          </p:nvCxnSpPr>
          <p:spPr>
            <a:xfrm>
              <a:off x="11373286" y="3528433"/>
              <a:ext cx="0" cy="231289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C3E71F0-0CE8-4242-BF2A-51CEDBF2D499}"/>
                </a:ext>
              </a:extLst>
            </p:cNvPr>
            <p:cNvSpPr/>
            <p:nvPr/>
          </p:nvSpPr>
          <p:spPr>
            <a:xfrm>
              <a:off x="11093980" y="4815216"/>
              <a:ext cx="479190" cy="3736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0344FA6-4589-4A45-95DA-6AE4C2704D57}"/>
                </a:ext>
              </a:extLst>
            </p:cNvPr>
            <p:cNvCxnSpPr>
              <a:cxnSpLocks/>
            </p:cNvCxnSpPr>
            <p:nvPr/>
          </p:nvCxnSpPr>
          <p:spPr>
            <a:xfrm>
              <a:off x="5518060" y="4432883"/>
              <a:ext cx="3213003" cy="0"/>
            </a:xfrm>
            <a:prstGeom prst="straightConnector1">
              <a:avLst/>
            </a:prstGeom>
            <a:ln w="57150">
              <a:solidFill>
                <a:srgbClr val="00C6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155366E-DD47-47C9-858E-44A27B2ADF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8060" y="4591965"/>
              <a:ext cx="3105240" cy="0"/>
            </a:xfrm>
            <a:prstGeom prst="straightConnector1">
              <a:avLst/>
            </a:prstGeom>
            <a:ln w="57150">
              <a:solidFill>
                <a:srgbClr val="00C6BB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A069B3-905B-4BD2-A2AD-1C57C45A6A3E}"/>
                </a:ext>
              </a:extLst>
            </p:cNvPr>
            <p:cNvCxnSpPr>
              <a:cxnSpLocks/>
            </p:cNvCxnSpPr>
            <p:nvPr/>
          </p:nvCxnSpPr>
          <p:spPr>
            <a:xfrm>
              <a:off x="5572251" y="4953583"/>
              <a:ext cx="5511496" cy="0"/>
            </a:xfrm>
            <a:prstGeom prst="straightConnector1">
              <a:avLst/>
            </a:prstGeom>
            <a:ln w="57150">
              <a:solidFill>
                <a:srgbClr val="00C6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DE33A3E-2B76-4200-9030-294363E702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2251" y="5138065"/>
              <a:ext cx="5511496" cy="0"/>
            </a:xfrm>
            <a:prstGeom prst="straightConnector1">
              <a:avLst/>
            </a:prstGeom>
            <a:ln w="57150">
              <a:solidFill>
                <a:srgbClr val="00C6BB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E2D3AD3-26DA-484E-ACDE-EDA19479CB24}"/>
                </a:ext>
              </a:extLst>
            </p:cNvPr>
            <p:cNvCxnSpPr>
              <a:cxnSpLocks/>
            </p:cNvCxnSpPr>
            <p:nvPr/>
          </p:nvCxnSpPr>
          <p:spPr>
            <a:xfrm>
              <a:off x="1613065" y="3761970"/>
              <a:ext cx="3492335" cy="0"/>
            </a:xfrm>
            <a:prstGeom prst="straightConnector1">
              <a:avLst/>
            </a:prstGeom>
            <a:ln w="57150">
              <a:solidFill>
                <a:srgbClr val="00C6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E93A865-9544-4D3B-B67C-EF06499430A1}"/>
                </a:ext>
              </a:extLst>
            </p:cNvPr>
            <p:cNvSpPr txBox="1"/>
            <p:nvPr/>
          </p:nvSpPr>
          <p:spPr>
            <a:xfrm>
              <a:off x="5752527" y="3656950"/>
              <a:ext cx="1773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setColor</a:t>
              </a:r>
              <a:r>
                <a:rPr lang="en-US" dirty="0"/>
                <a:t>(blue)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8F00080-0BDC-41E3-8676-0D8AF572CEBD}"/>
                </a:ext>
              </a:extLst>
            </p:cNvPr>
            <p:cNvSpPr txBox="1"/>
            <p:nvPr/>
          </p:nvSpPr>
          <p:spPr>
            <a:xfrm>
              <a:off x="5855698" y="4182147"/>
              <a:ext cx="1773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setColor</a:t>
              </a:r>
              <a:r>
                <a:rPr lang="en-US" dirty="0"/>
                <a:t>(blue)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14D1715-B700-456A-8A9A-44A744F90089}"/>
                </a:ext>
              </a:extLst>
            </p:cNvPr>
            <p:cNvSpPr txBox="1"/>
            <p:nvPr/>
          </p:nvSpPr>
          <p:spPr>
            <a:xfrm>
              <a:off x="5815364" y="4697747"/>
              <a:ext cx="1773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setColor</a:t>
              </a:r>
              <a:r>
                <a:rPr lang="en-US" dirty="0"/>
                <a:t>(blue)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55800F9-64C1-446A-9E29-385DD9604756}"/>
              </a:ext>
            </a:extLst>
          </p:cNvPr>
          <p:cNvSpPr txBox="1"/>
          <p:nvPr/>
        </p:nvSpPr>
        <p:spPr>
          <a:xfrm>
            <a:off x="1929843" y="170713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F131203-B97A-4D8A-B1E7-0B6EB0001EB1}"/>
              </a:ext>
            </a:extLst>
          </p:cNvPr>
          <p:cNvCxnSpPr>
            <a:cxnSpLocks/>
          </p:cNvCxnSpPr>
          <p:nvPr/>
        </p:nvCxnSpPr>
        <p:spPr>
          <a:xfrm>
            <a:off x="1191460" y="1718708"/>
            <a:ext cx="1524143" cy="344148"/>
          </a:xfrm>
          <a:prstGeom prst="bentConnector3">
            <a:avLst>
              <a:gd name="adj1" fmla="val 12332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B5E873E-18E4-48FD-B23D-12EA35397413}"/>
              </a:ext>
            </a:extLst>
          </p:cNvPr>
          <p:cNvCxnSpPr>
            <a:cxnSpLocks/>
          </p:cNvCxnSpPr>
          <p:nvPr/>
        </p:nvCxnSpPr>
        <p:spPr>
          <a:xfrm flipH="1" flipV="1">
            <a:off x="1173828" y="2062856"/>
            <a:ext cx="1701834" cy="9719"/>
          </a:xfrm>
          <a:prstGeom prst="straightConnector1">
            <a:avLst/>
          </a:prstGeom>
          <a:ln w="57150">
            <a:solidFill>
              <a:srgbClr val="00C6BB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49BB6C0-F6C0-4979-A6A1-BE62BB008418}"/>
              </a:ext>
            </a:extLst>
          </p:cNvPr>
          <p:cNvSpPr txBox="1"/>
          <p:nvPr/>
        </p:nvSpPr>
        <p:spPr>
          <a:xfrm>
            <a:off x="6565901" y="5343587"/>
            <a:ext cx="4838698" cy="830997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is minimal. Sending in the color also makes sense.</a:t>
            </a:r>
          </a:p>
        </p:txBody>
      </p:sp>
    </p:spTree>
    <p:extLst>
      <p:ext uri="{BB962C8B-B14F-4D97-AF65-F5344CB8AC3E}">
        <p14:creationId xmlns:p14="http://schemas.microsoft.com/office/powerpoint/2010/main" val="222447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70390-498C-4D0E-986D-F855BEE54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Diagramming give </a:t>
            </a:r>
            <a:r>
              <a:rPr lang="en-US"/>
              <a:t>a high-level </a:t>
            </a:r>
            <a:r>
              <a:rPr lang="en-US" dirty="0"/>
              <a:t>overview of our problem</a:t>
            </a:r>
          </a:p>
          <a:p>
            <a:r>
              <a:rPr lang="en-US" dirty="0"/>
              <a:t>Decomposition</a:t>
            </a:r>
          </a:p>
          <a:p>
            <a:pPr lvl="1"/>
            <a:r>
              <a:rPr lang="en-US" dirty="0"/>
              <a:t>Classes, variables </a:t>
            </a:r>
            <a:r>
              <a:rPr lang="en-US" dirty="0">
                <a:sym typeface="Wingdings" panose="05000000000000000000" pitchFamily="2" charset="2"/>
              </a:rPr>
              <a:t> nouns</a:t>
            </a:r>
          </a:p>
          <a:p>
            <a:pPr lvl="1"/>
            <a:r>
              <a:rPr lang="en-US" dirty="0"/>
              <a:t>Links </a:t>
            </a:r>
            <a:r>
              <a:rPr lang="en-US" dirty="0">
                <a:sym typeface="Wingdings" panose="05000000000000000000" pitchFamily="2" charset="2"/>
              </a:rPr>
              <a:t> verbs</a:t>
            </a:r>
          </a:p>
          <a:p>
            <a:pPr lvl="1"/>
            <a:r>
              <a:rPr lang="en-US" dirty="0"/>
              <a:t>Multiplicity </a:t>
            </a:r>
            <a:r>
              <a:rPr lang="en-US" dirty="0">
                <a:sym typeface="Wingdings" panose="05000000000000000000" pitchFamily="2" charset="2"/>
              </a:rPr>
              <a:t> adverbs (commonly)</a:t>
            </a:r>
            <a:endParaRPr lang="en-US" dirty="0"/>
          </a:p>
          <a:p>
            <a:r>
              <a:rPr lang="en-US" dirty="0"/>
              <a:t>Notation</a:t>
            </a:r>
          </a:p>
          <a:p>
            <a:r>
              <a:rPr lang="en-US" dirty="0"/>
              <a:t>How to handle scenarios</a:t>
            </a:r>
          </a:p>
          <a:p>
            <a:r>
              <a:rPr lang="en-US" dirty="0"/>
              <a:t>How to handle functions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17A9F-E365-497A-B2E8-CF6F395C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85136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4B6EFE-565D-4B82-A3C3-A9F045C98B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This class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4CE9D-BC9C-43A5-B27E-7261C77D12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A simplified version…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Basically, the minimum from UML so I can grade/understand these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9C6BA-40A3-4CE9-8129-1A49FDD6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versus rough modeling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E4229-747C-495F-A7CB-FE3CA74ADC49}"/>
              </a:ext>
            </a:extLst>
          </p:cNvPr>
          <p:cNvSpPr/>
          <p:nvPr/>
        </p:nvSpPr>
        <p:spPr>
          <a:xfrm>
            <a:off x="679237" y="2156633"/>
            <a:ext cx="2663799" cy="2167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Class</a:t>
            </a:r>
          </a:p>
          <a:p>
            <a:pPr algn="ctr"/>
            <a:r>
              <a:rPr lang="en-US" b="1" dirty="0"/>
              <a:t>-----------</a:t>
            </a:r>
          </a:p>
          <a:p>
            <a:pPr algn="ctr"/>
            <a:r>
              <a:rPr lang="en-US" b="1" dirty="0"/>
              <a:t>Attributes</a:t>
            </a:r>
          </a:p>
          <a:p>
            <a:pPr algn="ctr"/>
            <a:r>
              <a:rPr lang="en-US" b="1" dirty="0"/>
              <a:t>--------</a:t>
            </a:r>
          </a:p>
          <a:p>
            <a:pPr algn="ctr"/>
            <a:r>
              <a:rPr lang="en-US" b="1" dirty="0"/>
              <a:t>function or description of functions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CBE6C-148F-4DA9-8BC6-7EC93B72F1CD}"/>
              </a:ext>
            </a:extLst>
          </p:cNvPr>
          <p:cNvSpPr/>
          <p:nvPr/>
        </p:nvSpPr>
        <p:spPr>
          <a:xfrm>
            <a:off x="3790753" y="2071210"/>
            <a:ext cx="2466454" cy="127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</a:t>
            </a:r>
          </a:p>
          <a:p>
            <a:pPr algn="ctr"/>
            <a:r>
              <a:rPr lang="en-US" sz="1400" dirty="0"/>
              <a:t>-----------</a:t>
            </a:r>
          </a:p>
          <a:p>
            <a:pPr algn="ctr"/>
            <a:r>
              <a:rPr lang="en-US" sz="1400" dirty="0"/>
              <a:t>Attributes</a:t>
            </a:r>
          </a:p>
          <a:p>
            <a:pPr algn="ctr"/>
            <a:r>
              <a:rPr lang="en-US" sz="1400" dirty="0"/>
              <a:t>--------</a:t>
            </a:r>
          </a:p>
          <a:p>
            <a:pPr algn="ctr"/>
            <a:r>
              <a:rPr lang="en-US" sz="1400" dirty="0"/>
              <a:t>function or description of functions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CBA533-73EE-41AB-A313-921259C362A0}"/>
              </a:ext>
            </a:extLst>
          </p:cNvPr>
          <p:cNvSpPr/>
          <p:nvPr/>
        </p:nvSpPr>
        <p:spPr>
          <a:xfrm>
            <a:off x="3773364" y="3838801"/>
            <a:ext cx="2193498" cy="1278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</a:t>
            </a:r>
          </a:p>
          <a:p>
            <a:pPr algn="ctr"/>
            <a:r>
              <a:rPr lang="en-US" sz="1400" dirty="0"/>
              <a:t>-----------</a:t>
            </a:r>
          </a:p>
          <a:p>
            <a:pPr algn="ctr"/>
            <a:r>
              <a:rPr lang="en-US" sz="1400" dirty="0"/>
              <a:t>Attributes</a:t>
            </a:r>
          </a:p>
          <a:p>
            <a:pPr algn="ctr"/>
            <a:r>
              <a:rPr lang="en-US" sz="1400" dirty="0"/>
              <a:t>--------</a:t>
            </a:r>
          </a:p>
          <a:p>
            <a:pPr algn="ctr"/>
            <a:r>
              <a:rPr lang="en-US" sz="1400" dirty="0"/>
              <a:t>function or description of functions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38D996-8CB4-4696-A908-7EA7A20486AA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1862580" y="4324548"/>
            <a:ext cx="1910784" cy="1533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CDA07F-8372-491F-BEB3-CCA1389AC8C6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4870113" y="3349442"/>
            <a:ext cx="153867" cy="489359"/>
          </a:xfrm>
          <a:prstGeom prst="straightConnector1">
            <a:avLst/>
          </a:prstGeom>
          <a:ln w="762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416DEA1-DDF6-470B-9C11-0FCD88BC37CC}"/>
              </a:ext>
            </a:extLst>
          </p:cNvPr>
          <p:cNvSpPr txBox="1"/>
          <p:nvPr/>
        </p:nvSpPr>
        <p:spPr>
          <a:xfrm>
            <a:off x="5078239" y="3416194"/>
            <a:ext cx="572593" cy="369332"/>
          </a:xfrm>
          <a:prstGeom prst="rect">
            <a:avLst/>
          </a:prstGeom>
          <a:ln>
            <a:noFill/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*...*</a:t>
            </a:r>
          </a:p>
        </p:txBody>
      </p:sp>
    </p:spTree>
    <p:extLst>
      <p:ext uri="{BB962C8B-B14F-4D97-AF65-F5344CB8AC3E}">
        <p14:creationId xmlns:p14="http://schemas.microsoft.com/office/powerpoint/2010/main" val="254495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8360-14E3-491E-9CF2-56D8674740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Class name</a:t>
            </a:r>
          </a:p>
          <a:p>
            <a:pPr marL="457200" lvl="1" indent="0">
              <a:buNone/>
            </a:pPr>
            <a:r>
              <a:rPr lang="en-US" dirty="0"/>
              <a:t>This should match what you will eventually name the class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Attribute</a:t>
            </a:r>
          </a:p>
          <a:p>
            <a:pPr marL="457200" lvl="1" indent="0">
              <a:buNone/>
            </a:pPr>
            <a:r>
              <a:rPr lang="en-US" dirty="0"/>
              <a:t>Notation: 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: Datatype</a:t>
            </a:r>
          </a:p>
          <a:p>
            <a:pPr marL="457200" lvl="1" indent="0">
              <a:buNone/>
            </a:pPr>
            <a:r>
              <a:rPr lang="en-US" dirty="0"/>
              <a:t>The data the class is working on. This includes state information</a:t>
            </a:r>
          </a:p>
          <a:p>
            <a:pPr marL="457200" lvl="1" indent="0">
              <a:buNone/>
            </a:pPr>
            <a:r>
              <a:rPr lang="en-US" dirty="0"/>
              <a:t>Mark arrays with []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Name : Datatype[]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8C8B49C-CE41-2269-936D-2B39F1A09B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36760" y="3085236"/>
            <a:ext cx="3987913" cy="1372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AEDAD3-763D-4F8C-91F8-D16D5B3D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Notation: 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8E98C-BA59-4C15-9971-DD72C9C346CE}"/>
              </a:ext>
            </a:extLst>
          </p:cNvPr>
          <p:cNvSpPr txBox="1"/>
          <p:nvPr/>
        </p:nvSpPr>
        <p:spPr>
          <a:xfrm>
            <a:off x="7751846" y="57404"/>
            <a:ext cx="339196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This button is just a remnant from the software I used (draw.io)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C536CB-4B61-4C45-B069-3C3DF739C2D5}"/>
              </a:ext>
            </a:extLst>
          </p:cNvPr>
          <p:cNvCxnSpPr>
            <a:cxnSpLocks/>
          </p:cNvCxnSpPr>
          <p:nvPr/>
        </p:nvCxnSpPr>
        <p:spPr>
          <a:xfrm>
            <a:off x="3857625" y="1790700"/>
            <a:ext cx="5010150" cy="16180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618023-AD2A-4CEE-9A92-4B0B592DF0C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505325" y="3771468"/>
            <a:ext cx="3131435" cy="3235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7793D8-193F-4602-BB89-8065BEFE23C9}"/>
              </a:ext>
            </a:extLst>
          </p:cNvPr>
          <p:cNvCxnSpPr>
            <a:cxnSpLocks/>
          </p:cNvCxnSpPr>
          <p:nvPr/>
        </p:nvCxnSpPr>
        <p:spPr>
          <a:xfrm>
            <a:off x="7751846" y="377503"/>
            <a:ext cx="134854" cy="237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8CFAE4-8DF9-4F8B-8166-72361C1B8A7D}"/>
              </a:ext>
            </a:extLst>
          </p:cNvPr>
          <p:cNvSpPr txBox="1"/>
          <p:nvPr/>
        </p:nvSpPr>
        <p:spPr>
          <a:xfrm>
            <a:off x="5016253" y="6251126"/>
            <a:ext cx="642996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/>
              <a:t>Diagrams done with </a:t>
            </a:r>
            <a:r>
              <a:rPr lang="en-US" sz="1600" b="1" dirty="0">
                <a:hlinkClick r:id="rId3"/>
              </a:rPr>
              <a:t>www.draw.io</a:t>
            </a:r>
            <a:r>
              <a:rPr lang="en-US" sz="1600" b="1" dirty="0"/>
              <a:t> </a:t>
            </a:r>
          </a:p>
          <a:p>
            <a:r>
              <a:rPr lang="en-US" sz="1600" b="1" dirty="0"/>
              <a:t>For those who prefer text: </a:t>
            </a:r>
            <a:r>
              <a:rPr lang="en-US" sz="1600" b="1" dirty="0">
                <a:hlinkClick r:id="rId4"/>
              </a:rPr>
              <a:t>https://plantuml.com/class-diagram</a:t>
            </a:r>
            <a:r>
              <a:rPr lang="en-US" sz="1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739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8360-14E3-491E-9CF2-56D8674740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dirty="0"/>
              <a:t>The major functions for the class</a:t>
            </a:r>
          </a:p>
          <a:p>
            <a:pPr indent="-285750"/>
            <a:r>
              <a:rPr lang="en-US" dirty="0"/>
              <a:t>Alternatively, if you are early in the process, just a description of the class’s jobs/tasks</a:t>
            </a:r>
          </a:p>
          <a:p>
            <a:pPr indent="-285750"/>
            <a:r>
              <a:rPr lang="en-US" dirty="0"/>
              <a:t>To state the return type:</a:t>
            </a:r>
          </a:p>
          <a:p>
            <a:pPr marL="5143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Foo(name, name…) : datatype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D95761-202B-5304-5A69-E13ADD5037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690564" y="3085236"/>
            <a:ext cx="2934109" cy="10097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AEDAD3-763D-4F8C-91F8-D16D5B3D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Notation: Functions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A3498C-4E7F-4729-98A0-59F9C903F473}"/>
              </a:ext>
            </a:extLst>
          </p:cNvPr>
          <p:cNvCxnSpPr>
            <a:cxnSpLocks/>
          </p:cNvCxnSpPr>
          <p:nvPr/>
        </p:nvCxnSpPr>
        <p:spPr>
          <a:xfrm flipV="1">
            <a:off x="6934200" y="3952875"/>
            <a:ext cx="1756364" cy="6064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8CFAE4-8DF9-4F8B-8166-72361C1B8A7D}"/>
              </a:ext>
            </a:extLst>
          </p:cNvPr>
          <p:cNvSpPr txBox="1"/>
          <p:nvPr/>
        </p:nvSpPr>
        <p:spPr>
          <a:xfrm>
            <a:off x="7100712" y="6025774"/>
            <a:ext cx="40430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Diagrams done with </a:t>
            </a:r>
            <a:r>
              <a:rPr lang="en-US" b="1" dirty="0">
                <a:hlinkClick r:id="rId3"/>
              </a:rPr>
              <a:t>www.draw.io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614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8360-14E3-491E-9CF2-56D8674740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The first run of the diagram will normally be a description only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However…</a:t>
            </a:r>
          </a:p>
          <a:p>
            <a:pPr marL="457200" lvl="1" indent="0">
              <a:buNone/>
            </a:pPr>
            <a:r>
              <a:rPr lang="en-US" dirty="0"/>
              <a:t>If you KNOW you need it, add the function</a:t>
            </a:r>
          </a:p>
          <a:p>
            <a:pPr marL="457200" lvl="1" indent="0">
              <a:buNone/>
            </a:pPr>
            <a:r>
              <a:rPr lang="en-US" dirty="0"/>
              <a:t>If you KNOW you need it when working with other’s code (or people need yours), add the function</a:t>
            </a:r>
          </a:p>
          <a:p>
            <a:pPr marL="457200" lvl="1" indent="0">
              <a:buNone/>
            </a:pPr>
            <a:r>
              <a:rPr lang="en-US" dirty="0"/>
              <a:t>If you KNOW this will be needed for consistency, add the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1A3857-42E5-C0DD-949B-0B86F2CD20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01063" y="2820866"/>
            <a:ext cx="3313112" cy="15385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AEDAD3-763D-4F8C-91F8-D16D5B3D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Notation: Functions</a:t>
            </a:r>
          </a:p>
        </p:txBody>
      </p:sp>
    </p:spTree>
    <p:extLst>
      <p:ext uri="{BB962C8B-B14F-4D97-AF65-F5344CB8AC3E}">
        <p14:creationId xmlns:p14="http://schemas.microsoft.com/office/powerpoint/2010/main" val="261147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8360-14E3-491E-9CF2-56D8674740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Inheritance is shown with an arrow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Interfaces are tagged with &lt;&lt;interface&gt;&gt; or simply have the name in &lt;&lt;…&gt;&gt; (e.g. &lt;&lt;Animal&gt;&gt;). Ideally use a dashed arrow to show implementation (a solid arrow is OK)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42BAF2-1C46-64CF-F028-F141F630A1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7382" y="2502721"/>
            <a:ext cx="4767485" cy="2292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AEDAD3-763D-4F8C-91F8-D16D5B3D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Notation: inheritance connections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DAEA0D-8FD3-4153-A7B9-EF7E4C3246EB}"/>
              </a:ext>
            </a:extLst>
          </p:cNvPr>
          <p:cNvCxnSpPr>
            <a:cxnSpLocks/>
          </p:cNvCxnSpPr>
          <p:nvPr/>
        </p:nvCxnSpPr>
        <p:spPr>
          <a:xfrm>
            <a:off x="4946650" y="1491197"/>
            <a:ext cx="2654300" cy="20425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5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8360-14E3-491E-9CF2-56D8674740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A connection is shown with a line between two classes.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A connection has an optional “role” that describes the connection</a:t>
            </a:r>
          </a:p>
          <a:p>
            <a:pPr marL="57150" indent="0" algn="ctr">
              <a:buNone/>
            </a:pPr>
            <a:r>
              <a:rPr lang="en-US" sz="4100" i="1" u="sng" dirty="0"/>
              <a:t>The role of a class is on the far end of the line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0DFEA54-F477-174B-989D-2069B0FC77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129201" y="2148472"/>
            <a:ext cx="3743847" cy="30007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AEDAD3-763D-4F8C-91F8-D16D5B3D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Notation: “has a” connections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D70568-5897-4863-A402-95F82A563165}"/>
              </a:ext>
            </a:extLst>
          </p:cNvPr>
          <p:cNvSpPr/>
          <p:nvPr/>
        </p:nvSpPr>
        <p:spPr>
          <a:xfrm>
            <a:off x="7624762" y="5567698"/>
            <a:ext cx="305752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Aside: True UML uses a large variety of different end caps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F7F86E-BD91-44F2-956A-1C2E516FF938}"/>
              </a:ext>
            </a:extLst>
          </p:cNvPr>
          <p:cNvCxnSpPr>
            <a:cxnSpLocks/>
          </p:cNvCxnSpPr>
          <p:nvPr/>
        </p:nvCxnSpPr>
        <p:spPr>
          <a:xfrm>
            <a:off x="5425092" y="2013868"/>
            <a:ext cx="3433158" cy="15001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4CCFEB-28B9-480B-BD8F-5AC9619EB668}"/>
              </a:ext>
            </a:extLst>
          </p:cNvPr>
          <p:cNvCxnSpPr>
            <a:cxnSpLocks/>
          </p:cNvCxnSpPr>
          <p:nvPr/>
        </p:nvCxnSpPr>
        <p:spPr>
          <a:xfrm flipV="1">
            <a:off x="6204843" y="4000500"/>
            <a:ext cx="3043932" cy="9035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82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L_Bright_Them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_Bright_Theme" id="{2019DC66-90D0-49B8-B83A-4E257D97884B}" vid="{C06700A2-F0F3-4C6F-8E1B-2052611EFF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PL_Bright_Theme</Template>
  <TotalTime>647</TotalTime>
  <Words>1469</Words>
  <Application>Microsoft Office PowerPoint</Application>
  <PresentationFormat>Widescreen</PresentationFormat>
  <Paragraphs>263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Century Gothic</vt:lpstr>
      <vt:lpstr>Consolas</vt:lpstr>
      <vt:lpstr>Courier New</vt:lpstr>
      <vt:lpstr>Franklin Gothic Heavy</vt:lpstr>
      <vt:lpstr>Wingdings 2</vt:lpstr>
      <vt:lpstr>PL_Bright_Theme</vt:lpstr>
      <vt:lpstr>Next step: diagramming</vt:lpstr>
      <vt:lpstr>WARNING:</vt:lpstr>
      <vt:lpstr>UML versus rough modeling</vt:lpstr>
      <vt:lpstr>UML versus rough modeling</vt:lpstr>
      <vt:lpstr>Notation: classes</vt:lpstr>
      <vt:lpstr>Notation: Functions</vt:lpstr>
      <vt:lpstr>Notation: Functions</vt:lpstr>
      <vt:lpstr>Notation: inheritance connections</vt:lpstr>
      <vt:lpstr>Notation: “has a” connections</vt:lpstr>
      <vt:lpstr>Notation: “has a” connections</vt:lpstr>
      <vt:lpstr>Notation: other info</vt:lpstr>
      <vt:lpstr>Common errors</vt:lpstr>
      <vt:lpstr>Common errors</vt:lpstr>
      <vt:lpstr>Back to checkers!</vt:lpstr>
      <vt:lpstr>Back to checkers!</vt:lpstr>
      <vt:lpstr>Back to checkers!</vt:lpstr>
      <vt:lpstr>Back to checkers!</vt:lpstr>
      <vt:lpstr>Back to checkers!</vt:lpstr>
      <vt:lpstr>And this means in code…what exactly?</vt:lpstr>
      <vt:lpstr>Sequence Diagram</vt:lpstr>
      <vt:lpstr>Scenario</vt:lpstr>
      <vt:lpstr>Scenario</vt:lpstr>
      <vt:lpstr>A Scenario</vt:lpstr>
      <vt:lpstr>New version</vt:lpstr>
      <vt:lpstr>Functions?</vt:lpstr>
      <vt:lpstr>Functions from scenarios</vt:lpstr>
      <vt:lpstr>Functions</vt:lpstr>
      <vt:lpstr>Functions</vt:lpstr>
      <vt:lpstr>Functions</vt:lpstr>
      <vt:lpstr>Functions</vt:lpstr>
      <vt:lpstr>Sequence diagram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decomposition</dc:title>
  <dc:creator>Lisa Rebenitsch</dc:creator>
  <cp:lastModifiedBy>Rebenitsch, Lisa R.</cp:lastModifiedBy>
  <cp:revision>38</cp:revision>
  <dcterms:created xsi:type="dcterms:W3CDTF">2020-08-20T18:56:05Z</dcterms:created>
  <dcterms:modified xsi:type="dcterms:W3CDTF">2023-09-13T17:44:26Z</dcterms:modified>
</cp:coreProperties>
</file>