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76" r:id="rId10"/>
    <p:sldId id="277" r:id="rId11"/>
    <p:sldId id="263" r:id="rId12"/>
    <p:sldId id="278" r:id="rId13"/>
    <p:sldId id="264" r:id="rId14"/>
    <p:sldId id="280" r:id="rId15"/>
    <p:sldId id="265" r:id="rId16"/>
    <p:sldId id="279" r:id="rId17"/>
    <p:sldId id="266" r:id="rId18"/>
    <p:sldId id="281" r:id="rId19"/>
    <p:sldId id="267" r:id="rId20"/>
    <p:sldId id="305" r:id="rId21"/>
    <p:sldId id="312" r:id="rId22"/>
    <p:sldId id="282" r:id="rId23"/>
    <p:sldId id="307" r:id="rId24"/>
    <p:sldId id="271" r:id="rId25"/>
    <p:sldId id="308" r:id="rId26"/>
    <p:sldId id="311" r:id="rId27"/>
    <p:sldId id="309" r:id="rId28"/>
    <p:sldId id="299" r:id="rId29"/>
    <p:sldId id="272" r:id="rId30"/>
    <p:sldId id="292" r:id="rId31"/>
    <p:sldId id="274" r:id="rId32"/>
    <p:sldId id="290" r:id="rId33"/>
    <p:sldId id="301" r:id="rId34"/>
    <p:sldId id="293" r:id="rId35"/>
    <p:sldId id="273" r:id="rId36"/>
    <p:sldId id="302" r:id="rId37"/>
    <p:sldId id="294" r:id="rId38"/>
    <p:sldId id="285" r:id="rId39"/>
    <p:sldId id="295" r:id="rId40"/>
    <p:sldId id="287" r:id="rId41"/>
    <p:sldId id="269" r:id="rId42"/>
    <p:sldId id="270" r:id="rId43"/>
    <p:sldId id="298" r:id="rId44"/>
    <p:sldId id="284" r:id="rId45"/>
    <p:sldId id="283" r:id="rId46"/>
    <p:sldId id="310" r:id="rId47"/>
    <p:sldId id="297" r:id="rId48"/>
    <p:sldId id="29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10:07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2245 9024 0 0,'0'0'0'16,"0"0"0"-16,0 0 0 0,0 0 0 0,0 0 0 15,0 0 0-15</inkml:trace>
  <inkml:trace contextRef="#ctx0" brushRef="#br0" timeOffset="1507.95">3622 3179 0 0,'0'0'0'0,"-124"40"0"16,49-15 0-16,-3 4 40 0,1 6 64 0,-3 5 18 16,-3 5 21-16,-6 6 4 0,0 8 3 15,-2 9 10-15,-2 10 11 0,-4 4 4 0,-4 11-15 16,3 6-17-16,-3 9-29 0,2 7-23 0,6 5-23 15,-2 9-19-15,10 1-15 0,4 9-14 16,7-1-8-16,8 3-3 0,6 2-6 0,14 1 1 16,9-1 7-16,12 5-2 0,9-5 6 0,8-1 2 15,8-2-6-15,8 1 0 0,13-3-6 0,8-5-2 16,10 1 1-16,8-5 0 0,5-3 0 0,4-1 0 16,6-3 2-16,0-9 0 0,8-5-1 0,-2-7 1 15,3-4 1-15,-1-10-3 0,0-1 7 16,3-11 2-16,-5-8 6 0,2-2 14 0,-4-11 6 15,-4 0 18-15,-2-8 13 0,-4-7 7 0,-8-4 7 16,-1-5-7-16,-1-6-8 0,-11-5-10 0,-2-5-8 16,-4 0-5-16,-4-5-4 0,-9-4-3 15,1-1-4-15,-7 1-5 0,-4-3-3 0,0-2-3 16,-6 0-5-16,7 0-2 0,-7 0-3 0,0 0-7 16,0 3-7-16,0-3-27 0,0 0-66 15,0 2-159-15,0 3-415 0,0-3-911 0</inkml:trace>
  <inkml:trace contextRef="#ctx0" brushRef="#br0" timeOffset="15509.06">28843 11278 0 0,'0'0'0'15,"0"0"0"-15,0 0 0 0,0 0 27 0,0 0-3 16,0 0-6-16,0 0-1 0,0 0-2 0,0 0 0 15,0 0 5-15,0 0 19 0,0 0 28 0,-77 27 35 16,92-24 28-16,3-3 11 0,7 0-6 0,10 0-19 16,6-3-28-16,7-1-19 0,12-3-11 0,6 0-8 15,13 0-5-15,14-4-9 0,8 4-9 16,8-2-6-16,11 0 1 0,4 0 4 0,9 2 8 16,-3 0 12-16,-4-3 2 0,4 6-3 0,-6-6 3 15,-2 6-5-15,-6-3 0 0,-2 2 5 0,-11 0 0 16,-8 5 0-16,-10 0 4 0,-15 0-5 15,-6 0-10-15,-14 5-9 0,-9 0-12 0,-8 2-5 16,-6-3-4-16,-4 3 2 0,-2-2-6 0,-5 0 4 16,1-1 3-16,-9 1 1 0,4-3 8 15,-6 1 8-15,-3-1 9 0,5-2 8 0,-6 0 3 16,-2 0-2-16,0 0-8 0,0 2-9 0,2-2-10 16,-2 0-6-16,2 3-2 0,0-3 4 15,-2 2 0-15,2-2 0 0,0 2 0 0,6 1-5 16,-5 1 4-16,3-2 2 0,-4 3 0 0,4 0 3 15,-2-3-2-15,0 3-4 0,0-1-2 0,-2-2 1 16,3 0-6-16,-5-2-1 0,2 2 0 0,2 1-3 16,-4-3 1-16,0 2 2 0,2-2-2 0,-2 0-1 15,0 0 2-15,0 0 1 0,0 0-1 16,0 0 3-16,0 0-2 0,0 0-1 0,0 0-2 16,0 0-3-16,0 0-4 0,0 0-11 0,0 0-24 15,0-2-100-15,0 2-302 0,0 0-1006 0</inkml:trace>
  <inkml:trace contextRef="#ctx0" brushRef="#br0" timeOffset="22783.1">26286 16180 0 0,'0'0'0'15,"0"0"9"-15,0 0-12 0,0 0-3 0,0 0 23 16,0 0 48-16,0 0 81 0,0 0 68 0,0 0 26 16,0 0 5-16,0 0-38 0,142 20-24 0,-86-20-12 15,4 0-6-15,6 0-8 0,13 0-20 0,3 0-16 16,3 0-23-16,10 2-16 0,-4 0-17 16,6 3-16-16,0-1-18 0,-8 3-10 0,6-2-13 15,-10 0-8-15,-2-1-1 0,-3-1-16 0,-16-1-13 16,-6-2-27-16,-12 0-83 0,-9 0-155 0,-16 0-262 15,-7 0-768-15</inkml:trace>
  <inkml:trace contextRef="#ctx0" brushRef="#br0" timeOffset="23061.9">26507 16622 0 0,'0'0'173'0,"0"0"76"16,0 0 44-16,0 0 22 0,0 0-27 0,0 0-48 16,0 0-52-16,126-3-49 0,-87 1-27 0,4 0-15 15,9-3-12-15,0 3-13 0,10-3-8 0,10 3-12 16,-6-3-12-16,9 5-6 0,-7 0-2 0,4 0-9 15,-6 0-6-15,-1 0-7 0,-6 0-19 0,4 0-12 16,-8 0-28-16,-5 2-79 0,-11-2-297 16,-12 0-1021-16</inkml:trace>
  <inkml:trace contextRef="#ctx0" brushRef="#br0" timeOffset="30406.88">1490 10342 0 0,'0'0'0'0,"0"0"0"0</inkml:trace>
  <inkml:trace contextRef="#ctx0" brushRef="#br0" timeOffset="30659.6">1989 10069 682 0,'0'0'279'0,"0"0"-43"0,0 0-36 15,0 0-14-15,-155 40-12 0,111-11-17 16,-5 6-27-16,1 7-27 0,0 5-15 0,1 5-12 16,3 2-5-16,9 2-6 0,2 1-13 0,8-3-12 15,7-4-8-15,3-2-21 0,13-3 0 0,2-7-5 16,9 1-8-16,5-4-2 0,11-3-7 0,4-4-11 16,10-5-10-16,7-9-14 0,11-5-21 0,10-9-22 15,7-2-30-15,7-14-40 0,5-5-69 16,-1-5-104-16,10-3-114 0,-8-4-31 0,-15 6-88 15,-28 6 565-15</inkml:trace>
  <inkml:trace contextRef="#ctx0" brushRef="#br0" timeOffset="30888.15">2797 10260 1908 0,'0'0'156'0,"0"0"-18"16,0 0 5-16,-145 70 8 0,104-39-24 15,1 7-34-15,-1 1-32 0,8 2-20 0,0 1-18 16,10-5-16-16,9-3-3 0,8-2-5 0,6-4-2 15,6-7 5-15,10 0-4 0,9-6 2 16,10-3 1-16,5-5-3 0,3-5 4 0,2-2 3 16,7-14 5-16,-2-2 2 0,1-6 2 0,-5-2 2 15,-3-4-6-15,-8-2 0 0,-8 1-1 0,-4-1-2 16,-8 0-1-16,-5-3-3 0,-10 2-19 0,-4-4-20 16,-2 2-35-16,-9 2-60 0,3 1-83 15,-3 4-132-15,1 5-202 0,5 10-82 0,3 4-329 0</inkml:trace>
  <inkml:trace contextRef="#ctx0" brushRef="#br0" timeOffset="31554.04">3183 10222 943 0,'0'0'150'0,"0"0"-20"0,0 0 34 16,0 0 26-16,0 0-11 0,0 0-32 0,0 0-37 15,0 0-30-15,0 0 2 0,0 0 19 0,0 0 31 16,0 0 25-16,0 0-17 0,0 0-27 16,36 135-29-16,-36-93-25 0,0-1-22 0,4-2-15 15,2 0-10-15,4-4-5 0,-2-3 0 0,5-5-1 16,-1-6-4-16,-1-2 3 0,3-5 0 0,1-7 1 16,1 2 6-16,-1-6 1 0,5-3 4 15,3-7 3-15,4-5-3 0,2-4-4 0,0-8-4 16,0-3-4-16,-2-3 0 0,-1 0-4 0,-3 0 4 15,0 4-1-15,-7 7-2 0,-5 5 1 0,-1 4-6 16,-4 8-8-16,-6 2-4 0,4 2-2 0,1 10 10 16,-1 4 11-16,2 2 7 0,-2 3 2 15,0 2-4-15,4-2-3 0,-3-3-6 0,3-2 0 16,2-5 1-16,0-2-1 0,7-6 2 0,4-3 7 16,1-9-1-16,7-7 1 0,2-5 3 0,5-6-3 15,9-6-3-15,-2 0 1 0,5 4-5 0,-7 1-2 16,-4 5 0-16,-5 5-6 0,-8 1-8 15,1 2-15-15,-10 1-32 0,3-2-58 0,-1 2-96 16,-5 5-292-16,-6 4-1096 0</inkml:trace>
  <inkml:trace contextRef="#ctx0" brushRef="#br0" timeOffset="44186.75">3268 16241 104 0,'0'0'166'16,"0"0"-1"-16,0 0 11 0,0 0-10 0,0 0-25 15,0 0-32-15,0 0-35 0,0 0-5 16,0 0 30-16,0 0 34 0,0 0 28 0,-49 139 2 16,32-87-16-16,3 6-23 0,-7 4-20 0,2 3-12 15,-1-1-9-15,-1 1-8 0,0 1-9 0,-4 3-14 16,5 3-10-16,-3 1-14 0,2-1-13 0,-3-1-9 15,3 0-11-15,4-6-12 0,-1-3-24 16,5-9-38-16,-1-5-82 0,-1-15-164 0,9-8-283 16,2-13-716-16</inkml:trace>
  <inkml:trace contextRef="#ctx0" brushRef="#br0" timeOffset="44683.64">3041 16552 742 0,'0'0'31'0,"0"0"14"0,0 0 8 0,0 0 39 15,51-132 42-15,-26 108 14 0,4 3-6 0,0-2-27 16,4 7-30-16,0 2-17 0,2 2-10 16,5 4-6-16,-1-1-2 0,2 4 4 0,-1 3-5 15,-3 2-3-15,2 4-2 0,-8 8-2 0,-2-2 0 16,-6 7 9-16,-9 4 9 0,-1 2 8 16,-9 2 14-16,-4 4 0 0,0 9 0 0,-11-1-11 15,-5 1-19-15,-5 6-15 0,-4 1-11 0,-1-7-8 16,-1-3-8-16,0-5-1 0,-2-4-2 0,2-9-7 15,0-1 2-15,2-9-10 0,0-7-38 0,5-2-83 16,-7-14-197-16,10-1-390 0,5 5-778 0</inkml:trace>
  <inkml:trace contextRef="#ctx0" brushRef="#br0" timeOffset="44879.35">4021 16403 1551 0,'0'0'182'0,"0"0"-48"0,-58 122-45 16,39-72-37-16,5-6-20 0,3-8-35 0,3-5-52 16,8-6-56-16,0-4-85 0,10-9-127 15,-1-3-128-15,-5-7-450 0</inkml:trace>
  <inkml:trace contextRef="#ctx0" brushRef="#br0" timeOffset="45012.27">4002 16048 1596 0,'0'0'-49'15,"0"0"-125"-15,0 0-101 0,0 0-139 0,0 0-270 0</inkml:trace>
  <inkml:trace contextRef="#ctx0" brushRef="#br0" timeOffset="45406.11">4554 16295 2630 0,'0'0'125'0,"0"0"-125"0,-124 41-15 15,82-18-2-15,5 2 11 0,4 1 1 0,2-4-11 16,4 4-9-16,5-3-10 0,3-5-9 16,7-1 2-16,1-1 1 0,9-5-5 0,2 2-7 15,0-1 2-15,8 0 9 0,13-3 14 0,2 0 20 16,6 1 7-16,6-6 15 0,4 1 7 0,5 2 2 16,-3 0 2-16,2 2-5 0,-7 4 0 0,-8 6 7 15,-1 4 10-15,-6 0 9 0,-11 7 15 16,1 4 5-16,-11 6 4 0,0 6-1 0,-15 4-4 15,-5 6-11-15,-7 1-16 0,-6 3-7 0,-5 4-17 16,-1 0-8-16,-2 1-4 0,-1-5-10 0,-1 0 1 16,0-10-2-16,7-10 4 0,-1-12 3 15,8-10 7-15,5-11 4 0,3-7 0 0,4-9-1 16,5-12-19-16,4-16-10 0,6-11-8 0,2-15 3 16,10-5 14-16,9-7 9 0,3 2 4 0,5-5-14 15,6-1-23-15,0 1-25 0,4 0-30 16,3 0-28-16,-5 6-43 0,-2 6-137 0,-8 17-340 15,-11 19-797-15</inkml:trace>
  <inkml:trace contextRef="#ctx0" brushRef="#br0" timeOffset="45581.23">4128 15850 2955 0,'0'0'30'0,"0"0"-23"0,0 0-18 16,0 0-24-16,0 0-74 0,0 0-166 15,0 0-381-15,0 0-905 0</inkml:trace>
  <inkml:trace contextRef="#ctx0" brushRef="#br0" timeOffset="134977.6">3010 3052 0 0,'0'0'64'0,"0"0"-36"16,0 0 0-16,0 0 1 0,0 0 3 0,-116-57 5 16,89 55 2-16,-4 2-3 0,-2 5-2 0,-10 6 1 15,-9 8 5-15,-4 5 3 0,-12 6 7 0,-11 12 15 16,-3 8 26-16,-3 8 34 0,-6 13 28 0,-2 10 7 16,-6 12-12-16,-3 12-23 0,-3 15-25 0,10-5-20 15,8-2-7-15,9-7-6 0,5 2 12 16,-7 12 5-16,-7 16-3 0,0 15-2 0,-8 15-14 15,4 16-2-15,12-16 7 0,13-17 35 0,15-18-4 16,11-18-9-16,5 7-13 0,8 6-50 16,0 41-13-16,7 33-11 0,5 30-47 0,11 21-8 15,10-11-10-15,31-12-10 0,9-26 12 0,18-32-53 16,10-27-174-16,-16-51-377 0,-18-37-630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19:15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25603 7027 1741 0,'0'0'7'0,"0"0"3"15,0 0-12-15,0 0-6 0,0 0-4 0,-8-127-19 16,8 124-20-16,0 1-20 0,8 0 2 0,1 2 10 16,-3 0 18-16,10 0 16 0,3 2 4 0,2 3 4 15,1-1 2-15,1 6 6 0,4-2-1 16,0 4 7-16,0-1 7 0,4 5 5 0,0-2 7 15,6 7 7-15,2 3 7 0,3 0 7 0,3 4 9 16,7 4 7-16,6 3 2 0,4 1 3 0,2 9-5 16,2-1-4-16,0 3-2 0,8 5-7 0,-3 2 2 15,1 7-2-15,7 3-1 0,-3 4-1 16,-4 7-4-16,7 3-2 0,4 2-1 0,-5 1 2 16,3 6-5-16,2-2 0 0,-3 2-4 0,3 4-3 15,0 1 7-15,1 0-5 0,5 4 0 0,-6 1-1 16,-5 3-5-16,-3 6-1 0,1 0-3 15,-12 4 1-15,5 3-1 0,-14 4 0 0,3 1 4 16,-4 1 3-16,-6 6-1 0,-7 0 3 0,0 2-1 16,-1 5-5-16,-5-1-1 0,-8 3-4 0,4-3 2 15,-7 3 1-15,-1-4 3 0,-2 1 1 16,-1 1-2-16,-3-1 0 0,-3 1-3 0,-3-3 3 16,-7 0-4-16,4-4-3 0,-8 2-1 0,0-3-5 15,-10 3 3-15,-1-5 0 0,-5 3 3 0,-7-6 2 16,-2 6-3-16,-8-3 2 0,-4 0-1 15,-4-2-4-15,-5 0 7 0,-7-3-2 0,1-4-4 16,-6-5 2-16,-4 0-3 0,0-2-1 0,-8-3 1 16,1-2 3-16,-7-2-4 0,-7-2 1 0,1-4 3 15,-5-4-1-15,-6-4 10 0,-4-2 2 16,4-2 6-16,-7-5 5 0,-1-3 0 0,0-1 4 16,-5-3-5-16,-5-5-2 0,5 3-5 0,-7-3-3 15,3-1 4-15,5-4-5 0,-5-1-1 0,5-5-2 16,10-2-7-16,-5-4-3 0,5-5 0 0,6 0-5 15,-2-3-5-15,9-2-5 0,-1-5-8 16,2 0-16-16,1-2-19 0,-1-2-41 0,3-3-72 16,5-1-106-16,13-12-320 0,21-2-953 0</inkml:trace>
  <inkml:trace contextRef="#ctx0" brushRef="#br0" timeOffset="4745.38">19142 8676 686 0,'0'0'123'0,"0"0"-19"0,0 0-45 15,0 0-16-15,0 0-2 0,0 0-2 16,0 0-2-16,0 0 16 0,0 0 35 0,0 0 35 16,0 0 31-16,0 0 8 0,45 54-12 15,-28-40-14-15,7 1-16 0,5-1-14 0,11 0-14 16,3 0-19-16,9-5-10 0,8-2-12 0,6 0-7 16,0-7 1-16,10 0-1 0,-5 0 1 0,-3-5-4 15,-4 1-6-15,-6-5-6 0,-4 2-4 0,-9 0-4 16,-6-3-2-16,-6 3-4 0,-6 0-4 15,-8 0-4-15,-9 5 0 0,-4-3-4 0,-6 5 1 16,0-1-17-16,0-1-31 0,-6 0-54 0,0 2-107 16,-2 0-232-16,4 0-1067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19:35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2481 7854 211 0,'0'0'163'0,"0"0"-29"0,0 0-51 0,0 0-44 15,0 0-12-15,0 0 3 0,0 0 28 16,0 0 55-16,0 0 36 0,0 0 22 0,0 0 10 16,0 0-1-16,109 86-2 0,-78-68-1 0,6 1-8 15,7-1-15-15,3 1-27 0,11-1-25 0,4-1-22 16,0-3-11-16,6-2-7 0,3 2-4 15,-3-2 2-15,4-5-5 0,1 2-6 0,5-4-9 16,-3-3-11-16,1 0-6 0,1-2-4 0,1 0-5 16,-1-6 1-16,-5-1-1 0,-4 0-2 0,-6 0 1 15,-6 0-4-15,-6 0-1 0,-9 2 1 16,-6 0 0-16,-8 3-2 0,-8 0-3 0,-9-1 0 0,-4 3-1 16,-2 0 5-16,-4 0 8 0,0 0-4 15,0 0-6-15,0 0-11 0,-4 0-20 0,4 3-29 16,0 1-58-16,0 3-127 0,0-2-391 0,0 0-956 15</inkml:trace>
  <inkml:trace contextRef="#ctx0" brushRef="#br0" timeOffset="909.9">6311 8065 396 0,'0'0'229'0,"0"0"-56"15,0 0-20-15,0 0 22 0,0 0 46 0,0 0 35 16,0 0 12-16,0 0-17 0,0 0-48 0,0 0-53 16,29 123-34-16,-29-90-28 0,0-3-21 0,0 0-21 15,0-1-18-15,-4-1-13 0,4 0-9 0,-4-2 0 16,4-4-3-16,-2-1-2 0,2-3 0 0,-3-1-9 15,3-6-11-15,-2 1-14 0,-4-3-27 16,-2 0-42-16,4 1-80 0,-11-2-202 0,9-1-274 16,-2-3-748-16</inkml:trace>
  <inkml:trace contextRef="#ctx0" brushRef="#br0" timeOffset="1217.76">6077 8382 1267 0,'0'0'257'16,"0"0"-36"-16,0 0 27 0,0 0-2 0,0 0-47 16,0 0-57-16,0 0-39 0,0 0-20 0,-10 134-9 15,12-112-6-15,2-1-9 0,4 2-13 16,-3 1-14-16,5-4-5 0,2-2-2 0,5 1-1 16,-1-3 4-16,5-5-1 0,0-4 2 0,1-2 4 15,1-5 0-15,4 0 4 0,-2-2-2 0,2-8-3 16,-4 1 1-16,-1-5-5 0,5 0 6 0,-4-1-8 15,-2 1-6-15,-1 0-4 0,3 0-10 16,-7 0 2-16,3 3-2 0,-4-3 0 0,3 0-1 16,-1 0 2-16,1 1-3 0,-3-1 1 0,-3 0 1 15,3 2-1-15,-9 1 3 0,2 2 1 16,-4-1 2-16,-2 1-11 0,-2 2-11 0,0 0-28 16,0 0-54-16,0 2-85 0,0 3-229 0,0 1-1303 0</inkml:trace>
  <inkml:trace contextRef="#ctx0" brushRef="#br0" timeOffset="8356.32">2650 9832 383 0,'0'0'86'0,"0"0"-29"15,0 0 23-15,0 0 53 0,0 0 44 16,0 0 12-16,0 0-23 0,118-32-33 0,-79 22-26 16,5 0-6-16,11-2-5 0,5 1 0 0,6-1-2 15,7 3-6-15,1-1-3 0,7 1-12 0,4 2-6 16,3 3-12-16,-1-1-12 0,10 3-8 15,1 2-5-15,3 0-1 0,4 0-3 0,5 0 0 16,2 2-6-16,1-2-5 0,9 0 1 0,2 0-5 16,4-5-2-16,1-2-1 0,1 0-3 0,2 0 5 15,-2-1 0-15,5 1 5 0,1-2 3 0,-2 4 4 16,5 3 3-16,-5 0-4 0,-1 2 2 0,-3 2-5 16,-4 3-1-16,2 2 3 0,-4 2-4 15,-4 1 2-15,0 2-2 0,-4 0 1 0,-3-1-5 16,3-2 0-16,-6 3 2 0,3-3-1 0,-7 1 5 15,-3-1 0-15,-2 0-1 0,-1 3 0 0,-9-4-2 16,-7 1-2-16,-9 1-9 0,-7-1 4 16,-4 0-2-16,-16 1-3 0,-7-3 3 0,-4 0-5 15,-16 0-2-15,-1-5-2 0,-13 0 0 0,-1 0-2 16,-2-2 4-16,-2 3-1 0,-2-3 0 16,0 0-4-16,0 0-13 0,0 0-27 0,0-3-64 15,0-1-115-15,-2-1-284 0,2 3-1020 0</inkml:trace>
  <inkml:trace contextRef="#ctx0" brushRef="#br0" timeOffset="8730.17">7836 9616 794 0,'0'0'321'0,"0"0"-52"0,0 0-16 16,0 0-29-16,0 0-49 0,0 0-55 0,0 0-47 15,0 0-34-15,0 0-21 0,0 0-12 0,0 0 13 16,0 0 22-16,0 0 24 0,0 0 20 0,54 49-1 16,-31-34-12-16,8 4-10 0,0-3-9 15,4 2-8-15,-2 1-4 0,0 0-2 0,2-2-4 16,-8 2 2-16,0 2 0 0,-4 0-5 0,-5 2-6 15,-5 0 1-15,-3-1 2 0,-4 1 3 16,-6 1 10-16,0 1-3 0,-12 0-3 0,4-2-1 16,-9 5-7-16,-3-3-4 0,-1 1-3 0,-2-2-4 15,0 0-11-15,-3-3 2 0,1 2-3 0,0-5-1 16,4 0 2-16,-4 0-4 0,1-1-5 0,3-3-9 16,0 0-9-16,3 0-22 0,3 0-42 15,-1-3-92-15,12-3-251 0,-5-1-1225 0</inkml:trace>
  <inkml:trace contextRef="#ctx0" brushRef="#br0" timeOffset="12951.82">9242 10422 135 0,'0'0'102'16,"0"0"-6"-16,0 0-3 0,0 0 20 0,0 0 15 15,0 0 19-15,0 0 22 0,0 0 21 0,0 0 12 16,0 0 3-16,0 0-13 0,0 0-34 16,54-42-27-16,-52 42-32 0,4 0-25 0,0 0-12 15,-2 0-7-15,3 0 3 0,7 0 7 0,1 0 13 16,7 2 8-16,3 1 7 0,12-3 2 0,7 0-9 15,12 0-7-15,4 0-12 0,8-5-10 0,10 0-10 16,5 1-12-16,0-1-7 0,10-2-11 16,-4 1-1-16,4-3-7 0,-5 2-5 0,-3-2-4 15,2-1-5-15,-8 3-10 0,5 0-11 0,-7 3-30 16,-1 1-57-16,3 3-90 0,-23 0-198 0,-23 0-1186 0</inkml:trace>
  <inkml:trace contextRef="#ctx0" brushRef="#br0" timeOffset="13414.31">11520 10166 991 0,'0'0'265'0,"0"0"-139"0,0 0-49 16,0 0 10-16,0 0 32 0,0 0 43 0,0 0 30 16,0 0-1-16,0 0-16 0,0 0-20 15,145 37-22-15,-114-28-15 0,6 1-16 0,4 1-17 16,-6-2-11-16,-4 2-20 0,3-2-17 0,-10 1-14 15,-3-1-10-15,-4 0-8 0,-11-2-8 0,4 3-7 16,-8 1-23-16,-2 3-31 0,-14 3-75 16,-5 0-170-16,7-1-594 0,-3-4-675 0</inkml:trace>
  <inkml:trace contextRef="#ctx0" brushRef="#br0" timeOffset="13789.38">9314 12236 465 0,'0'0'178'0,"0"0"3"16,0 0 61-16,0 0 26 0,0 0-7 16,0 0-31-16,0 0-34 0,127 4-26 0,-90-1-24 15,2-1-14-15,2 0-17 0,13 1-10 0,8-3-4 16,6 0-4-16,13 0-7 0,16-7-8 0,6-3-15 16,11 1-14-16,12-3-13 0,4 1-8 0,11-3-9 15,0 3-7-15,-1 2-1 0,-1-3-5 0,-7 1-3 16,4 2 0-16,-12 2-4 0,-2 0-1 15,-14 2 2-15,-7 3-3 0,-10-1-6 0,-12 3-8 16,-13 0-19-16,-10 0-38 0,-13 0-58 0,-4 0-104 16,-16 3-188-16,-6-1-1175 0</inkml:trace>
  <inkml:trace contextRef="#ctx0" brushRef="#br0" timeOffset="14042.91">11847 11925 2251 0,'0'0'-1'0,"0"0"-22"0,0 0 38 0,0 0 31 16,134 55 12-16,-86-39 2 0,-3 5-1 0,1 0 4 16,5 0 8-16,-3-1 7 0,-5 1 3 15,-4-3-6-15,-3 1-12 0,-10-1-7 0,-5-1-13 0,-4-3-5 16,-13-2-7-16,-2 0 1 0,-4 2 7 15,-9 0 2-15,-17 0-3 0,-3 2-10 0,-17 1-16 16,-4 0-17-16,-8-1-20 0,-4 1-43 0,-6 1-69 16,6-2-136-16,16-2-399 0,15-4-920 0</inkml:trace>
  <inkml:trace contextRef="#ctx0" brushRef="#br0" timeOffset="16450.43">14935 8178 0 0,'0'0'251'0,"0"0"8"0,0 0 6 0,0 0-40 15,0 0-36-15,0 0-18 0,0 0-17 0,0 0-11 16,0 0 1-16,0 0 11 0,0 0 12 16,0 0-5-16,23 45-10 0,-13-33-16 0,7-1-15 15,3 3-6-15,13 0-8 0,-2 0-11 0,13-1-10 16,3 1-17-16,1-3-20 0,-1 1-6 15,3 0-13-15,-5-5-3 0,3 0 2 0,-3-3-3 16,-3 1 2-16,-7 0-4 0,-2-3-2 0,-10-2-6 16,-5 0-6-16,-3 0-2 0,-9 0-4 0,-6 0 1 15,0 0-3-15,0 0-7 0,0 0-28 16,0 0-44-16,-2 0-118 0,0-5-465 0,0 5-1012 0</inkml:trace>
  <inkml:trace contextRef="#ctx0" brushRef="#br0" timeOffset="17489.68">22060 8279 125 0,'0'0'205'16,"0"0"11"-16,0 0 11 0,0 0-24 0,0 0-27 15,0 0-27-15,0 0-34 0,0 0-31 0,0 0-4 16,0 0 10-16,0 0 22 0,0 0 21 0,19 47 8 15,-7-30-9-15,7 1-14 0,4 1-8 16,6 0-17-16,10-4-11 0,2-1-9 0,9-5-8 16,2-4-2-16,-7-3 2 0,7-2 0 0,-9 0-7 15,-10-5-5-15,-2 1-8 0,-12-3-5 16,-1 0-4-16,-11 0-4 0,5 2-8 0,-8-1-8 16,4-3-9-16,1 0-12 0,-3-1-14 0,8 3-21 15,-5-2-40-15,5 2-74 0,3-2-149 0,-9 4-431 16,0 0-829-16</inkml:trace>
  <inkml:trace contextRef="#ctx0" brushRef="#br0" timeOffset="20631.99">32268 9982 0 0,'0'0'0'0,"0"0"0"0,0 0 0 0,0 0 87 16,0 0 40-16,0 0-18 0,0 0-11 15,0 0 2-15,0 0 10 0,0 0 12 0,0 0 13 16,-116-94 10-16,104 87 6 0,3 0-8 0,-3 0-19 16,6 0-18-16,-9-2-13 0,7 0-3 0,-6-1-2 15,-3-1-8-15,0 1-11 0,-1 1-11 16,-5 2-7-16,-2-2 1 0,3 3 2 0,-3-1 2 16,-4 2 0-16,2 1 2 0,0 1-7 0,0 3-3 15,0 0 2-15,-2 0-10 0,-2 0 3 16,2 0 3-16,-4 7 0 0,-2-2 4 0,0 4-1 0,-4-3-7 15,-3 3-10-15,-3 3 2 0,-1 0-4 16,3-1-1-16,-2-1 5 0,-5 4-11 0,5-5-3 16,-1 2-1-16,5 1-4 0,1-3-2 0,1 2 2 15,0 3-2-15,6 0-9 0,0 0 7 0,0 4-5 16,2 3-2-16,0 1 5 0,-4 4-1 16,1 6 7-16,-3 1 2 0,0 3 7 0,-2 4-11 15,-1-1-4-15,-1 4-3 0,0-1-8 0,-1 2 9 16,3-1 1-16,-2-1-2 0,6 1 3 15,2 4 0-15,-3-1 1 0,8-3 1 0,-3 4 1 16,2-2-2-16,0 2-1 0,6 1 1 0,4 2-2 16,7 2-1-16,2-2 0 0,7 8-4 0,3-4 3 15,9 7 3-15,5-2-2 0,7 2 0 16,10-5-2-16,-2 3-1 0,12-5 0 0,-2-3 1 16,3-3-1-16,5-1-1 0,3-6-1 0,-2-2 0 15,7-4 0-15,3-5 2 0,4-4-1 0,4-4 1 16,11-6 0-16,3-4 3 0,7-3-1 15,6-7-2-15,2-2-2 0,3-4-3 0,-3-10-2 16,-6 0-2-16,1-10-4 0,-9 0-7 0,-6-11 0 16,-1-2-3-16,-10-6 0 0,2-6 6 0,-10-3-1 15,-2-4 4-15,-7 1 5 0,-7-3-1 0,-1-1 4 16,-4 1 2-16,-6 3-2 0,-4 1 2 16,-5 6 0-16,-1 2 0 0,-9 2 2 0,-4 3-1 15,-1 2-2-15,1-1-10 0,-6 4-9 0,0-1-17 16,-6 2-19-16,1 0-30 0,1 4-47 0,0-2-117 15,0 12-297-15,2 5-1032 0</inkml:trace>
  <inkml:trace contextRef="#ctx0" brushRef="#br0" timeOffset="33293">8107 12355 244 0,'0'0'173'0,"0"0"15"0,0 0 22 16,0 0 4-16,0 0-16 0,0 0-36 0,0 0-27 15,0 0-8-15,0 0 3 0,0 0 1 0,0 0-7 16,0 0-10-16,-6 0-9 0,6 0-9 0,0 0-15 16,0 0-11-16,0 0-19 0,0 0-16 15,6 0-11-15,0 0-6 0,7 0 10 0,8 3 15 16,10-3 10-16,12 0 0 0,15 0-10 0,8-3-17 16,10-1-10-16,7-3-6 0,2-2-5 0,8-3-1 15,-6 5-1-15,-5-5 1 0,-1 4 0 16,-9 3-3-16,-16 1 4 0,-4 2-5 0,-15-1 0 15,-10 3-1-15,-6 0-4 0,-7 0-3 0,-10 0-6 16,-4 0-5-16,0 0-2 0,-4 3 2 0,-10-1 5 16,-7 2 3-16,-2 3 6 0,-8 2 3 0,-4-2 4 15,-2 2 5-15,-7 0 1 0,1 0 2 16,-2-2 0-16,-5 3 0 0,9-6 0 0,-5 6 3 16,-1-3-2-16,-1-3 0 0,5 3 0 0,-1 0-2 15,-1-2-1-15,8 4 2 0,-1-5 1 0,3 3 0 16,10-3 4-16,5 1 0 0,1 0 2 15,9-3 0-15,2 0-3 0,5 1-5 0,3-3-3 16,0 0-6-16,0 2-9 0,0-2-1 0,9 5 7 16,3 2 8-16,9 0 17 0,10 0 9 15,4 0 1-15,10 2-9 0,5-7 1 0,2-2-4 16,1 0-2-16,3-2 5 0,-4-3-6 0,-7 1-5 16,-7-1 0-16,-7 0-2 0,-9 3 2 0,-5 0 1 15,-7-1 2-15,-4 3 6 0,-6-2 8 16,0 2 9-16,-2 0-1 0,-10-5-11 0,-5 1-13 15,-7-1-13-15,-7-2-6 0,-5 2 6 0,-5 1-2 16,-11 1 0-16,7 1 4 0,-5 2-4 0,5 0 4 16,1 0 1-16,5 0-2 0,4 0 1 0,2 0 1 15,0 0-2-15,8 0 0 0,4 0 2 0,5 0-2 16,10 0 0-16,-1 0 1 0,5 0 1 16,2 0-4-16,0 0-5 0,0 2-2 0,9-2-5 15,-1 5 5-15,11 2 10 0,14 0 5 0,6 0 5 16,8 0-1-16,13 0-2 0,15-5 0 0,8 1 1 15,3-1-1-15,14-2-2 0,1 0 2 16,0 0-2-16,0 0-1 0,-8 0 0 0,-6 0 0 16,-14-5-6-16,-3 1 4 0,-18-3-2 0,-3 2-1 15,-14-2 3-15,-6 2-4 0,-12 3 0 16,-9 0 2-16,-6-1 1 0,-2 3 6 0,0 0 2 16,-6 0-3-16,-11-2-7 0,-1 0-3 0,-5 2-2 15,-14 0 1-15,-2 0 2 0,-5 0-1 16,-1 0 0-16,-5 2 0 0,0-2 4 0,9 2-2 15,0-2 1-15,1 0-2 0,9 0-6 0,5 0-4 16,3 0-8-16,10 0-14 0,5 0-30 0,4 0-58 16,4 0-130-16,0 0-252 0,0-2-1170 0</inkml:trace>
  <inkml:trace contextRef="#ctx0" brushRef="#br0" timeOffset="34892">3965 13117 0 0,'0'0'143'0,"0"0"27"0,0 0 16 15,0 0-26-15,0 0-35 0,0 0-9 0,0 0 9 16,0 0 17-16,0 0 8 0,0 0-5 0,0 0-18 16,0 0-17-16,16-24-7 0,-16 24-6 15,0 0-2-15,2 0-4 0,-2 0-5 0,0 0-5 16,0 0-5-16,2 0-1 0,-2 0-4 0,0 0-4 16,0 0-6-16,0 0-8 0,5 0-14 0,-5 2-11 15,0 0-4-15,4 1-4 0,2 0 3 0,0 4 4 16,0-2 1-16,5 2-3 0,-3 2-2 15,2 0-2-15,1 1-4 0,1 1 2 0,-2-1-1 16,3 1 0-16,1 1 3 0,-1-1 3 0,5 2 1 16,-3 1-2-16,5 0-1 0,-1 0-6 0,2 2 0 15,1 1 0-15,3-1-1 0,0-2-5 16,4 1 0-16,2 1-2 0,6 1 0 0,0-4 9 16,7 1-3-16,-1 0 0 0,9-2 0 0,-3 2-5 15,7-1 1-15,2 1 1 0,-2 0-3 16,0-3-3-16,-3 8 0 0,5-3 1 0,-4 3-3 15,2-2 2-15,0 2 0 0,2-1-3 0,-1 1 2 16,-1-3 4-16,4-2-7 0,6 0 3 0,-2-1-3 16,5-1-9-16,-5-3 11 0,6-2-3 15,-2 0 2-15,-2 0 4 0,5 0-3 0,-3-3-1 16,2 1 2-16,0 2 3 0,-5 0-6 0,3 2 2 16,-4-2-1-16,0-2-1 0,2 2 1 0,-4-2 0 15,0-3 0-15,0-2-1 0,0 0 5 0,4-9-4 16,-2-5 3-16,3 0 1 0,-3-3-2 15,-2-3 1-15,0-6 0 0,0 2 0 0,-2-4 1 16,0 0-1-16,-3-2 1 0,-9-2-6 0,4 2 5 16,-7 2-2-16,-6 0 1 0,-1 4 1 0,-9-2-1 15,4 3 0-15,-11 0 0 0,-1 4 4 0,-4-1-6 16,-9 4 2-16,6 2-1 0,-10 2 0 16,3 5 3-16,-5 0 0 0,-2 3-1 0,0 1-8 15,0 1 0-15,0 0-2 0,0 2-5 0,0 0 2 16,0 0-17-16,0-3-15 0,0 3-22 15,0 0-33-15,0 0-48 0,0 0-112 0,0 0-184 16,0 0-1166-16</inkml:trace>
  <inkml:trace contextRef="#ctx0" brushRef="#br0" timeOffset="36044.79">30469 7135 719 0,'0'0'-16'0,"0"0"8"0,0 0 17 15,0 0 30-15,29-139 19 0,-37 111-2 0,-11 0 0 16,-7 2-17-16,-12 0-2 0,-5 5 22 0,-13 7 17 16,-6 3 35-16,-14 8 27 0,-9 3 21 15,-16 7 3-15,-17 10-11 0,-6 8-10 0,-9 5-13 16,-7 11-5-16,-3 6-8 0,3 5-19 0,5 13-13 15,9 6-15-15,8 7-14 0,17 6-11 0,14 3-5 16,11-2-6-16,24-3-6 0,13-5 6 0,18-8-3 16,15-7 8-16,18-2 8 0,24-2 6 15,11-4 6-15,15 0-1 0,19-4 1 0,14-4-5 16,8-5-6-16,15-4-7 0,6-9-6 0,6-7-5 16,5-9-3-16,-3-5-5 0,2-7-4 0,-8-10-2 15,-8-6-2-15,-10-9-4 0,-13-8-1 0,-15-3-5 16,-11-6-3-16,-12-7 1 0,-13-3-2 15,-9-4-6-15,-12 2-2 0,-7-5-10 0,-14 5-9 16,-4 3-8-16,-12 3-15 0,-5 1-23 0,-8 8-40 16,-8 5-84-16,6 11-225 0,9 9-1177 0</inkml:trace>
  <inkml:trace contextRef="#ctx0" brushRef="#br0" timeOffset="37208.37">4002 13384 0 0,'0'0'0'16,"0"0"0"-16,0 0 0 0,0 0 0 0,0 0 0 15,0 0 0-15,0 0 0 0,0 0 0 0,0 0 0 16,0 0 0-16,0 0 0 0,0 0 0 16,4 0 47-16,-4 0 100 0,0 0 18 0,0 0 12 15,0 0 3-15,0 0-3 0,0 0-1 0,0 0-12 16,0 0-29-16,0 0-30 0,4 3-25 0,-4-1-26 15,0 0-12-15,2 1 1 0,7 1 21 16,1 3 22-16,0 0 23 0,5 5 8 0,5 0-16 16,-1-2-13-16,4 2-8 0,2 4-6 0,-1 0 0 15,5-2-3-15,2 7-8 0,2-2-11 0,5-2-13 16,3 2-3-16,2-3-5 0,7-2-1 16,-3 0 0-16,9-2-7 0,-2-3-6 0,-2 3-5 15,8-3-4-15,-7-1 0 0,1 1-2 0,2 1 2 16,0 1 1-16,0-1 0 0,-3 1 3 15,5 1 2-15,-6-1-1 0,4 1-2 0,2 0-1 16,-1-1-5-16,3 0 0 0,-2-2 1 0,2 0-3 16,0 1-1-16,2-3-1 0,-4 2-2 0,0-2 3 15,-4 2 1-15,-1 1-2 0,-3-1 2 0,0 5-3 16,-1-3 0-16,1 0 2 0,-1 1-1 16,3-1 1-16,0-2-2 0,6-2 1 0,-5-2 2 15,3 0 0-15,4-5 1 0,-2 0 0 0,2 0 1 16,0 0 2-16,-4-10 3 0,0 1-1 0,-3-5 2 15,5-2-5-15,-6-2 1 0,0 0 1 0,-7-3-1 16,1 2 2-16,-3-2-2 0,-6 0-2 16,-4 6-2-16,2-3 0 0,-10 1 1 0,-4 3-3 15,-3 3-1-15,-5-1-7 0,-1 1-10 0,3-1-19 16,-7 2-33-16,4-4-54 0,-1 0-114 16,-1 2-370-16,-8 5-962 0</inkml:trace>
  <inkml:trace contextRef="#ctx0" brushRef="#br0" timeOffset="40678.97">8415 13615 0 0,'0'0'12'0,"0"0"139"0,0 0 42 16,128-14 28-16,-82 11 3 0,8 1-19 0,-7 2-22 16,9 0-9-16,4 0 5 0,0 0-17 0,4 0-12 15,6 0-22-15,5 2-41 0,7-2-27 0,9 0-19 16,0 0-17-16,8-2-6 0,5-3-5 16,10-2-1-16,-5-2-4 0,9 0-1 0,2 2 1 15,-2 1 4-15,-1-1 3 0,5 0 6 0,5 2 6 16,-3 3 1-16,2 0 4 0,0 2-3 15,10 0-5-15,-6 0-4 0,7 0-8 0,5 2-1 16,1-2-2-16,2 2-4 0,8-2 1 0,-2 0-4 16,8 0 0-16,0 0 0 0,2 0 2 0,3-2-2 15,-3 0 0-15,0 2 0 0,-6-3-2 0,6 1 3 16,-2 0 4-16,1 0-2 0,-10-3 1 16,8 0-3-16,3 1 0 0,-4-1-2 0,2-2 4 15,-2 2 1-15,9 3 3 0,1 0 4 0,0 2 0 16,-1 0 5-16,10 0-5 0,-5 4-1 0,7 1-5 15,0 0 1-15,-1-1 0 0,1 1-2 0,2 0 4 16,0-1-9-16,-2-1-1 0,-1 1-2 16,1-4-3-16,0 0 0 0,2 0-1 0,-9 0 1 15,7 0-1-15,-8 0 4 0,-5 0 4 0,2-2-1 16,-7 2 3-16,-1 0 0 0,-2 0 1 16,0 0 1-16,4 0 3 0,-4 0-5 0,5 0-1 15,-1-2-2-15,2-1-7 0,0 3 5 0,1-2-2 16,-1 2 1-16,-2 0 1 0,0 0-5 0,-6 0 5 15,-4 0-2-15,6 5 4 0,-10-3 1 16,6 2-3-16,0-1 2 0,4 1-4 0,-2-1 3 16,0-3-5-16,5 0 0 0,-1 0-3 0,-4 0 3 15,0-5 7-15,-2 0 3 0,-2 1 5 0,-7-1 1 16,1 1 4-16,-2 4 4 0,-3 0 4 16,-1 0-5-16,-1 0-3 0,-1 4-4 0,-3 1-8 15,7-1 3-15,-7 3-5 0,0 0-1 0,3-2 2 16,-5 2-4-16,-2-2 1 0,3 1-3 0,-1-4 6 15,-4 3-3-15,6-3 1 0,-3 0 3 0,3-2-4 16,-6 2 3-16,4 1 0 0,-8-3 2 0,-2 0-1 16,-2 0 1-16,-10 2-1 0,4 0 1 15,-7 1 1-15,-4 1-3 0,3 1 0 0,5 0-3 16,-3 2 0-16,8 0 0 0,-5 2-5 0,5 0 0 16,2-2 0-16,-4 3 1 0,3-3 3 15,1 0 2-15,-10 0-2 0,3-4 2 0,-7 2 1 16,-5-3 0-16,-8 3 5 0,6-5-2 0,-12 0-1 15,0 0-1-15,-5 0-8 0,-3-5 5 16,-5 0-1-16,-8 0-1 0,-2-2 6 0,-2-3-3 16,-2 1 3-16,-4 0 0 0,1 2 2 0,-1-3 0 15,-6 3 1-15,-5 0 2 0,-1 0 0 0,-3 0 0 16,-2 3 0-16,-2-6-3 0,-6 4-3 16,4 1 3-16,-4-2-1 0,-2 1 2 0,0 1 5 15,-2-2 2-15,-5 0 7 0,-3 0 8 0,-5 1 10 16,1-1 5-16,-9 0 8 0,8 0 0 0,-8 0-4 15,-2 0-7-15,0 2-15 0,3 0-14 16,-1 1-14-16,-4 1-15 0,2-1-13 0,-2-1-18 0,2 3-29 16,-2-3-37-16,0 0-73 0,0 1-154 15,0 0-285-15,0 2-885 0</inkml:trace>
  <inkml:trace contextRef="#ctx0" brushRef="#br0" timeOffset="40960.9">29690 13274 1295 0,'0'0'-85'0,"0"0"10"16,0 0 126-16,0 0 72 0,149 40 6 16,-91-24-10-16,4 6 13 0,6 1 23 0,6 3 16 15,-1 2-3-15,3-2-17 0,-3 2-13 0,-5-2-13 16,-6-1-18-16,-4-1-19 0,-15-5-24 0,-6 0-25 15,-12-5-9-15,-8-2-13 0,-15-1 7 16,-2-1 8-16,-9 1 13 0,-11 1 7 0,-11-4-2 16,-4 1-9-16,-11-2-14 0,3 3-11 0,-11-6-7 15,2-1-7-15,-3-1-9 0,-3 0-12 0,8 1-13 16,-4-3-15-16,11 2-39 0,-5 3-65 0,3-3-131 16,12 2-406-16,10-1-870 0</inkml:trace>
  <inkml:trace contextRef="#ctx0" brushRef="#br0" timeOffset="41938.55">30932 15003 2064 0,'0'0'-210'0,"0"0"16"0,0 0 110 0,0 0 117 16,0 0 0-16,0 0-3 0,0 0 10 15,0 0 4-15,-134 69 16 0,86-67 23 0,-5 0 22 16,-9-2 38-16,-2 0 17 0,-13-2-3 0,-3-5-18 16,-3 0-31-16,-6-2-14 0,-6-4-15 0,-6 4-9 15,-1-5-9-15,-5 2-13 0,-7 0-7 16,0 1-13-16,-5 1-10 0,-3 1-7 0,-9 2-6 15,3-2-2-15,-2 2 3 0,-6-1 1 0,-3-2-6 16,-6 1 0-16,-3-2-5 0,-10-3-1 0,-3 4 1 16,-4-4 1-16,-11-2 0 0,2 4 0 15,-7-4 5-15,-3 3 3 0,0-3 1 0,-5 7 2 16,6-3-5-16,1 3-1 0,0 2 0 0,6 2-1 16,-4 1-1-16,0-1-2 0,0 3 0 0,1-3-3 15,3 3 3-15,-6-1 0 0,-6 1-1 16,-2 0 4-16,2 2-2 0,-11-3 3 0,-3 3 2 15,1 0 0-15,3 3-1 0,1-1-2 0,-1 3-2 16,6-1-3-16,1-1 6 0,5-1-2 0,4-2 1 16,-1 0 1-16,1 0-5 0,-2 0 0 15,-2-2 0-15,-9-1-1 0,5-1 6 0,-8-1 2 16,-1 0 1-16,-3 1-1 0,-7-3-3 0,2 1 1 16,-8-1 1-16,4 0 1 0,-4 0 3 0,2 0 1 15,3-2-1-15,3 4 0 0,-2 0-4 0,4 1 0 16,3 1 1-16,-1 3-1 0,-1-2-2 15,-3 0-2-15,0 2-4 0,-2-3-1 0,-6 1 3 16,7 0 1-16,-5-3 3 0,2 0 0 0,-8 1 1 16,8-3 1-16,-6-2 1 0,0-1-4 0,4 0 0 15,0-2 0-15,2 3-3 0,7-3 8 16,-3 3-4-16,2 0-1 0,1 2 2 0,1 2-7 16,-2 3 7-16,1-1 1 0,1 3-3 0,-6 0 1 15,3 0-2-15,1 5 1 0,0 0 0 16,-3 2 0-16,-5 2 1 0,6-2-2 0,-2-2-1 15,-6 2 2-15,6-3-1 0,1 1-1 0,-7-1 4 16,8 1-6-16,-6-3 3 0,4 1 1 0,2-2-1 16,5-1 3-16,1 0-2 0,5 0-2 15,4 0 0-15,4 0 3 0,4 0-6 0,-2 0 2 16,8-4 1-16,0 4-4 0,-2-2 6 0,5 2 0 16,-1 0-1-16,-2 0 0 0,9 0 0 0,-7 0-1 15,8 0 3-15,-1 2 3 0,4 1-2 0,3-2 0 16,1 4-1-16,6 2-2 0,2 0 0 15,2-3 4-15,7 3-1 0,1 0-4 0,2-2 2 16,3 2 0-16,6-3 1 0,5 1 0 0,1 2-2 16,9-2-3-16,-1-1 1 0,4 1 0 0,2 2 3 15,1-2 4-15,7-1-2 0,7-1 5 0,12-1 2 16,-1 0 2-16,9-2 5 0,1 3 4 16,10-3-4-16,-5 2-3 0,5 0-1 0,2 3-9 15,4-2 0-15,0 4-3 0,0 0 0 0,6 3-1 16,-1-1 1-16,-1-2 1 0,4 2 0 15,0-2 1-15,5 0-1 0,-3 0 2 0,7-2-1 16,2-1 3-16,1 1-3 0,9 0-3 0,-4-5 0 16,8 0-9-16,-2 0 0 0,5 0-13 15,1-5-29-15,2-2-43 0,3-5-94 0,3 6-315 16,9-1-1134-16</inkml:trace>
  <inkml:trace contextRef="#ctx0" brushRef="#br0" timeOffset="42398.1">3152 14503 590 0,'0'0'201'0,"0"0"-10"0,0 0 102 0,0 0 63 15,0 0-40-15,0 0-64 0,0 0-49 16,0 0-39-16,0 0-29 0,0 0-25 0,0 0-19 16,0 0-9-16,-122 72-12 0,91-60-3 0,2-2-5 15,-4 2-2-15,4 2-10 0,-2 0-11 0,5 0-10 16,-1 2-17-16,0 0 2 0,4 1-5 16,-2 0-3-16,5 4 3 0,-3 0-7 0,4 0 0 15,-1-3-1-15,3 1 5 0,5-2-3 0,-1 0-1 16,1 1 1-16,6-1-4 0,-1 1 3 15,5 1 0-15,0 1 0 0,2 0-2 0,2 6 7 16,7 0 6-16,5 2 1 0,5-2 11 0,3 2-11 16,7-2 0-16,7-3-1 0,5-1-4 0,0 1 2 15,11-4-2-15,-2-3-1 0,5 1-7 0,-1-3 2 16,0-3-1-16,2 0-2 0,-5-2 4 16,1 0-2-16,-9 1 3 0,1-1 0 0,-7 0 4 15,-8-2-7-15,-2 0 2 0,-13 0-4 0,1 0-9 16,-7-2 3-16,-4-3-8 0,-2 0-13 0,0 1-13 15,-2-1-29-15,0 3-41 0,0-1-79 16,0 1-194-16,0-3-1297 0</inkml:trace>
  <inkml:trace contextRef="#ctx0" brushRef="#br0" timeOffset="57612">7752 7988 771 0,'0'0'150'15,"0"0"14"-15,0 0 36 0,0 0 13 0,0 0-15 16,0 0-32-16,0 0-36 0,0 0-19 0,0 0 10 16,0 0 1-16,0 0-8 0,0 0-11 15,-19-16-15-15,19 16-15 0,2 0-11 0,9 0-2 16,-3 0-8-16,8 2-4 0,5-2-5 0,0 0-7 16,3 0-6-16,10 0-2 0,-3 3-1 15,2-3-5-15,4 0 3 0,-2 0-1 0,4 0-3 16,1-3 3-16,-3-1-3 0,0 1-1 0,0-1 3 15,-6 1-3-15,0 1-5 0,-8 0 0 0,-2-1-2 16,-3 3-2-16,-3-1 3 0,-11 1 1 16,2 0 1-16,0 0-2 0,-6 0 2 0,4 0 0 15,-4 0 2-15,2 0 5 0,-2 0-6 0,0 0 0 16,0 0-1-16,0 0-4 0,0 0-2 0,0 0-2 16,0 0-9-16,0 0-12 0,0 0-14 0,0 0-26 15,5 1-40-15,9 6-83 0,-2-2-319 0,-1 0-1191 16</inkml:trace>
  <inkml:trace contextRef="#ctx0" brushRef="#br0" timeOffset="58430.51">13341 8416 0 0,'0'0'0'0,"0"0"0"15,0 0 0-15,0 0 0 0,0 0 0 0,0 0 0 16,0 0 22-16,0 0 11 0,0 0 0 0,0 0 15 15,0 0 14-15,0 0 22 0,-29-99 10 0,31 95-7 16,2-1-13-16,-1 5-15 0,-1 0-14 0,6 0 3 16,-4 0 12-16,0 0 26 0,-2 2 29 15,9 3 28-15,-5-3 18 0,-2 1 11 0,8 1 0 16,-6-2-7-16,11 1-14 0,0 1-16 0,3 1-23 16,5 0-21-16,2 2-16 0,8-3-9 0,4 1-7 15,3 2-6-15,-1 0-3 0,4 2-8 16,5-2-8-16,-7 5-8 0,-3-5-7 0,-1-1-4 15,-8 1-5-15,4 0-1 0,-12-3-4 0,0 1 2 16,-3 0 0-16,-5-3-3 0,-9 0-1 16,4-2-5-16,-8 0-3 0,0 0-12 0,1 0-28 15,-3 0-77-15,0 0-236 0,0 3-1137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21:31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16080 7283 0 0,'0'0'30'0,"0"0"52"15,0 0 33-15,0 0 27 0,0 0 30 0,0 0 23 16,0 0-17-16,0 0-19 0,0 0-14 15,0 0-9-15,0 0-5 0,0 0-3 0,15-36-9 16,-11 34-1-16,0 0-6 0,10 2-7 0,3-3-10 16,4 3-11-16,3 0-2 0,3 3-1 0,13 1 1 15,1 1-7-15,11 2-8 0,-3 1-11 16,11-1-8-16,2 2-5 0,10 3-3 0,-3-3-5 16,7 1-2-16,5-1-2 0,4 0-4 0,3-4 3 15,10 2-7-15,13-2-2 0,-1-3-1 16,8 3-6-16,1-1-1 0,-3 3-4 0,0 3-3 15,4-2 0-15,-4 3 1 0,-3-1 0 0,1-1 1 16,-9 0-3-16,1-4 0 0,-5-1-1 0,-10-4 2 16,-6 0 6-16,-7-4 0 0,-7-3 0 15,-11-2 2-15,-7-3-6 0,-3-2 8 0,-7 1-2 16,-3-3-2-16,-1 2 6 0,-6 0-6 0,-2 0-1 16,0 0 0-16,-4 2-1 0,4-1-1 0,-2 1 3 15,-4-1-3-15,6-1-2 0,-2 3-2 0,4-3-3 16,-4 2 2-16,2 0-4 0,-7 3 2 15,-1 2 0-15,-4 0-5 0,-7 5 0 0,-4 2-10 16,-5 0-15-16,5 0-18 0,0 2-42 0,-2 7-73 16,3 3-201-16,-3-5-1248 0</inkml:trace>
  <inkml:trace contextRef="#ctx0" brushRef="#br0" timeOffset="25193.9">29142 10123 1392 0,'0'0'114'0,"0"0"-33"16,0 0 15-16,0 0 51 0,0 0 35 0,0 0 6 15,0 0-30-15,0 0-23 0,-74 123-12 16,86-107-10-16,-1 1-2 0,9-6-7 0,-3 3-7 15,-1 0-7-15,3-2-13 0,-3 0-12 0,-1-1-7 16,4 0-10-16,1 0-4 0,-1 3-2 0,-3-2-4 16,3 2-4-16,0 0-3 0,1 0-4 15,1 0-4-15,4-2-3 0,0 0-2 0,6-3-3 16,-3-4 1-16,8-5 1 0,-7 0-2 0,8-5 0 16,-2-9 4-16,-2-1-2 0,0-6 0 15,4-2 1-15,-2-5-7 0,-4-4-2 0,7 0-2 16,-5-3-5-16,-2 1 1 0,0-5-4 0,-2 4-1 15,-2 3 2-15,-3 0 0 0,-1 4 0 0,-2 5 2 16,-11 5-2-16,5 1 2 0,-7 6 2 16,-2 4 4-16,-4 3-2 0,-2 4-3 0,0 0 0 15,0 0-11-15,0 0-3 0,0 0-6 0,0 0-9 16,0 4-1-16,-2 3-3 0,2 4-7 0,0 1-12 16,0 2-23-16,2 0-41 0,4 0-51 0,0-3-75 15,3 1-130-15,-3-5-391 0,-6-2-830 0</inkml:trace>
  <inkml:trace contextRef="#ctx0" brushRef="#br0" timeOffset="25581.39">29595 8890 430 0,'0'0'481'15,"0"0"-496"-15,0 0 15 0,0 0 59 0,0 0 69 0,0 0 43 16,0 0 18-16,0 0-3 0,0 0-4 0,0 0 11 15,0 0 14-15,99 120-4 0,-97-64-17 16,-2 10-32-16,-4 12-30 0,-8 11-22 0,-5 7-28 16,1 8-17-16,-1-1-13 0,-4 3-15 0,3-7-9 15,1-7-5-15,1-11-6 0,5-10-6 16,-1-8 4-16,2-9-4 0,1-7 1 0,3-4 3 16,-4-6-8-16,6-4-1 0,0-7-4 0,-7 0-9 15,7-5-3-15,0-5-21 0,0-2-48 16,-4-7-92-16,6-2-310 0,-1-3-1126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22:29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7729 3386 0 0,'0'0'0'0,"0"0"21"16,0 0 94-16,0 0-17 0,0 0 3 0,0 0-3 15,0 0 14-15,0 0 24 0,0 0 23 0,0 0 3 16,0 0-21-16,0 0-28 0,12-13-19 16,-3 9-8-16,-3-1 11 0,8 0 23 0,3 1-6 15,-1-1-7-15,9 0-9 0,8-2-9 0,9 0-1 16,9 3-6-16,9-3-8 0,11 0-20 15,1 0-3-15,11-5-4 0,-1 3-8 0,11-3-8 16,-8 1-6-16,-2 0-5 0,-7 2 0 0,-8-1-1 16,-6 3-5-16,-4 3-2 0,-8-1-2 0,-3 3-2 15,-11 2 0-15,-5 0-1 0,-2 0-4 0,-13 0-3 16,-1 0 2-16,-5 2-2 0,-2-2-1 0,-6 3 7 16,0-1-5-16,0 0 1 0,5 0 3 15,-3 3-3-15,-2 0 4 0,2-1-1 0,-2 1 0 16,4 0-3-16,0 2 2 0,-2 1-3 0,-1 1 0 15,1 0-5-15,2 1-3 0,2-1-8 0,-2 3-17 16,9-1-34-16,1 3-110 0,-7-2-391 16,5-5-915-16</inkml:trace>
  <inkml:trace contextRef="#ctx0" brushRef="#br0" timeOffset="1343.26">3026 7765 0 0,'0'0'0'0,"0"0"0"0,0 0 0 16,0 0 26-16,0 0 110 0,0 0 42 0,0 0 49 15,145 16 26-15,-75-16 12 0,21 0-7 0,19-4-31 16,26-8-51-16,17-4-49 0,25-3-26 0,6-1-26 16,0-1-14-16,0 0-5 0,-11 5-9 15,-15 0-6-15,-20 7-6 0,-20 2-11 0,-17 4-11 16,-20 3-7-16,-19 7-5 0,-13 2-8 0,-18 3-2 16,-6-3-3-16,-8 3-4 0,-9-5 2 0,-2 0 2 15,-2 0-1-15,-2-2-2 0,1 2-7 16,-1 0-35-16,2 2-72 0,-2 1-155 0,-2 0-253 15,0-1-669-15</inkml:trace>
  <inkml:trace contextRef="#ctx0" brushRef="#br0" timeOffset="11575.26">7628 9835 125 0,'0'0'198'0,"0"0"22"0,0 0-5 15,0 0-34-15,0 0-40 0,0 0-35 16,0 0-12-16,0 0 8 0,0 0 27 0,0 0 27 15,0 0 13-15,142-12 1 0,-96 17-21 0,10-3-20 16,8-2-15-16,6 2-17 0,9-2-8 16,-3 0-14-16,7 0-13 0,10-4-13 0,-6-3-10 15,8 0-9-15,-11-5-5 0,3 3-2 0,-6-2-10 16,-5-3-2-16,-12 5-3 0,-6 0-5 0,-8 2 0 16,-13 0-3-16,-2 2-7 0,-6 5-9 15,-2-5-14-15,-4 5-39 0,-3 0-106 0,-3 0-357 16,-11 0-1007-16</inkml:trace>
  <inkml:trace contextRef="#ctx0" brushRef="#br0" timeOffset="13612.19">19336 10069 45 0,'0'0'102'0,"0"0"-9"0,0 0 13 0,0 0 11 15,0 0 11-15,0 0 23 0,0 0 11 0,0 0 16 16,0 0 10-16,0 0-5 0,134-18-5 15,-82 16-3-15,10-3-12 0,10 3-8 0,9-1-13 16,14 1-24-16,17-3-17 0,5 3-22 0,14-3-19 16,9 3-13-16,7 0-11 0,4-3-10 15,-2 3-5-15,-9 2-4 0,-14-3-3 0,-12 3 4 16,-17 0-4-16,-16 0-4 0,-17 0 0 0,-12 0-3 16,-11 0 0-16,-8 0 1 0,-8 0-3 0,-7 0-3 15,-5 3-2-15,-5-3-2 0,-2 0 0 16,-2 2-2-16,-2-2-1 0,-2 0-2 0,0 0-5 15,3 0-8-15,-3 0-18 0,0 0-45 0,0 0-126 16,-3 0-312-16,3 2-986 0</inkml:trace>
  <inkml:trace contextRef="#ctx0" brushRef="#br0" timeOffset="27116.5">7568 14144 0 0,'0'0'23'0,"0"0"2"0,0 0 9 0,0 0 31 16,0 0 41-16,-120 0 34 0,107 2 21 16,5 0-10-16,6 1-40 0,2-1-37 0,0 0 36 15,12 1 64-15,7-1 49 0,10 0 35 0,10-2-36 16,13 0-59-16,16-4-41 0,13-6-32 0,10 1-32 15,16 0-28-15,7 1-29 0,8 1-31 16,8 0-107-16,-31 4-409 0,-35 1-871 0</inkml:trace>
  <inkml:trace contextRef="#ctx0" brushRef="#br0" timeOffset="27985.5">10478 13527 710 0,'0'0'158'0,"0"0"4"0,0 0 3 15,0 0 0-15,0 0-1 0,0 0-31 0,0 0-20 16,-118 24-12-16,98-2-4 0,-5 6-1 16,0 2-4-16,4 5-17 0,-3-1-25 0,3 0-17 15,2 1-19-15,3-1-15 0,3-4-15 0,5 1-12 16,8-4-18-16,0-2-10 0,0-4-13 0,4 0-41 15,9-5-65-15,-5-2-112 0,9 0-133 16,-5-7-310-16,-4 0 340 0</inkml:trace>
  <inkml:trace contextRef="#ctx0" brushRef="#br0" timeOffset="28380.78">10507 13967 828 0,'0'0'371'0,"0"0"-56"16,0 0-31-16,0 0-52 0,0 0-53 15,0 0-47-15,0 0-32 0,0 0-22 0,0 0-17 16,0 0-14-16,0 0-10 0,0 0-4 0,0 0-5 16,0 0-6-16,-103-30-10 0,92 32-12 0,9 3-10 15,2-5-13-15,-2 4-8 0,2 1-2 0,0-3 3 16,0 5 12-16,4-2 7 0,7 2 7 16,-5 2 6-16,4 1 3 0,3 1 4 0,1 1 5 15,-6 1 4-15,9 3 1 0,-11 3 2 0,7-1-1 16,-11 1 9-16,-2-1 4 0,0-3 6 0,-4 4 6 15,-11-3-13-15,3 1-4 0,-5-1-15 0,-1-4-20 16,-1-1-15-16,-2-2-43 0,3-4-77 16,1-3-150-16,1 1-338 0,11-3-881 0</inkml:trace>
  <inkml:trace contextRef="#ctx0" brushRef="#br0" timeOffset="28660">10615 13638 0 0,'0'0'408'0,"0"0"-44"0,0 0 36 16,0 0-35-16,0 0-86 0,0 0-87 15,66 124-50-15,-50-97-25 0,-1 3-24 0,-5 1-16 16,5-1-2-16,1 1 5 0,-8-1-6 0,5 1-10 15,-9-1-11-15,-4 1-16 0,0 0 2 0,-2 1-2 16,-13 1 0-16,3-2-2 0,-9 4-8 16,-1-3-2-16,-5 2-6 0,2-1-4 0,-2-3-5 15,-4 0-12-15,4-8-20 0,4-1-45 0,-5 0-92 16,15-7-340-16,1-5-1087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23:37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18991 2556 710 0,'0'0'304'0,"0"0"-32"0,0 0-27 16,0 0-25-16,0 0-42 0,0 0-56 16,0 0-46-16,-122-101-18 0,91 106-8 0,-4 9 4 15,-5 5 4-15,3 9 8 0,0 4 3 0,2 4-3 16,0 6 1-16,-3 5-2 0,5 3-5 15,4 1-12-15,2-1-13 0,7-4-14 0,3 0-11 16,7-7-1-16,8-6-11 0,2-5-2 0,0-4-5 16,12-7-7-16,-1-4 4 0,5-3 1 15,5-6 7-15,2-4 7 0,3-9 5 0,1-9 5 16,2-6 1-16,0-5-4 0,0-6-2 0,0-4-1 16,-2-2-3-16,-2-1 5 0,-5 0-3 0,1 6-3 15,-9 1 3-15,1 8-5 0,-5 6 10 0,-2 8 8 16,-4 4 6-16,-2 6 2 0,0 3-16 0,0 0-18 15,0 5-8-15,-2 6 4 0,2 5 16 16,-6 7 16-16,2 5 3 0,-2 0-5 0,4 1-8 16,2-1-7-16,0-3-3 0,0-2-8 0,8-2-8 15,2-1-16-15,3-4-25 0,5-2-38 0,3-2-70 16,2-5-139-16,-3 0-282 0,-9-5-908 0</inkml:trace>
  <inkml:trace contextRef="#ctx0" brushRef="#br0" timeOffset="238.67">19528 2624 1258 0,'0'0'322'0,"0"0"-72"0,0 0-11 16,0 0-29-16,0 0-63 0,0 0-42 0,-122 3-20 15,97 13-6-15,1 5-1 0,-3 3-7 0,-2 7-10 16,4-1-9-16,4 2-15 0,3 0-12 0,5-4-12 15,3 0-7-15,6-3-7 0,4-2-6 0,0-3-8 16,4-1-15-16,8-3-5 0,5 0-12 16,3-4-6-16,5-3-9 0,2-2-27 0,4-2-32 15,2-3-62-15,4-2-128 0,-14 0-282 0,-4 0-827 0</inkml:trace>
  <inkml:trace contextRef="#ctx0" brushRef="#br0" timeOffset="434.52">19964 2666 2081 0,'0'0'259'0,"0"0"-158"0,0 0 1 15,0 0-3-15,0 0-26 0,0 0-10 0,0 0-6 16,-132 59-3-16,105-35-5 0,4-1-12 16,3 3-14-16,1-2-10 0,3-1-9 0,9 1-10 15,1-6-12-15,4 1-19 0,2-2-14 0,8-1-20 16,3-2-27-16,1 0-34 0,7-2-72 0,1-3-123 15,-7-4-198-15,-3 0-893 0</inkml:trace>
  <inkml:trace contextRef="#ctx0" brushRef="#br0" timeOffset="1151.02">20444 2709 1815 0,'0'0'18'15,"0"0"-15"-15,0 0 36 0,0 0 15 0,0 0 39 16,0 0 28-16,0 0 12 0,0 0 2 16,0 0-18-16,0 0-24 0,0 0-25 0,0 0-22 15,0 0-21-15,0 0-11 0,-6-27-10 0,6 27-6 16,0 0-3-16,0 3-7 0,-2-3 6 0,2 2 4 15,0-2 2-15,0 0 0 0,0 0 2 0,0 0 2 16,0 0-4-16,0 0 2 0,0 0-8 16,2 0-5-16,-2 0-2 0,0 0 5 0,4 0 5 15,-4 0 6-15,0 0 2 0,0 0-5 0,0 0 0 16,0 0-3-16,0 0-8 0,0-2 2 0,0 2 1 16,2 0 7-16,-2 0 12 0,0 0 11 0,0 0 10 15,0 0 6-15,0 0 5 0,0 0-2 16,0 0 5-16,0 0-3 0,0 0-3 0,0 0-5 15,0 0-6-15,0 0-5 0,0 0-5 0,-2 0 4 16,-2 0-5-16,-1 0 0 0,3 0 0 0,-6 0 0 16,-2 2-8-16,-3 2-1 0,-1 0-1 15,-5 1-11-15,3 2 13 0,-3 0 0 0,-1 0 3 16,1-3 4-16,0 3-4 0,5 0-4 0,-3 0-1 16,3 3-2-16,-3-3-4 0,7 2 3 15,-2 0-2-15,3 3-6 0,1-2 2 0,4 2-2 16,-2 0-1-16,6 2 2 0,0-3 0 0,0 3-2 15,8-2 0-15,4-1 7 0,3-1-3 16,6-1 2-16,3-4 3 0,3-3-1 0,4 0-2 16,0-2 2-16,2-4-3 0,-4-6-2 0,4 1 3 15,-6-3-4-15,-2 1-2 0,-4-3 2 0,1-2-3 16,-7-1 1-16,1-1 2 0,-5 3 2 0,-5-4-9 16,0-2-2-16,-6 2-6 0,0 3-6 0,-2 0 9 15,-4 3 4-15,-4 4 6 0,1 2 2 16,-3 2 0-16,-1 3 0 0,-3 2-1 0,-7 9 6 15,-4 5 2-15,-4 6 6 0,-4 8 9 0,-4 4 1 16,-2 3 5-16,-1 4 2 0,7-2-2 0,2 0-4 16,8-6-9-16,7 2-6 0,7-7-8 15,5-1-7-15,6-5-1 0,6-4-5 0,7 0 0 16,3-4-1-16,7 0-5 0,8-8-1 0,0-4-5 16,8 0-20-16,0-4-38 0,5-6-79 0,-13 1-227 15,-13 2-1224-15</inkml:trace>
  <inkml:trace contextRef="#ctx0" brushRef="#br0" timeOffset="1505.97">20892 2817 2385 0,'0'0'440'0,"0"0"-424"0,0 0 3 0,-120 115 2 16,92-77-4-16,5-1-3 0,2 4-4 15,3-2 0-15,5 1 0 0,1-9 0 0,6 2-7 16,-1-8 2-16,3-4-5 0,4-5-3 0,0-3-6 16,0-6-11-16,0-2-5 0,0-5 1 0,4-3 8 15,3-8 4-15,-1-7 5 0,6-7-8 16,1-10-1-16,7-2-3 0,9-6-11 0,2-6-8 16,8 6-2-16,5-1 14 0,3 4 19 0,-3 11 16 15,-5 6 14-15,-8 9 1 0,-4 7 5 16,-8 2 1-16,-7 5-2 0,-4 0 3 0,-4 3 7 15,-4 4 22-15,0 2 17 0,-8 2 14 0,-4 8-3 16,-7 1-18-16,-6 3-21 0,-6 0-18 0,2 1-15 16,0-3-8-16,7-1-5 0,1-7-7 15,2-1-7-15,9-5-11 0,0 0-17 0,1-5-25 16,5-2-28-16,-2 0-57 0,4-2-146 0,0-5-317 16,2 2-961-16</inkml:trace>
  <inkml:trace contextRef="#ctx0" brushRef="#br0" timeOffset="1706.29">21448 2528 2539 0,'0'0'142'0,"0"0"-57"15,0 0-1-15,-26 138-21 0,24-99-35 0,2-2-16 16,0-2-12-16,0-4 2 0,2-1-4 15,2-4-3-15,-2 2-3 0,-2-5-14 0,0-1-20 16,-2-1-42-16,-7 0-99 0,1-7-334 0,4-5-1023 0</inkml:trace>
  <inkml:trace contextRef="#ctx0" brushRef="#br0" timeOffset="1865.02">21219 2901 2021 0,'0'0'689'0,"0"0"-588"0,0 0 27 16,0 0 16-16,0 0-32 0,126-14-44 0,-93 2-38 16,6-4-13-16,-1-5-16 0,5 0-10 15,-2-1-24-15,1 4-46 0,-3-3-93 0,-8 7-384 16,-12 4-1090-16</inkml:trace>
  <inkml:trace contextRef="#ctx0" brushRef="#br0" timeOffset="2502.79">22306 2256 1334 0,'0'0'132'0,"0"0"-31"0,0 0-5 0,0 0-1 16,0 0-4-16,0 0 13 0,0 0 27 0,-84 124 16 15,63-68 6-15,-2 3-14 0,-2 9-19 0,3 0-24 16,-1-1-32-16,4-2-25 0,7-6-24 16,-1-6-15-16,11-3-15 0,2-10-18 0,15-7-18 15,-3-8-23-15,7-5-21 0,2-6-29 0,3-7-47 16,5-7-128-16,-10 0-308 0,-1 0-781 0</inkml:trace>
  <inkml:trace contextRef="#ctx0" brushRef="#br0" timeOffset="2814.47">22583 2401 1384 0,'0'0'358'0,"0"0"-267"0,0 0 0 15,0 0 46-15,0 0 37 0,0 0 6 0,-6 115-37 16,6-80-34-16,-2 3-24 0,2 2-20 0,0 0-14 15,0 0-12-15,0 2-11 0,0-2-8 16,2-4-3-16,4-4-4 0,-2-6-2 0,1-3 1 16,3-6 0-16,0 0 2 0,0-8 9 0,3 0 9 15,-5-4 10-15,6-3 11 0,-3-2 8 0,5 0 4 16,5-11 0-16,1-6-7 0,3-7-11 0,0-9-16 16,10-8-15-16,-4-5-6 0,6-3-3 15,-8 1-3-15,6-2-7 0,-10 3-8 0,-1 6-16 16,-3 7-21-16,0 3-34 0,-7 8-46 0,-2 8-63 15,-6 6-97-15,1 4-230 0,-3 3-946 0</inkml:trace>
  <inkml:trace contextRef="#ctx0" brushRef="#br0" timeOffset="3146.85">23284 2753 927 0,'0'0'396'16,"0"0"-101"-16,0 0 39 0,0 0-31 16,0 0-92-16,0 0-89 0,0 0-63 0,-35 118-31 15,29-104-14-15,6 0-4 0,0-5-1 0,0 2-5 16,0-5-3-16,0 4-3 0,0-3-6 16,0-5-17-16,0 3-34 0,0-3-95 0,0 0-234 15,4-2-1100-15</inkml:trace>
  <inkml:trace contextRef="#ctx0" brushRef="#br0" timeOffset="3280.13">23288 2582 1819 0,'0'0'-127'0,"0"0"-99"0,0 0-46 0,0 0-78 15,0 0-26-15,0 0-92 0</inkml:trace>
  <inkml:trace contextRef="#ctx0" brushRef="#br0" timeOffset="3609.02">23737 2659 2210 0,'0'0'227'0,"0"0"-223"16,0 0-4-16,0 0 12 0,0 0 0 0,0 0-4 15,-133 28-1-15,111-15-1 0,3 3-1 0,1 0-5 16,9 1-7-16,-3 1-5 0,10-1-16 0,2-1 1 16,0 1-3-16,0 2 3 0,10-5 8 15,0 2 2-15,5 0 8 0,-5 1 5 0,5-1 11 0,-5-1 11 16,0 1 18-16,-3 1 22 0,3-1 5 15,-4-2 8-15,-6-2-2 0,0 2-3 0,0-5 10 16,0-1 3-16,-6 1-4 0,-6-4-15 0,3 0-17 16,-5-3-23-16,1-2-22 0,1-2-41 15,-5-8-109-15,7 3-245 0,2 3-1083 0</inkml:trace>
  <inkml:trace contextRef="#ctx0" brushRef="#br0" timeOffset="3850.02">24041 2770 2041 0,'0'0'209'0,"0"0"-191"16,0 0 27-16,0 0 21 0,0 0 1 0,0 0-6 15,0 0-19-15,-71 122-14 0,65-101-12 0,-4-4-10 16,6 2-10-16,-3-3-7 0,7 0-15 0,-4-2-33 16,4-4-55-16,0-3-119 0,4-5-304 15,-1 0-897-15</inkml:trace>
  <inkml:trace contextRef="#ctx0" brushRef="#br0" timeOffset="3965.96">24076 2678 1871 0,'0'0'104'16,"0"0"-257"-16,0 0 4 0,0 0 11 16,0 0-91-16,0 0-179 0,0 0-490 0</inkml:trace>
  <inkml:trace contextRef="#ctx0" brushRef="#br0" timeOffset="4139.42">24497 2422 1685 0,'0'0'690'0,"0"0"-673"0,0 0 19 16,0 0 18-16,0 0-2 0,-72 129-1 0,62-104-7 16,1-2-3-16,1 2-4 0,6 3-7 15,-2-2-9-15,-2 1-11 0,0 3-4 0,1-2-6 16,3 0-10-16,-6-4-21 0,0 2-48 0,4-3-127 16,-5-5-373-16,5-8-927 0</inkml:trace>
  <inkml:trace contextRef="#ctx0" brushRef="#br0" timeOffset="4328.89">24268 2908 1845 0,'0'0'202'0,"0"0"-328"16,0 0 19-16,0 0 93 0,0 0 14 0,0 0 0 15,0 0 3-15,0 0-10 0,0 0-26 0,143 31-67 16,-112-35-185-16,0 1-199 0,-13 1-410 0</inkml:trace>
  <inkml:trace contextRef="#ctx0" brushRef="#br0" timeOffset="4502.45">24812 2772 2224 0,'0'0'184'0,"0"0"-52"15,0 0-1-15,0 0-29 0,0 0-27 0,0 0-16 16,-122 23-9-16,101-5-8 0,0-2-10 15,7 3-9-15,-3 2-11 0,3-3-5 0,10-2-6 16,0 2-4-16,4-2 0 0,0-2-2 0,4 2-2 16,0-4-1-16,8 0-6 0,1-5-8 0,-1 0 0 15,9-5-5-15,-1-2-7 0,3-5-20 16,4-4-74-16,-2-5-150 0,-7 5-380 0,-9-1-880 0</inkml:trace>
  <inkml:trace contextRef="#ctx0" brushRef="#br0" timeOffset="4756.47">24965 2935 2048 0,'0'0'203'0,"0"0"-94"15,0 0 1-15,0 0-8 0,0 0-34 0,-17 124-15 16,17-114-7-16,0-1 1 0,0-5-3 0,2-1 0 15,2-3 2-15,0 0 10 0,1-5 9 16,-1-6-11-16,8-6-14 0,-2-3-26 0,7-7-22 16,4-4-10-16,-1-4-8 0,5-1-6 0,4 2 0 15,-2-1 0-15,10 1-2 0,-8 6-1 16,8 2-21-16,3 5-59 0,-12 8-125 0,-3 3-284 16,-14 6-1012-16</inkml:trace>
  <inkml:trace contextRef="#ctx0" brushRef="#br0" timeOffset="5038.54">25607 2366 1525 0,'0'0'82'0,"0"0"-1"0,0 0 37 16,0 0 7-16,122 44-5 0,-109-16 18 0,3 6 21 15,-14 3 8-15,1 5-13 0,-3 1-27 0,-5 4-31 16,-1-1-26-16,-8-3-25 0,1 1-13 16,3-3-19-16,-4-4-6 0,5-2-7 0,-5-3-14 15,6-5-14-15,-5-1-46 0,-3-5-109 0,9-7-328 16,1-5-1076-16</inkml:trace>
  <inkml:trace contextRef="#ctx0" brushRef="#br0" timeOffset="6805.02">19929 4993 885 0,'0'0'339'15,"0"0"-140"-15,0 0-4 0,0 0-13 0,0 0-28 16,0 0-22-16,0 0-27 0,0 0-15 16,-136-9 0-16,111 27-8 0,2 5-2 0,0 3-3 15,-3 4-10-15,1 2-2 0,4 0-16 0,0-2-13 16,7 2-14-16,2-4-12 0,5-3-10 0,5-6-6 15,2-3-3-15,6-2-5 0,3-5 9 16,3-5 4-16,7-2 8 0,1-2 8 0,3-6 0 16,8-8 3-16,0-4-3 0,2-5-4 0,0-3 0 15,-2 0 0-15,-6 2 0 0,-6 3-1 0,-1 7-1 16,-11 3-6-16,1 4-4 0,-6 4-21 16,2 3-24-16,-4 3-10 0,0 8 7 0,0 8 30 15,-6 6 19-15,2 2 14 0,-5 8-4 0,7 0-22 16,-2-3-33-16,4 0-74 0,6-4-123 0,5-5-279 15,-3-9-966-15</inkml:trace>
  <inkml:trace contextRef="#ctx0" brushRef="#br0" timeOffset="7037.82">20779 5049 2174 0,'0'0'170'0,"0"0"-56"0,0 0 3 16,0 0 3-16,-141 11-20 0,116 1-29 0,-4 0-16 16,0 0-11-16,3 9-4 0,-3 3-6 0,4 1-6 15,-4 8-5-15,4-2-7 0,4 2-3 0,-1-1-6 16,11 0-7-16,1-5-8 0,8 4-6 16,2-6-8-16,10-1-6 0,3-5-13 0,9-2-27 15,1-6-28-15,8-4-50 0,4-7-103 0,-6 0-287 16,-10 0-965-16</inkml:trace>
  <inkml:trace contextRef="#ctx0" brushRef="#br0" timeOffset="7250.86">21225 5094 2145 0,'0'0'199'16,"0"0"-124"-16,0 0 15 0,0 0 7 0,-142 67-17 15,113-43-13-15,0-2-18 0,6 3-16 0,2-1-10 16,5 4-12-16,12-3-12 0,2-3-8 16,2 1-4-16,4 3-5 0,8-3-5 0,5-2-18 15,7-3-22-15,3-4-39 0,2-3-43 0,2-4-70 16,2-2-165-16,-6-3-215 0,-12-2-669 0</inkml:trace>
  <inkml:trace contextRef="#ctx0" brushRef="#br0" timeOffset="7845.35">21723 5288 1128 0,'0'0'405'0,"0"0"-485"0,0 0 61 15,0 0 170-15,0 0 9 0,0 0-29 0,0 0-13 16,0 0-22-16,0 0-14 0,135-2-14 0,-113-10-14 16,3-2-11-16,-4 0-10 0,0-2-3 15,-3-3 2-15,-3 2 6 0,-1-4 0 0,-8 5-3 16,3-3-8-16,-7 5-6 0,-2-2 0 0,0 4-7 16,-9 4 0-16,1 4-4 0,-8 1-7 0,-3 3-3 15,-2 5 0-15,-1 8 8 0,-7 5 8 16,2 3 6-16,0 7-3 0,2 0-4 0,4 1-10 15,7 4-11-15,0-3-7 0,9 0-13 0,5-3-11 16,5-4-20-16,11 0-39 0,5-6-31 16,8-3-54-16,2-7-121 0,-11-5-257 0,1-2-775 0</inkml:trace>
  <inkml:trace contextRef="#ctx0" brushRef="#br0" timeOffset="8145.48">22284 5321 2267 0,'0'0'122'16,"0"0"4"-16,0 0-2 0,-112 123-34 0,93-100-49 16,7-4-28-16,8-5-17 0,0-7-4 15,4-5-4-15,0-2 0 0,8-5-1 0,4-6-5 16,7-8 5-16,2-2-6 0,8-8-22 0,-1-3-27 16,6-3-53-16,1 0-24 0,-2 1 22 0,2 2 37 15,2 1 65-15,0 7 43 0,-10 5 17 16,0 8 11-16,-12 4 9 0,-1 4-2 0,-10 3-7 15,-2 0 0-15,-2 7 9 0,0 5 26 0,-6 9 28 16,-11 3 12-16,-3 4-14 0,-3 5-27 0,-12-1-28 16,8 4-21-16,-2-3-14 0,0-3-10 15,9-3-7-15,3-4-13 0,9-2 0 0,-3-9-10 16,7-3-23-16,4-7-32 0,0-2-35 0,4-4-29 16,9-10-72-16,-3-5-220 0,3 3-333 15,-9 4-544-15</inkml:trace>
  <inkml:trace contextRef="#ctx0" brushRef="#br0" timeOffset="8350.01">22945 5070 1979 0,'0'0'163'15,"0"0"-40"-15,-8 122-21 0,8-75-53 0,-2 0-29 16,0-2-23-16,0-1-31 0,-5-2-29 0,1-6-29 16,0-3-56-16,-9-5-190 0,9-7-246 15,2-12-590-15</inkml:trace>
  <inkml:trace contextRef="#ctx0" brushRef="#br0" timeOffset="8503.81">22730 5334 2749 0,'0'0'110'16,"0"0"-101"-16,0 0 41 0,0 0 21 0,0 0-25 15,153-10-22-15,-105-3-23 0,-5-3-27 0,7-2-43 16,-3-3-78-16,-14 4-386 0,-12 8-1053 0</inkml:trace>
  <inkml:trace contextRef="#ctx0" brushRef="#br0" timeOffset="9235.12">23970 4825 1174 0,'0'0'146'0,"0"0"-41"16,0 0 29-16,-122 78 53 0,81-40 20 0,0 2-29 15,-1 7-49-15,3-3-43 0,2-1-36 16,10-1-21-16,8-5-17 0,3-3-19 0,12-2-14 16,4-6-16-16,2-5-29 0,16-4-18 0,1-3-51 15,8-7-109-15,-2-2-212 0,-11-3-893 0</inkml:trace>
  <inkml:trace contextRef="#ctx0" brushRef="#br0" timeOffset="9979.92">24202 4844 883 0,'0'0'431'15,"0"0"-234"-15,0 0-75 0,0 0-16 0,0 0-19 16,0 0-20-16,0 0-15 0,0 0 2 16,0 0 19-16,0 0 23 0,0 0 21 0,0 0 9 15,0 0 4-15,0 0-5 0,2 117-8 0,-8-92-14 16,2 5-24-16,-1-2-24 0,-1 0-17 0,-2-1-15 15,6-4-7-15,-2 0-3 0,-2-2-2 16,4-5-5-16,-3 1 1 0,1-2-4 0,4-4-3 16,0-1-2-16,0-3-4 0,0-3-3 0,0 1-9 15,0-3-16-15,2-2-21 0,5 0-12 0,-1-7 5 16,0-7-7-16,2-4-15 0,5-4-30 0,1-4-37 16,-4-4-32-16,5-3-41 0,-1 2-87 15,-5-4-61-15,5 0-26 0,-6 4 56 0,7 3 139 16,-9 2 124-16,4 10 136 0,-6 2 102 0,-1 5 106 15,-3 4 67-15,0 5-31 0,0 0-92 0,0 0-133 16,0 5-45-16,0 6 35 0,0 3 72 16,-3 5 74-16,-1 7-1 0,0-1-31 0,-2 2-38 15,2 3-38-15,4-4-36 0,0-1-24 0,0-3-15 16,2-3-11-16,4-3-3 0,2-2-2 0,-3-2-2 16,7-8 4-16,-6 1 2 0,0-5 1 15,7 0-1-15,-7-2 0 0,8-8-1 0,-1-3-7 16,-1-6-3-16,3-4-11 0,-3 1-7 0,1-4-4 15,3-2-7-15,-4 0-5 0,1-1-8 16,3 1-6-16,1 5-9 0,-7 0 4 0,5 6 10 16,-9 3 11-16,6 9 14 0,-8 0-1 0,-4 3-5 15,0 2-13-15,0 0-2 0,0 0 6 0,3 4 16 16,-3 2 19-16,2 1 12 0,2 5 10 0,-4-3 0 16,4 3-1-16,-2-1-2 0,0 1-1 0,0 0 0 15,0 1 0-15,-2-1 3 0,2 1 3 0,-2 3 1 16,0 3-1-16,0-1-6 0,2 1-4 15,-2 0-8-15,4-1-4 0,-4 0-8 0,0 0 0 16,5 1-4-16,-3-3-5 0,2-2-5 0,-2 0-21 16,2-2-49-16,8-4-74 0,-5-1-129 15,3-3-396-15,-4-1-849 0</inkml:trace>
  <inkml:trace contextRef="#ctx0" brushRef="#br0" timeOffset="10368.57">25018 5094 1382 0,'0'0'231'16,"0"0"-30"-16,0 0 32 0,0 0-20 0,0 0-29 15,0 0-35-15,0 0-33 0,0 0-24 0,0 0-24 16,0 0-7-16,-132 40-3 0,113-24-7 0,5 0-12 16,2 0-15-16,-5 1-11 0,11-5-9 0,-4 2-4 15,7-4-2-15,3-3-4 0,0 0-7 16,7-5 2-16,1 3 1 0,0-5 1 0,7 0 10 16,5-10-1-16,1 1-1 0,0-5 2 0,3-2-1 15,5 1-1-15,-8-4 4 0,-2 5 1 16,-9 3-1-16,2 1 7 0,-7 1-1 0,-3 4-6 15,-2 3-4-15,2 2-22 0,-2 0-27 0,0 2-6 16,0 8 8-16,0 4 16 0,0-1 26 16,6 4 7-16,2 1-4 0,-2-3-13 0,9-1-26 0,3-4-39 15,1-3-45-15,4-7-76 0,2 0-206 16,-7 0-310-16,-3-3-571 0</inkml:trace>
  <inkml:trace contextRef="#ctx0" brushRef="#br0" timeOffset="10547.6">25434 4851 1528 0,'0'0'441'0,"0"0"-174"16,-68 117-81-16,45-74-63 0,6-3-49 0,3-5-29 16,10-6-21-16,2 1-13 0,0-4-12 0,2-3-9 15,0-6-10-15,4 0-18 0,0-3-45 0,4-5-93 16,-2-4-330-16,-2-1-969 0</inkml:trace>
  <inkml:trace contextRef="#ctx0" brushRef="#br0" timeOffset="10812.17">25554 5214 374 0,'0'0'301'0,"0"0"-247"15,0 0 1-15,0 0-10 0,0 0-28 0,0 0 1 16,118-64 25-16,-102 45 48 0,-6 1 59 0,3-1 27 16,-9 4-10-16,-2-1-22 0,-2 2-32 0,0 4-9 15,0 1 7-15,-2 4-6 0,-2 3-9 16,-9 2-24-16,7 0-21 0,-10 9 8 0,-3 5 21 16,-2 5 20-16,1 2 14 0,-1 3-3 0,0 2-29 15,5-1-27-15,10-1-26 0,-3-2-22 0,9-4-12 16,5-4-11-16,3-2-11 0,12-7-20 15,7-1-51-15,-6-4-187 0,-4 0-1256 0</inkml:trace>
  <inkml:trace contextRef="#ctx0" brushRef="#br0" timeOffset="11362.77">26492 4699 729 0,'0'0'276'0,"0"0"-92"0,0 0-31 0,0 0-10 16,0 0 26-16,0 0 62 0,0 0 29 0,0 0-22 15,0 0-43-15,-18 138-48 0,13-102-39 16,-1 4-26-16,2-1-22 0,-6-3-16 0,10 1-13 16,0-6-9-16,0-3-1 0,4-6-1 0,6-1-1 15,-4-7 3-15,7-1-2 0,-5-3 2 0,7-6 2 16,-7 1 3-16,8-5 6 0,5 0 4 0,0-7-2 15,-1-5-1-15,3-4-5 0,6-5-9 16,-4-2 0-16,-4 1-12 0,-1-4-7 0,1 1-8 16,-2-3-23-16,-3 6-22 0,-4 1-30 0,5 2-41 15,0 3-71-15,-9 4-179 0,4 3-609 0,-8 4-597 0</inkml:trace>
  <inkml:trace contextRef="#ctx0" brushRef="#br0" timeOffset="11550.92">26959 5009 1299 0,'0'0'612'0,"0"0"-324"0,0 0-59 0,0 0-55 16,0 0-78-16,0 0-41 0,-29 118-28 0,29-107-14 15,0 1-3-15,7-5-5 0,-5 0-10 0,6-5-21 16,0 0-48-16,-4-2-79 0,5 0-357 0,-5 0-1012 15</inkml:trace>
  <inkml:trace contextRef="#ctx0" brushRef="#br0" timeOffset="11697.63">27001 4807 2028 0,'0'0'36'16,"0"0"-77"-16,0 0 12 0,0 0-11 0,0 0-29 15,0 0-28-15,0 0-73 0,0 0-172 16,0 0-507-16,0 0 422 0</inkml:trace>
  <inkml:trace contextRef="#ctx0" brushRef="#br0" timeOffset="11921.66">27365 4950 866 0,'0'0'-90'0,"0"0"-74"0,0 0 0 16,0 0-8-16,0 0-68 0,0 0 204 0</inkml:trace>
  <inkml:trace contextRef="#ctx0" brushRef="#br0" timeOffset="12162.89">27365 4950 1763 0,'39'-19'130'16,"-43"19"-20"-16,0 0 36 0,-5 0-9 0,5 0-19 15,4-2-10-15,0 2-12 0,0 0-9 16,0 0-11-16,0 0-18 0,0 0-14 0,0 0-11 16,0 0-14-16,0 0-5 0,0 0-5 0,0 0-2 15,0 0-5-15,0 0 4 0,0 0 4 0,0 0 6 16,0 0 12-16,0-2-4 0,0 2-3 0,0 0-7 16,0 0-18-16,0 0-14 0,0 0-21 0,0-3-37 15,0 1-75-15,4-3-153 0,2 3-404 16,-3 0-833-16</inkml:trace>
  <inkml:trace contextRef="#ctx0" brushRef="#br0" timeOffset="13380.99">27449 4952 433 0,'0'0'230'0,"0"0"-26"15,0 0 21-15,0 0 21 0,0 0-11 0,0 0-46 16,0 0-29-16,0 0-24 0,0 0-17 0,0 0-5 16,0 0-1-16,0 0 0 0,0 0-5 0,0 0-11 15,27-21-15-15,-35 21-23 0,2 3-23 16,-9-1-15-16,3 3-7 0,-9 2-4 0,0 2 8 16,-5 0-6-16,7 0-4 0,7 0 2 0,-1 2-9 15,5 1-2-15,0-3-4 0,8 0-6 0,-2 1 0 16,2-1 1-16,0 0-5 0,2 1 1 15,6 1 4-15,-2 1-1 0,0-2 10 0,7 4 4 16,-9 0-1-16,8-2 1 0,-6 2 0 0,-3-3 0 16,-1 1 1-16,-2 0 3 0,0-3 3 0,-2-2 3 15,-5-1-2-15,-5 1-6 0,6-3-14 16,-9 1-25-16,9-3-35 0,-6-2-69 0,8 0-197 16,4 0-1150-16</inkml:trace>
  <inkml:trace contextRef="#ctx0" brushRef="#br0" timeOffset="13582.98">27629 5058 2022 0,'0'0'270'15,"0"0"-84"-15,0 0-26 0,-78 120-60 0,67-91-48 16,-3-4-30-16,10-4-18 0,2-2-13 0,2-3-15 15,0-4-16-15,4-5-19 0,0-3-22 16,8-4-14-16,-3 0-103 0,3-4-425 0,-6-3-839 0</inkml:trace>
  <inkml:trace contextRef="#ctx0" brushRef="#br0" timeOffset="13725.53">27782 4842 2129 0,'0'0'11'0,"0"0"-66"0,0 0 33 16,0 0 13-16,0 0-22 0,0 0-19 0,0 0 4 16,0 0-6-16,0 0-95 0,0 0-308 0,0 0-818 15</inkml:trace>
  <inkml:trace contextRef="#ctx0" brushRef="#br0" timeOffset="13935.05">28200 4765 2142 0,'0'0'59'0,"0"0"-82"0,0 0 65 15,0 0 73-15,0 0 5 0,0 0-11 0,-52 148-15 16,35-107-12-16,1 3-21 0,-3 4-19 16,1-2-19-16,7-4-16 0,-3-3-4 0,6-3-4 15,-3-3-4-15,5-5-2 0,-4-5-11 0,6-2-14 16,2-8-28-16,-3-2-46 0,-5-1-77 15,6-6-189-15,0-2-310 0,2-2-728 0</inkml:trace>
  <inkml:trace contextRef="#ctx0" brushRef="#br0" timeOffset="14059.63">28009 5131 990 0,'0'0'-239'15,"0"0"-65"-15,0 0 112 0,0 0-63 0</inkml:trace>
  <inkml:trace contextRef="#ctx0" brushRef="#br0" timeOffset="14267.48">28473 5051 470 0,'0'0'470'0,"0"0"-7"0,0 0-66 0,0 0-88 15,-139 41-109-15,114-25-74 0,-4 0-30 0,9 3-18 16,1-1-15-16,9-1-21 0,-5-1-12 0,11-1-12 15,2-3-4-15,2-1-1 0,0-1 3 16,6-1 2-16,5-4 1 0,-1-1 3 0,8-1-3 16,3-3-4-16,2-5-2 0,8-4 2 0,-2-3-7 15,-4-4-1-15,6 1-7 0,-9-2-16 0,-3-1-4 16,-5 1-17-16,-3 1-32 0,-7 0-48 16,6 2-97-16,-8 2-196 0,-2 7-249 0,0 0-740 0</inkml:trace>
  <inkml:trace contextRef="#ctx0" brushRef="#br0" timeOffset="14516.3">28543 5129 1269 0,'0'0'314'15,"0"0"-88"-15,0 0-8 0,0 0-23 0,0 0-45 16,0 0-22-16,0 0-15 0,0 0-16 0,0 0-13 15,0 0-10-15,0 0-4 0,0 0-8 16,0 0-1-16,0 0-7 0,80 70-10 0,-63-82-8 16,2-2-7-16,-1 0-4 0,-5-4-3 0,3-1 0 15,3 0-7-15,-5 0-10 0,-3-5-13 0,5 6-19 16,-4-1-24-16,-3 0-27 0,7 6-32 16,-10 1-78-16,7 4-206 0,-9 3-424 0,0 0-735 0</inkml:trace>
  <inkml:trace contextRef="#ctx0" brushRef="#br0" timeOffset="15432.6">29244 4630 190 0,'0'0'216'16,"0"0"48"-16,0 0 24 0,0 0 1 0,0 0-34 15,0 0-59-15,0 0-49 0,0 0-36 16,0 0-22-16,0 0-21 0,0 0 2 0,0 0 14 15,0 0-1-15,0 0 4 0,115 55-2 0,-88-30-8 16,0 6-7-16,-4 2-2 0,0 4-2 16,-5 5 1-16,1 1-4 0,-7 4-7 0,-6-2-4 15,-6 2-9-15,0-3-4 0,-10-1-6 0,0-1-7 16,-9-3-4-16,0-5-9 0,-3-1-1 16,-3-3-5-16,2-6-1 0,-6 0 6 0,7-4-10 15,-1-3-3-15,2-1-7 0,2-4-11 0,1-3-10 16,1-2-20-16,7-5-21 0,-4-2-42 0,5 0-68 15,-1 0-261-15,8-2-1137 0</inkml:trace>
  <inkml:trace contextRef="#ctx0" brushRef="#br0" timeOffset="25924.02">24092 5732 0 0,'0'0'0'15,"0"0"0"-15,0 0 0 0,0 0 0 16,0 0 0-16,0 0 0 0,0 0 0 0,0 0 0 16,0 0 0-16,0 0 0 0,0 0 0 0,0 0 0 15,-25 0 0-15,25 0 1 0,0-2 19 0,0 2-3 16,0 0-8-16,0 0-3 0,3 0-3 15,-3 0 1-15,0 0 1 0,2 0 0 0,-2 0 3 16,2 0 6-16,0 0 30 0,8 0 50 0,-4 0 50 16,3 0 39-16,3 0 7 0,11 0-17 15,8 0-17-15,4 0-11 0,12 0-12 0,13-2-4 16,9-3-13-16,15-2-5 0,16 0 2 0,15-2-9 16,11 0-11-16,13-3-17 0,6 3-17 0,14 0-9 15,4 2-2-15,4 3-1 0,11 2-10 16,2 2-5-16,-8 0-2 0,1 2 3 0,-9 7 1 15,-13-1 6-15,-9 4-8 0,-12 0-9 0,-18 1-1 16,-11-1-10-16,-18 0-4 0,-9-1-8 0,-12-1-5 16,-12-3 0-16,0 0 1 0,-13-3 5 15,-8 3 2-15,-6-4-2 0,-5 0 4 0,-3-1 0 16,-7 1 3-16,0-3 4 0,-6 0 2 0,0 0 6 16,-2 0 3-16,0 0 0 0,0 2-2 15,0-2-8-15,0 0-12 0,0 0-20 0,0 0-39 16,0 0-65-16,0 0-142 0,2 2-316 0,-2 1-888 0</inkml:trace>
  <inkml:trace contextRef="#ctx0" brushRef="#br0" timeOffset="26851.82">8136 7063 46 0,'0'0'94'0,"0"0"6"0,0 0 8 0,0 0 0 16,0 0-13-16,0 0-6 0,0 0 9 0,0 0 9 15,0 0 16-15,0 0 9 0,0 0 2 0,0 0-6 16,70-27-13-16,-57 25-2 0,5-1-1 0,3 1-2 15,2 0-5-15,6-3-16 0,2 0-22 16,8-2-20-16,0 0-14 0,7-2-14 0,1 0-12 16,5-1-19-16,-4 1-33 0,1 2-87 0,-14 0-273 15,-10 2-964-15</inkml:trace>
  <inkml:trace contextRef="#ctx0" brushRef="#br0" timeOffset="48512.23">25510 11928 832 0,'0'0'64'0,"0"0"-32"0,0 0-12 0,0 0-13 16,118-7 1-16,-93 7 6 0,2-3 11 16,6-1 14-16,0 4 13 0,4-5 11 0,7 5 9 15,7-2 8-15,5 2 13 0,4 0 15 0,8 7-1 16,11 0-3-16,6 4-9 0,8 3-15 0,8-3-2 16,8 5-1-16,9-4-8 0,8-1-5 15,13-2-6-15,3-2-9 0,7-4-5 0,13-3 1 16,9 0-5-16,3-10-5 0,10-4-7 0,12-4-8 15,-4-2-5-15,11-3-2 0,2-5-1 0,-3-5-6 16,7-3-4-16,-4-5-7 0,-1-4-1 16,-1-5 1-16,1-5-1 0,-1-7 1 0,0-3 1 15,-3-8-1-15,-6-5 1 0,-5-4 4 0,-1-3-2 16,-17 3 0-16,5 2 0 0,-17-6 1 0,-8 5-3 16,-8-1 1-16,-9-7-2 0,-8 2-4 0,-23 9 0 15,-18 7 1-15,-12 6 14 0,-14 8 1 16,3-10 1-16,0-6-10 0,1-8-11 0,1-9-2 15,-2-7 1-15,-5-4 4 0,-3-5-3 0,-4 0-4 16,-9-2-4-16,-6 0-6 0,-8-2-1 0,-8 4-14 16,-9-2-2-16,-10-1 4 0,0 1 6 15,-12 0 32-15,-9 1 8 0,-6-1 11 0,-6 5 10 16,-6-3-3-16,-3 5 11 0,-7-3 7 0,-15-18 2 16,-21-14-4-16,0-7-16 0,-8 8-5 15,13 25-7-15,5 14 1 0,1 14 14 0,-3 2 2 16,-3 2 2-16,-5 1 2 0,-2 1-1 0,-6 1 7 15,-2-2 2-15,-10 6 2 0,-3-2 6 0,3 3-3 16,-9 4 0-16,4 1-2 0,1 1-10 16,-3 6-9-16,11 3-7 0,0 4-7 0,6 5-7 15,6 0-5-15,8 6-11 0,0 4-17 0,5 1-16 16,6 5-21-16,-5 3-36 0,11 2-61 0,4-1-138 16,17 10-270-16,14 4-908 0</inkml:trace>
  <inkml:trace contextRef="#ctx0" brushRef="#br0" timeOffset="49032.37">30695 5230 1939 0,'0'0'-37'0,"0"0"-35"0,0 0-19 15,0 0-28-15,0 0-34 0,0 0-59 0,0 0-61 16,64-117 5-16,-56 112 68 0,-8 0 103 0,0 3 134 16,0 0 88-16,-10-1 66 0,8 1 56 0,-5 2 30 15,-3-2 6-15,2 2-21 0,-5-1-24 0,3-2-30 16,-4 1-27-16,-3 2-26 0,-6-2-28 15,-1-1-24-15,-10 3-17 0,-1 0-15 0,-2 0-13 16,-13 3-12-16,-1 5-5 0,-9 6-6 0,-6 2-6 16,-5 3-5-16,3 1-5 0,-6 4-3 0,-3-2-2 15,11 3 1-15,-4-1-1 0,12-3-2 16,2 0 1-16,5-1-5 0,17-2 1 0,1 3-2 16,11 0-4-16,3 2 0 0,5 5 0 0,7 1 0 15,3 6 3-15,4 4 0 0,2 0 0 16,7 7 1-16,7 1 0 0,7 0 3 0,6 2 3 15,-2-3 1-15,0 2 4 0,8-2-4 0,-2-2 3 16,-2 0 2-16,6-3 1 0,-2-4 8 0,-8 0-9 16,6-3-1-16,-10-4-4 0,0-4-5 15,-7-1 2-15,-1-2-1 0,-3-3-1 0,0 4-5 16,-3-6 0-16,3 3-1 0,-6 0-1 0,2 1-1 16,1 4-11-16,-5-1-16 0,-2 3-31 0,-2 1-53 15,0 4-119-15,-4-7-404 0,0-8-1079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24:59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16957 4189 1503 0,'0'0'135'0,"0"0"18"16,0 0-22-16,0 0-22 0,0 0-11 0,-137-43-7 16,96 60-12-16,-5 2-11 0,-5 14 5 0,-5 7-5 15,-2 5 5-15,-2 11 2 0,6 3-4 0,5 11 4 16,5 5-5-16,7 1-7 0,6 3-17 0,15-3-12 15,5-7-14-15,11-7-10 0,11-7-5 16,11-7-7-16,5-8-3 0,14-9 3 0,7-7 2 16,4-6 6-16,6-8 6 0,-1-6 4 0,-7-4 5 15,6-4 7-15,-11-10 5 0,3-5 3 0,-5-5-1 16,-5-7-5-16,-5-6-6 0,2-7-8 16,-13 1-2-16,-1-4-6 0,-11-5-5 0,-1-4-1 15,-9-5-8-15,0-4-7 0,-9-2-6 0,-1 4-4 16,-6 9-7-16,5 7-16 0,-5 11-42 15,-1 6-81-15,1 11-172 0,9 10-417 0,-1 2-804 0</inkml:trace>
  <inkml:trace contextRef="#ctx0" brushRef="#br0" timeOffset="364.3">17912 4325 1613 0,'0'0'163'0,"0"0"32"0,0 0 16 16,0 0-21-16,0 0-36 0,-131 111-44 0,111-90-29 16,-1 2-10-16,2-2-7 0,1 1-3 0,-1 4-7 15,1-3-7-15,-1 3-3 0,-2-1-7 0,5 2 0 16,-5-2-5-16,3 3-8 0,-1-2-7 16,-2-4-7-16,5 1 0 0,-9-4-2 0,4-1 0 15,1 1-3-15,-5-3-4 0,4 1-7 0,5-7-12 16,-3 6-25-16,0-2-51 0,7-2-111 0,2-3-273 15,3-2-1120-15</inkml:trace>
  <inkml:trace contextRef="#ctx0" brushRef="#br0" timeOffset="830.84">18381 4398 1089 0,'0'0'706'0,"0"0"-502"0,0 0 4 15,0 0 17-15,0 0-12 0,0 0-29 0,0 0-35 16,-141 132-31-16,108-106-20 0,-4-3-25 0,-4-2-14 15,-1 2-15-15,-5-1-15 0,-1-1-10 0,3-2-3 16,-1-1-1-16,-1-6 4 0,5 0 6 16,3-5-5-16,2 0 6 0,6-5 0 0,0 0-4 0,4-2 4 15,6 3-9-15,7-3-3 0,4 0-1 16,5 0-4-16,1 0-6 0,4 0-11 0,0 3-7 16,9 2 4-16,3 6 6 0,11 3 11 0,6 3 8 15,6 1-3-15,6 3 0 0,5 0-1 16,1-1-3-16,3-2 6 0,-7 3-7 0,1-2-2 15,-7-3 0-15,-6 0-4 0,-4-3 3 0,-3-1 0 16,-5 2 1-16,-4 0-4 0,-5-3 0 16,0 1 1-16,-4-3-2 0,1-2 3 0,-7 5-2 15,2-5-2-15,-2 2-2 0,0-3-1 0,0 3-3 16,-2-2-5-16,2 3-6 0,-5-3-22 0,-1 2-35 16,0 0-62-16,-2 0-122 0,2-2-552 15,-1-2-873-15</inkml:trace>
  <inkml:trace contextRef="#ctx0" brushRef="#br0" timeOffset="1804.81">5730 5056 942 0,'0'0'316'0,"0"0"-82"0,0 0-52 0,0 0-52 16,0 0-55-16,0 0-39 0,0 0-15 0,0 0 12 15,0 0 20-15,0 0 17 0,124-40 8 0,-76 31 0 16,10 0-3-16,6-1-3 0,8 3 0 16,11 1-5-16,6-1-6 0,10 3-13 0,4 1-16 15,0-1-4-15,9 1-12 0,0 3-4 0,8-2 0 16,2 0-3-16,8 0 6 0,4-3-1 16,0-2 2-16,7 2-6 0,2-2-3 0,3 3-1 0,-7-1 0 15,2 3 0-15,-9-1-3 0,-10 3 0 16,-6 0-3-16,-11 0 1 0,-8 0 0 0,-10 0-1 15,-9 3-1-15,-13-1-1 0,-3 3 1 0,-17-1-2 16,-6-1 1-16,-4 1-2 0,-12 3-4 16,-2-2 0-16,-3 2-2 0,-7-3-1 0,-1 3-4 0,-6-2-10 15,7 2-24-15,-7-3-59 0,-2 3-115 16,-2-3-237-16,0 1-1031 0</inkml:trace>
  <inkml:trace contextRef="#ctx0" brushRef="#br0" timeOffset="2225.03">5902 6597 2695 0,'0'0'29'0,"0"0"-49"0,0 0-19 15,0 0 11-15,0 0 14 0,0 0 25 16,0 0 17-16,0 0 1 0,120-43 3 0,-79 34 8 16,0-5 4-16,5 7 10 0,9-2 10 0,-3 0 0 15,10 2 1-15,8 0-9 0,1 0-6 0,9 0-12 16,5 2-8-16,6-2-2 0,10 1-7 15,3-1 0-15,9 3 2 0,-1-3 1 0,6 0-2 16,2 0-5-16,2 0-1 0,0-3-6 0,0 3 2 16,-5 3-3-16,-7-3-1 0,0 2-1 15,-5 1-2-15,-10-1 0 0,-2 0-1 0,-8 3 0 16,-5 2-1-16,-3 0 0 0,-11 0-3 0,-6 0 0 16,-2 2-6-16,-8 3-3 0,-3 0-8 15,-6-1-19-15,1 3-32 0,-9 0-61 0,2 0-99 16,-4 0-317-16,-17-2-1104 0</inkml:trace>
  <inkml:trace contextRef="#ctx0" brushRef="#br0" timeOffset="5240.47">10635 6402 0 0,'0'0'129'0,"0"0"108"15,0 0 58-15,0 0 51 0,0 0 3 16,0 0-33-16,0 0-39 0,0 0-41 0,135 16-53 16,-98-13-45-16,10-3-45 0,1 2-32 0,10-2-26 15,2 0-18-15,2 0-11 0,2 0-17 16,6 0-32-16,-4 0-52 0,-2 0-139 0,-14 2-416 15,-17-2-829-15</inkml:trace>
  <inkml:trace contextRef="#ctx0" brushRef="#br0" timeOffset="14800.58">6666 13819 0 0,'0'0'0'16,"0"0"0"-16,0 0 0 0,0 0 0 0,0 0 0 15,0 0 0-15,0 0 0 0,0 0 0 0,0 0 0 16,0 0 0-16,0 0 0 0,0 0 0 0,0-73 29 16,0 73-4-16,5 0 2 0,-5 0 1 15,0 0 1-15,0 0 11 0,2 0 20 0,2 0 36 16,4 0 30-16,2 2 40 0,9 1 25 0,2-1 1 16,8 0-1-16,6 1-22 0,10-1-20 0,7 0-17 15,10 1-17-15,4-3-21 0,19 0-18 16,6-5-16-16,10-4-13 0,2-1-8 0,15-1-4 15,-6-1-1-15,4 3-1 0,4 0 7 0,-13 4 1 16,11 0 3-16,-7 1 5 0,3-1-6 16,6 3-1-16,4-1-9 0,0 0-6 0,8 1-12 15,-3-3-4-15,7 0-5 0,-4-2-5 0,3 3 3 16,-7-3-2-16,0 0 3 0,-10 0 0 0,0 0 2 16,-5 0-1-16,-9 2 5 0,-11 3 2 0,0 2 6 15,-11 0 6-15,-7 7 3 0,-11 0-1 0,-2 2 0 16,-8 3-4-16,-3-3-3 0,-1 3-7 15,-3-3-4-15,-5-1-5 0,-3 4-2 0,-8-3 0 16,4 0-6-16,-6 1-5 0,-4-1-4 16,-8 0-2-16,-3-2-10 0,-2 0-7 0,-7-2-6 0,-5-1-22 15,0 1-23-15,0 4-79 0,0-4-261 16,0 0-1035-16</inkml:trace>
  <inkml:trace contextRef="#ctx0" brushRef="#br0" timeOffset="18317.86">3913 16023 400 0,'0'0'227'0,"0"0"-21"0,0 0 16 0,0 0 7 16,0 0-9-16,0 0-35 0,0 0-46 0,0 0-36 15,0 0-31-15,0 0-22 0,0 0-9 16,0 0 24-16,17 0 23 0,-5 2 17 0,0-2 8 15,5 2-31-15,-5 1-25 0,1-1-14 0,1 3-12 16,3-3 1-16,-3 3-2 0,5-3-6 0,-3 3-7 16,1-3-6-16,2 0-7 0,1 3-5 0,-5 0 0 15,1-5-10-15,-5 4-13 0,3-1-23 16,-4-1-51-16,1-1-98 0,-3-1-144 0,-2 0-231 16,-2 0-876-16</inkml:trace>
  <inkml:trace contextRef="#ctx0" brushRef="#br0" timeOffset="18624.95">3828 16375 294 0,'0'0'268'0,"0"0"-33"0,0 0 25 16,0 0 28-16,0 0-10 0,0 0-41 0,0 0-51 16,0 0-40-16,0 0-20 0,0 0-12 0,0 0-18 15,0 0-12-15,0 0-14 0,0 0-8 16,112 33-9-16,-89-31-8 0,-1 0-10 0,3-2-5 16,4 0-5-16,-2 0 0 0,0 0-9 0,-2-4-4 15,2-1-6-15,-3 3-8 0,1-3-2 0,-4 5-5 16,0-2-17-16,-3 2-27 0,-1 0-52 15,-3 0-83-15,-4 0-142 0,-1 0-224 0,-5 0-929 0</inkml:trace>
  <inkml:trace contextRef="#ctx0" brushRef="#br0" timeOffset="18885.21">3888 16651 440 0,'0'0'140'0,"0"0"45"0,0 0 87 0,0 0 47 16,0 0-19-16,0 0-52 0,0 0-45 16,0 0-44-16,0 0-34 0,0 0-18 0,0 0-18 15,0 0-16-15,133 102-10 0,-113-95-16 0,1-5-14 16,0-2-7-16,1 0-8 0,1 0-12 0,2-2-12 15,0-5-32-15,4 0-81 0,-9 0-235 16,-7 2-1200-16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25:40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1311 3975 0 0,'0'0'0'0,"0"0"56"0,0 0 13 0,0 0 4 16,0 0 10-16,130-29 14 0,-91 27 19 0,-4 2 46 16,4 0 52-16,5 0 42 0,5 0 25 15,7 0-3-15,6 0-25 0,7 0-40 0,9-2-46 16,7-3-27-16,4 0-33 0,4-2-27 0,10 0-18 15,-2 3-16-15,-3-3-13 0,-1 2-4 0,-8 1-6 16,-7-1-8-16,-3 0 0 0,-9 3-6 16,0-3-1-16,-6 1-1 0,-6 1-3 0,-6 1 0 0,0-3 0 15,-5 3-1-15,-5-3 1 0,-1 3-3 16,-4 0-2-16,-8-1-1 0,-4 1-3 0,2 0-3 16,-11-1-7-16,3 1-9 0,-3 0-11 0,-3 2-22 15,-1-3-25-15,-3 3-34 0,-3 0-56 0,-4 0-75 16,-2 0-58-16,0 0-47 0,-15 5-63 15,11-3-23-15,-4 3-200 0</inkml:trace>
  <inkml:trace contextRef="#ctx0" brushRef="#br0" timeOffset="358.74">1683 4156 159 0,'0'0'220'0,"0"0"-60"0,0 0 39 0,0 0 73 0,0 0 61 15,0 0-13-15,136 11-53 0,-82-8-45 16,6-3-34-16,10 0-28 0,9 0-23 0,14-3-25 15,8-1-23-15,4-3-19 0,5 0-19 0,4 0-9 16,-5 0-10-16,-1 2-4 0,-7-2-4 0,-6 0-3 16,-4 0-3-16,-12 3-1 0,-5-3-4 0,-6 2-5 15,-12 3-3-15,0-3-3 0,-15 3-1 16,-12-1-1-16,-2 1-1 0,-11 2-1 0,-5-2-2 16,-1 2-3-16,-8 0-7 0,4 0-10 0,-6 0-22 15,2 0-49-15,-2 0-88 0,3 0-171 16,1 2-400-16,-2-2-786 0</inkml:trace>
  <inkml:trace contextRef="#ctx0" brushRef="#br0" timeOffset="1398.31">17748 4001 97 0,'0'0'105'0,"0"0"13"15,0 0 10-15,0 0 7 0,0 0-5 16,0 0-10-16,0 0-14 0,0 0-2 0,0 0-1 15,0 0 2-15,0 0 7 0,0 0 12 0,95-51 2 16,-68 49 6-16,8 0-4 0,5 0-14 0,7 0-11 16,11-1-19-16,6 3-14 0,17-2-6 0,8 0-5 15,10-1-7-15,10 1-6 0,5 0-7 16,6 2-4-16,2-3-3 0,-8 3 0 0,-3 0-4 16,-9 0-5-16,-7 3-1 0,-8 1-6 0,-13-1-2 15,-8-1-4-15,-14 0-6 0,-7 1-4 0,-10-1-2 16,-8 0-3-16,-6 0-7 0,-7-2-10 0,-3 0-15 15,-7 0-25-15,2 0-38 0,-6 0-78 16,0 2-99-16,-6-2-111 0,-2 2-148 0,3-2-565 0</inkml:trace>
  <inkml:trace contextRef="#ctx0" brushRef="#br0" timeOffset="1756.08">18457 4255 0 0,'0'0'62'0,"0"0"98"0,0 0 6 0,0 0 34 15,0 0 8-15,143 4-15 0,-98-4-15 0,5 0-20 16,10 0-21-16,2 0 3 0,6 0 4 0,0 0 4 15,7 2 4-15,-1 1-17 0,-3 4-22 0,1-3-18 16,-2 3-19-16,-8 0-15 0,-2 2-15 16,-6-2-10-16,-7 2-13 0,-3-2-4 0,-5 0-4 15,-8 0-7-15,-2 0 4 0,-8-3-6 0,-1 3 0 16,-5-2 0-16,1 0-3 0,-1-1 2 16,-1 1 0-16,-1 0 2 0,-1-1-1 0,1-1 1 15,-1-1 3-15,-2 0-1 0,-4 1 1 0,1-1-2 16,1-2-3-16,-6 0-6 0,2 0-6 15,0 0-19-15,-2 0-50 0,-2 0-189 0,2 0-1147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28:20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21663 5561 276 0,'0'0'109'0,"0"0"-20"0,0 0-22 0,0 0-4 16,135-24 4-16,-98 17-6 0,4 0 16 0,5 0 17 16,10 0 18-16,6-2 23 0,8-3 1 15,13-2-8-15,8 0-16 0,10-4-20 0,13 5-18 16,3-3-14-16,1 2-6 0,4 0-8 0,10 4-3 16,-3 1-8-16,7 0-9 0,0 4-12 0,1-2-4 15,6 0-5-15,3 0-4 0,-3 3 1 0,0 1-6 16,-5 1-2-16,-2 2 1 0,-9 5 1 15,1 2 3-15,-6 0 1 0,-2 2-1 0,-3-2-2 16,-1 2 5-16,-4-2 1 0,-1 0 1 0,-5-2 0 16,3 2-2-16,-3-3-1 0,-9 3-2 15,-4 0 2-15,-12 3 0 0,-7-1-1 0,-10-1 1 16,-10 1-3-16,-7 3 2 0,-5-5-1 0,-7 0 0 16,-6-2-3-16,-8-1 3 0,-1-1-3 0,-3 1-2 15,-9-1 5-15,2-3-2 0,-8 0 8 16,0 0-13-16,-2-3-94 0,-4-1-187 0,-6-1-200 15,8 0-587-15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28:40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22645 8409 0 0,'0'0'0'16</inkml:trace>
  <inkml:trace contextRef="#ctx0" brushRef="#br0" timeOffset="292.97">22790 8324 0 0,'0'0'0'0,"0"0"16"0,0 0 35 0,0 0 24 16,141 5 26-16,-117-1 28 0,12 3 21 0,-3 0 25 16,6 0 20-16,4-2 10 0,11-3 1 0,12-2-18 15,11 0-20-15,12-7-23 0,18-4-19 16,9-6-19-16,16-1-7 0,17 0-8 0,10 2-5 16,15 0-5-16,-3 4-13 0,11 5-10 0,2 5-12 15,0 2-11-15,8 0-9 0,-6 5-8 16,-2-1-6-16,0 3-6 0,0-4-1 0,-2 1-5 15,-4-4 1-15,-6 3-2 0,-1-1 3 0,-18 0 0 16,-2 3 1-16,-21-1 3 0,-12 3-3 0,-17 0-3 16,-16-2-1-16,-13 3-2 0,-18-3 1 15,-4 2 1-15,-11-2 2 0,-12-3-2 0,-2 2 3 16,-5-4-2-16,-1 3-2 0,-2-1 0 0,-3-2-4 16,-4 2 0-16,5-2-5 0,-9 0-6 0,4 0-6 15,-3 0-12-15,-5 0-23 0,0 0-49 0,-2 0-130 16,0 0-215-16,-4 0-160 0,2 0-543 0</inkml:trace>
  <inkml:trace contextRef="#ctx0" brushRef="#br0" timeOffset="843.51">23497 7956 0 0,'0'0'39'16,"0"0"47"-16,172-25 53 0,-94 11 68 0,5 3 46 15,12-6 8-15,8-1 1 0,11-3-23 0,12 1-27 16,2-3-22-16,15 4-27 0,-1 1-26 0,13 4-23 15,3-3-23-15,5 8-15 0,8 2-12 16,3 6-9-16,16-1-8 0,2 2-6 0,7 2-7 16,4 4-2-16,-1 1-6 0,-14 7-4 0,-6 0-2 15,-12 0-5-15,-24 4-5 0,-15-2-3 0,-12 3-3 16,-15-4 0-16,-7 1 7 0,-12 1-1 16,-9-3-2-16,-12 0-2 0,-10-3-4 0,-6 1-2 15,-9-1-2-15,-12-4 0 0,2-1 1 0,-9-1 0 16,-7-3 1-16,1 1 1 0,1 1 0 0,-9-1-1 15,6-1-2-15,-3 0-1 0,1 1-5 16,0 1-8-16,1 1-8 0,-3-3-13 0,-2 3-17 16,6-3-34-16,-7 0-76 0,5 3-240 0,-6-5-1087 0</inkml:trace>
  <inkml:trace contextRef="#ctx0" brushRef="#br0" timeOffset="45550.63">13273 14789 341 0,'0'0'236'0,"0"0"-56"15,0 0 9-15,0 0 32 0,0 0 15 0,0 0-15 16,0 0-46-16,-85-117-51 0,67 110-37 15,-3 2-13-15,-2 5-7 0,-6 0-3 0,4 9-2 16,-10 8-5-16,6 0-3 0,-6 11-1 0,-4 2 1 16,2 3-6-16,2 7 0 0,-3 2-4 15,3 2-12-15,0 2 4 0,10 0-6 0,3 0-8 16,3-2-2-16,2-2-9 0,11-4-5 0,2-3-2 16,4-2-1-16,2-7-10 0,6 2-10 0,9-2-12 15,4-5-14-15,3-3-22 0,12-4-34 16,1-6-48-16,6-5-85 0,5-3-104 0,-9 0-184 15,-10-3-784-15</inkml:trace>
  <inkml:trace contextRef="#ctx0" brushRef="#br0" timeOffset="45850.76">13684 14936 2370 0,'0'0'41'16,"0"0"-9"-16,0 0 11 0,0 0 14 0,-142 88 1 16,115-59-10-16,-2 1-18 0,8 0-14 0,7 1-5 15,1-7-9-15,9 2 1 0,2-3-4 16,2-2-1-16,8-2 0 0,11-3-5 0,4-3-3 16,2-4-6-16,10-4 1 0,6-1-1 0,-2-4 2 15,3-4 7-15,-3-8 4 0,0 0 6 16,-4-3 9-16,-6-1 6 0,-6 0 2 0,-2-3 9 15,-3 3 8-15,-7-1 6 0,-9-2 4 0,-2 2-7 16,-11-4-15-16,3 1-20 0,-8 1-16 0,-5-2-20 16,2 4-31-16,-1 0-48 0,-1 1-121 15,13 7-309-15,-3 4-964 0</inkml:trace>
  <inkml:trace contextRef="#ctx0" brushRef="#br0" timeOffset="46362.57">14273 14909 1884 0,'0'0'141'0,"0"0"-50"0,0 0 20 16,0 0 24-16,0 0-7 0,-47 129-25 15,37-105-23-15,5 2-26 0,-1-3-22 0,-2-4-10 16,4-1-11-16,4 0 0 0,-4-4-1 0,0 2 2 0,4-2 0 16,-2-2-5-16,2-1-4 0,0-6-7 15,0 2-4-15,2-5 0 0,2-2 8 0,0 0 13 16,6-9 7-16,-2-5 2 0,9-5-7 0,0-4-10 16,-1-6-4-16,7-4-1 0,-3-4 2 15,3 0-1-15,0 3-2 0,0 2 1 0,-1 6 4 16,-5 8 2-16,0 9-1 0,-9 5 2 0,-2 4-3 15,-2 4 22-15,-2 7 26 0,0 8 22 0,-2 4 11 16,0 7-10-16,-4 0-21 0,-4 2-20 16,4-4-10-16,2-3-10 0,0-4-7 0,2-6-3 15,0-1-5-15,4-7 0 0,4 0 2 0,4-5 2 16,5-2 1-16,2-4 2 0,5-10 1 16,3-1-1-16,8-9 2 0,0-1-4 0,-6-1 0 15,4 3 1-15,-8 1-2 0,-4 3 2 0,0 3-1 16,-7 7-2-16,-4 6-7 0,3 3-3 0,-7 3 1 15,9 11 3-15,-11 4 10 0,8 4 3 0,-8 4 2 16,0 2-5-16,3 0-3 0,-1-5 1 16,-2-1-6-16,0-3-7 0,2-5-17 0,7-5-18 15,-1-4-37-15,-2-5-54 0,7-3-117 0,-5-4-460 16,-8 3-914-16</inkml:trace>
  <inkml:trace contextRef="#ctx0" brushRef="#br0" timeOffset="47049.12">15419 14867 531 0,'0'0'45'0,"0"0"-110"0,0 0 35 16,0 0 14-16,0 0-37 0,0 0-11 15,0 0 14-15,0 0 26 0,0 0 35 0,0 0 30 16,0 0 16-16,0 0 35 0,0 0 49 0,0 0 53 16,31 14 46-16,-31-7 35 0,0 5 19 15,0-1 1-15,-4 5-13 0,-7 4-39 0,1 1-44 16,-5 5-46-16,-3 4-36 0,-1-1-27 0,3 1-23 15,1 0-13-15,-1 1-21 0,1-9-11 0,5 1-8 16,-1-2-9-16,7-7 1 0,0-5-4 16,4 1 1-16,-2-6-3 0,2-1 6 0,0-3 7 15,0 0 7-15,2-7 2 0,2-3-6 0,0-4-9 16,9-4-7-16,-3-3 0 0,9-6-4 0,-1-1 0 16,5-2-7-16,6-3-5 0,-2 4 3 15,-2 1 0-15,4 7 6 0,-9 7 2 0,-3 7-3 0,-5 5 0 16,-3 2-1-16,-1 9 7 0,-2 5 10 15,-2 3 11-15,2 4 13 0,-4 2 3 0,1-1 1 16,-3 1-6-16,2-4-8 0,-2-1-9 0,4-4-2 16,2-2-6-16,4-4-6 0,3 1 5 0,-3-6-7 15,9-3 7-15,1 0 0 0,3-12-4 16,8-1-2-16,-2-1-4 0,2-7 0 0,-2 8-1 16,-2-4 2-16,-2 6-5 0,-13 1-9 0,5 8-7 15,-9 2-10-15,0 0-5 0,-2 7-12 16,5 0-19-16,-3 7-52 0,0 0-104 0,0-5-218 15,-3 0-1127-15</inkml:trace>
  <inkml:trace contextRef="#ctx0" brushRef="#br0" timeOffset="47296.33">16343 14994 2632 0,'0'0'138'16,"0"0"-58"-16,0 0 1 0,0 0-12 0,0 0-25 15,-133 99-11-15,119-79-11 0,1-1-13 0,7-3-10 16,4 2-3-16,2-4-1 0,0 0 0 0,8-3-3 16,5 1 4-16,1-5-3 0,7-2-2 15,4-1 2-15,0-4-3 0,2-4-1 0,4-6 1 16,-5-4 3-16,-3-2 3 0,-4-3 7 0,-1 2 6 16,-5-2 2-16,-7 3 1 0,-4-2-5 0,-2 1-10 15,-2 3-15-15,-8-2-25 0,1 1-40 0,-7 3-81 16,8-2-151-16,-5 7-419 0,9 3-792 0</inkml:trace>
  <inkml:trace contextRef="#ctx0" brushRef="#br0" timeOffset="47915.29">16799 14994 2004 0,'0'0'212'16,"0"0"-30"-16,0 0-12 0,0 0-28 0,-70 131-55 15,60-110-40-15,4-6-23 0,6-1-16 16,0-5-12-16,0-2-4 0,4-2 5 0,4-5 7 0,4 0 10 15,3-9 1-15,4-5 0 0,1-4-7 16,1-3-3-16,2-4 4 0,-3 2 1 0,5-1 13 16,-4 2 21-16,-7 4 20 0,3 1 18 0,-9 8 0 15,0 2-12-15,-4 5-23 0,1 2-17 16,-5 0-12-16,0 7-7 0,4 4 4 0,-2 8-1 16,2 0 1-16,0 3-3 0,-2 3-8 0,-2-2-10 15,4 3-22-15,2-5-36 0,3 1-83 0,-3-3-166 16,6-5-554-16,-5-7-787 0</inkml:trace>
  <inkml:trace contextRef="#ctx0" brushRef="#br0" timeOffset="48308.65">18145 14584 2537 0,'0'0'9'0,"0"0"8"16,0 0 47-16,0 0 34 0,6 145 2 0,-6-106-10 15,0 3-33-15,-2-6-25 0,-6 1-5 16,2 0-2-16,2-5 9 0,-7 0 2 0,3-1-4 16,2-3-6-16,-6-6-9 0,7 1-6 0,-3-2-8 15,0-3-4-15,2-1-11 0,-1-1-12 0,3-3-19 16,-4 1-29-16,-2 0-43 0,-1 0-73 15,1-3-119-15,2 1-253 0,2-5-956 0</inkml:trace>
  <inkml:trace contextRef="#ctx0" brushRef="#br0" timeOffset="48521.83">17688 15160 1780 0,'0'0'465'0,"0"0"-359"0,0 0-37 0,0 0 7 15,0 0 1-15,0 0-8 0,0 0 3 16,0 0 2-16,0 0-7 0,0 0-5 0,155-23-3 16,-113 16-11-16,7 0-7 0,3-3-13 0,2-1-12 15,4 2-11-15,-3-3-19 0,-1 0-31 0,-2 3-52 16,-9 0-82-16,-1-2-88 0,-5 2-96 16,-4 2-77-16,-4 2-38 0,-8 3-19 0,-3 2 102 15,-5 0 56-15,-5 0 339 0</inkml:trace>
  <inkml:trace contextRef="#ctx0" brushRef="#br0" timeOffset="48787.46">18517 14991 307 0,'0'0'500'0,"0"0"50"16,0 0-62-16,0 0-109 0,0 0-121 0,0 0-92 16,0 0-59-16,0 0-32 0,0 0-9 0,0 0 1 15,0 0 5-15,0 0 3 0,0 0-8 0,0 0-11 16,-115 134-14-16,104-111-14 0,3-1-12 0,2-3-9 16,4-3-6-16,2-2-2 0,0 0 1 15,2-7 0-15,4 0-1 0,2-4 0 0,3-3-2 16,1 0 3-16,0-5 0 0,7-9 4 0,2-2-2 15,5-5-3-15,-3-7 4 0,0 6-3 16,-4-6 3-16,-3 2 2 0,-4 3-1 0,-1 2 1 16,-7 8 2-16,0 4 2 0,-4 4-1 0,0 3-3 15,0 2-12-15,-4 5-4 0,-2 4-1 0,-7 6 1 16,7 1 7-16,-8 5-5 0,5-2-7 0,3-1-17 16,4-4-16-16,2 0-15 0,2-4-28 15,6-2-34-15,3-4-45 0,3 1-82 0,5-5-141 16,-5 0-291-16,-1 0-753 0</inkml:trace>
  <inkml:trace contextRef="#ctx0" brushRef="#br0" timeOffset="49033.46">18966 14984 2220 0,'0'0'192'0,"0"0"-26"0,0 0-5 0,0 0-36 16,0 0-46-16,0 0-20 0,0 0-28 15,0 0-16-15,-118 3-2 0,97 13-2 0,3 3-2 16,1 2-3-16,5-4-6 0,4 2-7 0,5-1-1 15,3-2-3-15,0 3-2 0,11-3-1 0,-3-3 2 16,4 1 2-16,-1-2 4 0,1-5 7 16,1 0 3-16,-1-5 4 0,-8 0 8 0,2 1 1 15,-4-3 16-15,-2 0 14 0,0 0 7 0,-4 2-5 16,-10-2-11-16,-1 2-19 0,-9 3-16 16,-3 2-2-16,-2-2-11 0,-2 4-10 0,4-4-19 15,6-1-39-15,9-4-72 0,1 0-129 0,7 0-394 16,0-2-913-16</inkml:trace>
  <inkml:trace contextRef="#ctx0" brushRef="#br0" timeOffset="49356.69">19365 14710 2333 0,'0'0'242'0,"0"0"-37"15,-85 143-17-15,56-87-45 0,2-4-48 0,0 4-29 16,5-8-32-16,3-4-17 0,7-5-15 0,1-7-3 16,7-7-5-16,4-6-4 0,0-5 7 15,0-7-10-15,4-5 5 0,9-2 3 0,-1-9 3 16,9-7 0-16,1-10 1 0,5-4 1 0,0 1-8 16,-2-4 15-16,4 1 0 0,-6 3-1 15,2 3 6-15,-5 3 1 0,3 4 6 0,-4 10 1 16,-5 9 3-16,0 0-12 0,-3 9 2 0,1 10 8 15,1 4 5-15,3 5 8 0,-6 3-5 16,1 4-8-16,-1 0-14 0,-2-1-2 0,-1-2-10 0,1 1-13 16,2-4-11-16,1-1-43 0,-3 0-35 15,-2-3-68-15,-2-4-167 0,-4-6-536 0,0-3-746 0</inkml:trace>
  <inkml:trace contextRef="#ctx0" brushRef="#br0" timeOffset="50548.78">12221 16660 0 0,'0'0'0'0,"0"0"16"16,0 0 46-16,0 0 6 0,0 0-2 0,35-151-6 15,-29 116-1-15,7 0-3 0,-5 6-3 0,4 1 8 16,-3 2 18-16,5 8 35 0,-6-1 43 0,9 5 38 15,1 4 15-15,-3 1-19 0,-5 2-32 16,7 0-32-16,-5 4-23 0,-4 3-7 0,5 0 5 16,-7 0 5-16,-2 5 2 0,0 2 6 0,7 7 12 15,-9 1 6-15,0 8-6 0,-2 5-10 0,0 7-27 16,-2 1-23-16,-13 8-14 0,5 3-15 0,-7-2-6 16,-1 4-7-16,-1-4-7 0,-2-5-3 15,5-3-8-15,6-8-2 0,-3-6-5 0,7-6-1 16,4-6 2-16,0-6 5 0,2-5 12 0,0-5 4 15,0-11-3-15,4-10-8 0,2-10-11 0,9-10-4 16,1-9 3-16,3-8 3 0,4-1 3 0,1 2-6 16,-1 7 5-16,8 9-3 0,-8 13-3 15,-3 9 0-15,1 7-11 0,-2 8-3 0,3 4-1 16,-1 3-2-16,2 2-5 0,0 5-6 0,-3 2-7 16,3 0-7-16,6 4-7 0,-4-1-14 15,2-5-18-15,6 5-24 0,-4-8-30 0,8 3-32 16,-4-3-35-16,-2 0-73 0,2-2-179 0,-10 3-196 15,-7-3-246-15</inkml:trace>
  <inkml:trace contextRef="#ctx0" brushRef="#br0" timeOffset="50870.24">13213 16336 815 0,'0'0'548'0,"0"0"-168"0,0 0-81 0,0 0-36 16,0 0-58-16,0 0-48 0,0 0-34 0,0 0-33 15,0 0-17-15,0 0-10 0,0 0-10 16,0 0-8-16,0 0-2 0,-105 20-6 0,82 8-3 15,-4 3-4-15,2 0-12 0,7 6-8 0,-3-7-8 16,2 0 0-16,11-3-2 0,-2-6 0 0,6-4 0 16,4-6-7-16,0-1-4 0,2-6-1 15,10-4 0-15,-4 0 0 0,11-4 1 0,2-13 4 16,1-4 1-16,9-4 2 0,-6-3 2 0,0-1-2 16,6 3 1-16,-10 3-1 0,-1 0 2 0,-1 6 2 15,-11 7 2-15,5 1-1 0,-7 2 1 16,-4 4-2-16,-2 3 0 0,0 0-7 0,0 10 2 15,-2 1 7-15,-2 9 1 0,-9 8 16 0,5 5-2 16,-4 1-6-16,5 0-8 0,1-1-12 16,0-8-8-16,6-6-9 0,8-6-9 0,0-4-11 15,7-4-10-15,2-5-11 0,-3-5-15 0,7-8-48 16,6-10-150-16,-9 7-411 0,-8 2-841 0</inkml:trace>
  <inkml:trace contextRef="#ctx0" brushRef="#br0" timeOffset="51426.78">13577 16300 801 0,'0'0'228'0,"0"0"-113"0,0 0 57 16,0 0 52-16,0 0 27 0,0 0-28 0,0 0-58 15,0 0-34-15,2 120-20 0,-2-99-16 0,0 7-20 16,0-7-22-16,0 2-18 0,0 0-13 15,0-3-5-15,0-1 7 0,-2-3-6 0,-2-2 1 16,4 0 1-16,-9-4-11 0,7-1 5 0,2-4-1 16,0-1 1-16,-2-4 13 0,2 0 14 15,0 0 15-15,0-11-11 0,2-6-15 0,3-8-24 16,9-8-19-16,0-5 6 0,5-4 6 0,2-2 3 16,-1 1-3-16,3 1-5 0,0 5-11 0,-2 5-7 15,-3 4-17-15,-8 12-26 0,5 4-33 16,-13 8-81-16,0 4-103 0,2 2-140 0,-4 7-139 15,0-2-16-15,0 3-169 0</inkml:trace>
  <inkml:trace contextRef="#ctx0" brushRef="#br0" timeOffset="51761.34">14087 16545 1985 0,'0'0'78'0,"0"0"-97"16,0 0-7-16,0 0 21 0,0 0 15 0,0 0 21 15,0 0-1-15,0 0-9 0,0 0 5 16,104-127 6-16,-98 112 3 0,4-1 2 0,-6-1 1 16,-1-1 6-16,-3 4 2 0,0-2-5 0,0 2-8 15,-3 3-7-15,-1 2 3 0,-6 4 7 16,6 3 3-16,-4 2-3 0,-5 0-7 0,-3 12-14 15,-1 0 1-15,1 9-3 0,-11 5-1 0,6 4 4 16,-2 3 0-16,5 3 0 0,1 1 1 0,7-2-6 16,-1-2-7-16,5-5-5 0,6-2-12 15,2-7-8-15,13-8-8 0,3-3-4 0,3-5 1 16,4-3-3-16,8-6-2 0,-4-8-43 0,8-2-63 16,-2-3-129-16,-8 3-331 0,-8 6-817 0</inkml:trace>
  <inkml:trace contextRef="#ctx0" brushRef="#br0" timeOffset="52039.73">14741 15850 1400 0,'0'0'280'0,"0"0"-208"16,0 0 60-16,0 0 57 0,0 0 6 0,-46 152-29 15,32-108-36-15,3 4-39 0,-3 5-32 16,-1 2-22-16,9-2-20 0,0-3-12 0,-2-1-13 16,8-5-11-16,0-5-5 0,10-4-17 0,-2-3-14 15,5-6-21-15,-3-7-48 0,7-2-66 0,1-8-123 16,-7-4-321-16,-1-3-655 0</inkml:trace>
  <inkml:trace contextRef="#ctx0" brushRef="#br0" timeOffset="52393.78">14794 16382 2310 0,'0'0'8'16,"0"0"-9"-16,0 0 21 0,0 0 10 15,0 0-6-15,0 0-6 0,0 0-3 0,0 0 8 16,0 0 12-16,0 0 3 0,0 0 2 0,120 55-3 16,-87-53-9-16,7 0 5 0,-1 8 4 0,-2-3-6 15,-12 2 1-15,4 5-6 0,-13 2-3 0,-1 5 10 16,-9-1 12-16,-6 8 11 0,0 0 7 16,-10 2 0-16,-7 1-7 0,-6 2-8 0,-3-1-8 15,-5 3-9-15,0-6-10 0,-3-1-9 0,3-4-10 16,5-6-8-16,1-4 4 0,4-7 2 0,0-6 0 15,5-1 9-15,-3-8-10 0,11-6-3 0,-4-4-3 16,10-3-5-16,0-5 1 0,2 0 6 16,4 0 3-16,8 2 0 0,3 1 4 0,-1 2 0 15,5 0-2-15,3-1-2 0,9-1 0 0,-2 0-5 16,6 2-7-16,1-2-22 0,-3 5-55 0,4 4-57 16,4 0-63-16,1 0-149 0,-5 7-655 15,-15 0-337-15</inkml:trace>
  <inkml:trace contextRef="#ctx0" brushRef="#br0" timeOffset="52858.81">16026 16412 2071 0,'0'0'147'16,"0"0"-55"-16,0 0 8 0,-132 15 22 0,95 4-8 15,0 2-21-15,6 7-27 0,0 4-21 0,2 2-10 16,2 3-5-16,6-2-7 0,7-3-10 15,3-2-8-15,9-5-6 0,2-1-8 0,2-6-11 16,17-5-8-16,2-1-2 0,1-8-8 0,18-4 4 16,-1-2-6-16,8-12-16 0,3-3-45 0,2-9-103 15,4-2-191-15,4-7-175 0,-13 11-59 0,-14 3-172 16</inkml:trace>
  <inkml:trace contextRef="#ctx0" brushRef="#br0" timeOffset="53212.89">16820 15952 2378 0,'0'0'-7'0,"0"0"-31"0,0 0 11 16,0 0 34-16,0 0 32 0,0 0 30 0,-70 123 22 16,53-76 16-16,1 1 14 0,1 9 5 15,-5 6-6-15,-3-1-20 0,0 6-27 0,3 2-24 16,-1-8-20-16,6-4-14 0,1-8-9 0,4-8-7 15,3-7-2-15,7-10 0 0,-2-7 3 16,2-4 1-16,0-7 3 0,0-5-4 0,2-2-5 0,5-5 3 16,5-9-2-16,2-7 10 0,5-10-1 15,6-11-3-15,0-5-4 0,10-7-3 0,-2 3 5 16,0 3 1-16,-4 9 1 0,-2 11 5 0,-7 10-6 16,-9 9 0-16,1 7 1 0,-8 2-8 0,3 2 0 15,-3 10 2-15,-4 5 0 0,2 9 11 16,-2 6 1-16,0 3-2 0,0 1-5 0,0-1-8 15,0-5-4-15,4-2-9 0,6-8-12 0,3-4-16 16,3-4-30-16,3-3-30 0,1-4-46 0,3-5-93 16,-4 0-225-16,-7 0-952 0</inkml:trace>
  <inkml:trace contextRef="#ctx0" brushRef="#br0" timeOffset="53514.76">17370 16439 1509 0,'0'0'1064'0,"0"0"-992"0,0 0-1 16,0 0 26-16,0 0 3 0,-130 51-17 0,109-28-18 15,3 2-30-15,1-2-21 0,5 0-12 0,-1-2-1 16,7-4-2-16,-2-6-4 0,6 1 0 0,2-6-12 16,0-2-4-16,4-1-2 0,6-3 1 15,3 0 7-15,-3-7 7 0,8-6 2 0,3-6 2 0,4-2 1 16,-4-2 4-16,-1 0 5 0,1 3-2 15,-5-1 4-15,1 7-1 0,-7 3 1 0,-1 4 5 16,-7 4-5-16,4 3-3 0,-6 0-7 0,0 5-5 16,0 4 8-16,0 7 1 0,-4 8 7 0,2 0 1 15,0 6-10-15,0-4-11 0,2-3-22 16,0-3-32-16,4-4-36 0,6-6-55 0,2-1-82 16,1-7-144-16,-5-2-328 0,2 0-650 0</inkml:trace>
  <inkml:trace contextRef="#ctx0" brushRef="#br0" timeOffset="53857.46">17664 16472 1837 0,'0'0'86'15,"0"0"-39"-15,0 0 75 0,0 0 47 0,0 0-12 16,0 0-18-16,-17 115-25 0,13-92-30 0,-2-4-23 16,-5 0-7-16,9-2-15 0,-2-6-17 0,2-1-4 15,2-3-17-15,0-5-1 0,0-2 2 16,0 0 3-16,4 0 6 0,0-7 4 0,7-5 0 16,-3-2-2-16,6-5-5 0,-1-2-1 0,3 0-2 15,7 0-4-15,-6-3 2 0,7 4 1 0,5-3 3 16,-2 7 14-16,-2 0-10 0,-2 7-2 15,-3 2-5-15,-5 7-14 0,1 0 4 0,-5 9 1 16,-1 10-1-16,-4 1 3 0,-2 10 2 0,1 4-1 16,-3 1-9-16,-2 1-19 0,2-3-33 15,6-1-73-15,-4 1-172 0,6-13-428 0,-7-6-805 0</inkml:trace>
  <inkml:trace contextRef="#ctx0" brushRef="#br0" timeOffset="54435.23">18544 16479 1629 0,'0'0'203'0,"0"0"-102"0,0 0 6 16,0 0 12-16,0 0-26 0,0 0-24 0,0 0-16 16,-132 18-14-16,111-6 5 0,0 4 6 0,-3-1 6 15,1 1 2-15,4 3-13 0,3-3-10 0,1 1-13 16,9-3-25-16,2 2-14 0,4-6-5 16,8 4-3-16,5-4 10 0,7-1 6 0,7-2 8 15,0-2 3-15,6-3 6 0,0 0 2 0,2 0-1 16,5 3 4-16,-3 2-5 0,-6 2 1 0,-2 5-1 15,-6 0 1-15,-7 1 2 0,-6 4 9 16,-1 2 12-16,-9 5 14 0,-7 1 15 0,-5 3-1 16,-9 2-9-16,-8 1-10 0,-4 2-12 0,-2-4-11 15,-4-1 0-15,4 0-6 0,-6-6-5 16,7-7-1-16,-1-1-4 0,6-9-1 0,5-7 5 16,3-2-2-16,2-12-6 0,7-6-4 0,4-3-6 15,8-5-3-15,0-4 0 0,10 0-1 0,2 0-9 16,7-1 0-16,2-2-13 0,5 8-27 15,-1 0-49-15,4-1-133 0,-6 11-299 0,-6 3-980 0</inkml:trace>
  <inkml:trace contextRef="#ctx0" brushRef="#br0" timeOffset="54701">18769 16653 1558 0,'0'0'392'16,"0"0"-410"-16,0 0 29 0,0 0 76 0,0 0 44 15,0 0-5-15,0 0-29 0,120-13-35 0,-85-3-19 16,-1 0-4-16,-1-3-10 0,-4-4-8 16,-5 0-7-16,3 0 0 0,-10 2 7 0,-3 1 14 15,-8 6 10-15,-1 0 3 0,-5 9-3 0,-9 0-13 16,-3 5-7-16,-9 5 7 0,1 7 8 16,-9 4 6-16,-2 7 1 0,4 5-6 0,-4-1-11 15,8 3-6-15,-2-2-9 0,9-5-11 0,5-1-3 16,5-3-5-16,4-3-8 0,2-2-5 15,8 0-12-15,5-5-9 0,5-4-18 0,7-3-29 16,6-2-69-16,8-2-186 0,-10 0-424 0,-6-3-763 0</inkml:trace>
  <inkml:trace contextRef="#ctx0" brushRef="#br0" timeOffset="55450.75">20347 16394 1611 0,'0'0'91'0,"0"0"-6"15,0 0 54-15,0 0 42 0,0 0-10 0,-139 33-32 16,104-5-41-16,6 3-36 0,-4 3-13 16,8 5-6-16,-2 0-5 0,7-1-12 0,1-5-14 15,7-3-11-15,10-2-11 0,2-4-3 0,2-7 0 16,10-3-2-16,0-2 8 0,7-8 5 16,2-4 11-16,4 0 5 0,-1-9 5 0,7-7-3 15,5-4-4-15,-3-6-1 0,0-6-8 0,4-8 1 16,2-3-5-16,-4-10-1 0,2-9-7 0,5-8-6 15,-3-5-8-15,0-3-9 0,-3-1-9 0,-5 8 5 16,-7 7 16-16,-9 15 13 0,-5 10 21 0,-4 12 14 16,-6 11 6-16,-4 9-1 0,-2 7-13 15,-8 2-10-15,-5 12-15 0,-2 10 8 0,-4 9 9 16,-1 9 7-16,-7 8 10 0,4 6-3 16,-5 1 4-16,6 3-2 0,-1-3-8 0,6-1-4 0,6-4-8 15,5-1-8-15,4-9-8 0,6 1-7 16,2-8-8-16,8-7-6 0,2-1-8 0,5-9-11 15,1-1-17-15,3-6-39 0,1-2-74 0,1-2-95 16,0 0-203-16,-3-4-476 0,-5-1 247 0</inkml:trace>
  <inkml:trace contextRef="#ctx0" brushRef="#br0" timeOffset="55821.83">20872 16525 1871 0,'0'0'83'15,"0"0"-88"-15,0 0 28 0,0 0 72 0,0 0 30 16,0 0 6-16,0 0-15 0,0 0-26 0,0 0-13 16,-124 64-1-16,111-41-7 0,-3 3-17 15,7-4-17-15,-1 1-16 0,8-2-8 0,2 0-7 16,0-7-4-16,0 0-5 0,2-5-1 0,8-5 0 15,-1-2 2-15,3-2 11 0,-2 0 3 0,9-8-1 16,0-4-3-16,3-4-8 0,1-3-3 0,4 1 4 16,-4 2 3-16,2-3 1 0,-3 4 0 15,1-1-2-15,0-1 0 0,2 1 1 0,-3 0-2 16,-5 6 0-16,-3 3-7 0,-3 3-7 0,-3 4-6 16,-4 2-4-16,2 5 7 0,-4 2 6 15,5 3 6-15,-5 0 3 0,-2-3-3 0,0 0-4 16,4 1-11-16,0-3-17 0,0-3-15 0,2-1-16 15,-4-3-15-15,7 0-15 0,-1-3-65 0,-2-4-161 16,4-2-298-16,-3 4-684 0</inkml:trace>
  <inkml:trace contextRef="#ctx0" brushRef="#br0" timeOffset="56269.66">21492 15830 1052 0,'0'0'313'0,"0"0"-197"0,0 0 37 0,0 0 58 16,-62 149 23-16,45-101-22 0,3 5-45 0,-3 3-52 16,3 3-42-16,-3-3-27 0,7-2-24 0,0-3-11 15,3 1-11-15,1-9-4 0,0-4-5 16,4-4-6-16,0-8-3 0,2-4-8 0,0-4-14 16,0-5-38-16,0-7-75 0,0-3-144 0,0-1-268 15,0-1-866-15</inkml:trace>
  <inkml:trace contextRef="#ctx0" brushRef="#br0" timeOffset="56445.38">21231 16446 1719 0,'0'0'92'0,"0"0"-39"15,0 0 55-15,0 0 47 0,0 0 1 0,118-23-23 16,-87 18-56-16,-2 4-45 0,0-4-27 0,0 3-21 15,-4 0-4-15,2-1-21 0,-7 1-46 0,1 0-81 16,-6-1-247-16,-5 1-655 0</inkml:trace>
  <inkml:trace contextRef="#ctx0" brushRef="#br0" timeOffset="56768.44">21653 16495 1005 0,'0'0'51'0,"0"0"4"0,0 0 47 16,0 0 27-16,0 0 1 0,122-83-12 15,-99 62-24-15,-5 3 2 0,-1-3 17 0,-7 5 13 16,-1 2 14-16,-7 0-1 0,-2 3-8 0,-2 4-30 16,-11 0-35-16,1 3-30 0,-7 4-19 0,-2 0 15 15,-7 2 8-15,1 7 4 0,-9 5 4 16,5 1-8-16,-2 6-3 0,-2 5 1 0,8 2 0 15,-2 5-8-15,7 2-3 0,5 2-9 0,5 2-7 16,6-4-2-16,4-5-5 0,2 0-5 0,10-8-6 16,8 2 2-16,3-6 2 0,4 1 5 0,8-3 5 15,2-4-6-15,4-3 0 0,9-2 0 16,-3-5-2-16,11-2 2 0,-4 0 0 0,2 0-8 16,-5-4-29-16,1-1-65 0,-7 0-156 0,-14 1-531 15,-10 1-789-15</inkml:trace>
  <inkml:trace contextRef="#ctx0" brushRef="#br0" timeOffset="65669.83">19247 14991 0 0,'0'0'0'0,"0"0"0"0,0 0 0 16,0 0 0-16,0 0 0 0,0 0 0 0,0 0 0 15,0 0 0-15,0 0 0 0,0 0 0 16,0 0 81-16,0 0 50 0,-8 35 21 0,8-35-1 16,-2 3-5-16,2-3 1 0,0 0 8 0,-2 0 11 15,2 0-2-15,0 0-4 0,0 0-5 0,0 0-6 16,0-3 3-16,0 3-4 0,0-2-15 16,0 2-18-16,0 0-18 0,0 0-19 0,0 0-17 15,0 0-18-15,2 0-14 0,0 0-2 0,4 0 7 16,4 0 10-16,1 0-1 0,3-5-4 15,3-4-8-15,5 0-9 0,3-8 4 0,2 3 0 16,2-6-1-16,4 0 0 0,2-3-1 0,4-3 0 16,-6 5-2-16,3 0-1 0,-9 2-7 0,1 2-4 15,-3 3-2-15,-4 0-3 0,-5 5 1 0,-3 0 0 16,1-1-3-16,-10 6 0 0,3-3 0 0,-5 2-6 16,0 0-3-16,-2 1-8 0,0 1-15 15,0 1-17-15,0 2-29 0,0-2-54 0,0 2-93 16,-2 0-168-16,2 0-255 0,0 0-829 0</inkml:trace>
  <inkml:trace contextRef="#ctx0" brushRef="#br0" timeOffset="76822.99">23964 15090 181 0,'0'0'124'0,"0"0"-24"0,0 0 25 0,0 0 49 16,0 0 49-16,0 0 15 0,0 0-23 0,0 0-39 16,0 0-39-16,0 0-21 0,0 0-13 0,-120 28-9 15,100-7 3-15,-7 6 7 0,-4 12 8 16,0 6 5-16,-4 5-8 0,-7 10-8 0,-3 4-15 16,-5 6-11-16,5 3-10 0,-7 3-12 0,6 0-12 15,1 0-16-15,4-3-6 0,3-3-10 0,1-6-7 16,15-6-4-16,1-6-15 0,4-1-13 0,13-5-12 15,4-4-21-15,2 0-27 0,17-4-64 16,2-3-107-16,-3-10-291 0,-5-6-936 0</inkml:trace>
  <inkml:trace contextRef="#ctx0" brushRef="#br0" timeOffset="77208.75">24113 16004 645 0,'0'0'801'0,"0"0"-602"0,0 0-55 0,0 0 20 15,0 0 16-15,0 0-2 0,0 0-33 0,0 0-41 16,-126-21-21-16,103 31-17 0,-2 3-7 16,-2 6-3-16,3 7-8 0,1 0-2 0,4 7-12 15,1 0-9-15,7-1-9 0,3 2-11 0,8-2-4 16,0-4-7-16,12-2-6 0,-3-4-1 15,9-3-4-15,3-3-8 0,6-5-7 0,4-4-18 16,0-7-29-16,2 0-50 0,6-7-66 0,3-9-130 16,-9 0-249-16,-13 4-825 0</inkml:trace>
  <inkml:trace contextRef="#ctx0" brushRef="#br0" timeOffset="77567.28">24777 15398 1972 0,'0'0'103'0,"0"0"-54"0,0 0 44 0,0 0 44 15,0 0 17-15,-54 125-9 0,41-83-30 0,-1 4-20 16,-5 2-16-16,-1 5-10 0,-3 0-11 16,2 0-14-16,-4-5-11 0,5-2-10 0,5-6-5 15,-1-4-8-15,1-4-3 0,7-6-1 0,0-3-1 16,-1-5 1-16,7-2-2 0,-2-4-1 0,4-5-5 15,-4-3-3-15,4-4-3 0,0 0-8 16,6-11-4-16,3-6-1 0,7-7-3 0,5-11 2 16,-1-2 6-16,14-4 6 0,-8 4 5 0,5 4 5 15,-2 5 3-15,-6 12-1 0,-6 8-1 16,-5 3 0-16,-2 5-5 0,-5 5 1 0,1 8 9 16,0 8 11-16,-4 7 11 0,0 4 1 0,-2 4-8 15,0 4-9-15,0-3-6 0,2-6-5 0,4 0-5 16,5-6-4-16,3-4-12 0,-1-7-21 0,5 0-30 15,7-9-45-15,2-5-57 0,0 0-143 16,-7-7-419-16,-1 2-779 0</inkml:trace>
  <inkml:trace contextRef="#ctx0" brushRef="#br0" timeOffset="77933.77">25229 15979 1772 0,'0'0'67'15,"0"0"-78"-15,0 0 56 0,0 0 88 0,0 0 23 16,0 0-24-16,0 0-28 0,0 0-20 16,0 0-4-16,0 0-5 0,135-23-10 0,-119 12-13 15,-1-3-7-15,-1 2-1 0,-6-2 3 0,3 0 2 16,-7 0-12-16,-2 3-6 0,-2 1 0 0,0 4-2 15,-2 0 4-15,-4 1 0 0,-5 5-8 16,3 0-7-16,-6 0-3 0,-7 8-12 0,0 6 1 0,-2 7 2 16,-6 5-2-16,5 2 5 0,1 1 1 15,4 1-1-15,7 0-4 0,0-4 2 0,7-3-1 16,-1-3-4-16,6-6 1 0,0-3-8 0,11-1-1 16,1-3 1-16,0-5 4 0,9-2-1 15,4-2-8-15,4-3-13 0,-4-7-30 0,8 1-29 16,-6-3-36-16,-3 2-42 0,7-1-56 0,-8 4-131 15,0 0-201-15,-7 2-120 0,-7 2-347 0</inkml:trace>
  <inkml:trace contextRef="#ctx0" brushRef="#br0" timeOffset="78367.3">25630 15954 0 0,'0'0'0'0,"0"0"123"0,0 0 72 0,0 0 54 15,0 0 21-15,0 0-25 0,0 0-18 0,0 0-20 16,0 0-19-16,0 0 3 0,0 0-13 16,0 0 4-16,0 0 4 0,0 0-8 0,66 92-20 15,-66-76-27-15,-4 2-19 0,-6-2-28 0,6 0-18 16,0-2-18-16,2 0-19 0,-5-4-7 0,7-6-12 16,-4 1-7-16,4-3-5 0,0-2 4 15,4 0 4-15,3-5 2 0,-1-1 8 0,6-8-3 16,-4-3-1-16,11-1-3 0,-2-3 0 0,1 1-8 15,-3 1-3-15,-1 1-1 0,3 4-7 0,-5 2 8 16,-4 3 1-16,1 4-1 0,-3 5 2 0,-2 0-3 16,-2 3-3-16,-2 8 4 0,2 1 10 15,-2 6 2-15,2 3 7 0,2 0 3 0,2 4-8 16,-1-4-6-16,-1-5 0 0,10 0-6 0,-6-4-5 16,9-5 5-16,-3-3 3 0,3-4 5 15,0 0 10-15,3-9-5 0,5-2-1 0,-4-8-3 16,-1 0-3-16,-1 1 4 0,-9 1-5 0,7 2-2 15,-13 4-8-15,6 1-2 0,-6 6-6 16,1 1-14-16,-5 3-5 0,0 10-2 0,0 4 10 16,0 8 11-16,0 3 11 0,0 6-13 0,4-1-29 15,4-1-47-15,2-4-79 0,9-4-82 0,0-2-190 16,-1-7-336-16,-8-5-731 0</inkml:trace>
  <inkml:trace contextRef="#ctx0" brushRef="#br0" timeOffset="78677.49">26527 15976 1757 0,'0'0'325'0,"0"0"-176"0,0 0-10 15,0 0 1-15,0 0-42 0,0 0-35 0,0 0-7 16,0 0 15-16,0 0 14 0,0 0-6 0,0 0-19 16,-53 127-24-16,48-101-22 0,3-1-14 0,2-4-14 15,0-6-16-15,0-1-13 0,2-5-13 16,3-4-25-16,7-3-44 0,-4-2-106 0,3-4-286 15,-5-1-815-15</inkml:trace>
  <inkml:trace contextRef="#ctx0" brushRef="#br0" timeOffset="78800.95">26589 15839 1531 0,'0'0'334'0,"0"0"-335"0,0 0-48 16,0 0-11-16,0 0-83 0,0 0-184 0,0 0-174 15,0 0-283-15</inkml:trace>
  <inkml:trace contextRef="#ctx0" brushRef="#br0" timeOffset="79098.27">26947 15884 1968 0,'0'0'137'0,"0"0"-83"0,0 0 18 0,-130-7 19 16,107 7-4-16,2 0-22 0,5 0-24 0,8 5-17 16,-3-3-18-16,9 3-17 0,2 2-10 0,0-2-6 15,8 4 14-15,3-2 14 0,3 2 12 16,-1-2 12-16,9 0-2 0,-7 3 3 0,5-1 4 16,1 1 6-16,-4 4 11 0,1 0 18 0,-5 2 12 15,-5 3 12-15,2 2 2 0,-8 1-7 0,-2 1-2 16,0 1-9-16,-10 1-11 0,2-2-12 15,-7 2-14-15,-1-2-9 0,5-4-15 0,-5-1-5 16,1-6-7-16,9 0-13 0,0-8-10 0,-2-1-30 16,6-3-60-16,2-7-123 0,0-3-368 15,0 3-1049-15</inkml:trace>
  <inkml:trace contextRef="#ctx0" brushRef="#br0" timeOffset="79309.67">27276 15574 1805 0,'0'0'347'0,"0"0"-148"0,0 0-20 0,-71 163-7 16,61-112-57-16,-4-5-43 0,5 0-35 0,-1-2-26 15,8-6-9-15,0 2-15 0,0-8-15 0,2-1-17 16,0-5-21-16,0-5-44 0,0-2-60 15,2-7-187-15,0-3-343 0,0-7-750 0</inkml:trace>
  <inkml:trace contextRef="#ctx0" brushRef="#br0" timeOffset="79487.22">27075 15875 1820 0,'0'0'118'16,"0"0"-114"-16,0 0 14 0,0 0 47 0,0 0-6 16,0 0-29-16,0 0-30 0,137 21-31 0,-108-21-43 15,-5 0-85-15,9-5-204 0,-12 3-197 16,-4-3-367-16</inkml:trace>
  <inkml:trace contextRef="#ctx0" brushRef="#br0" timeOffset="79749.78">27466 15940 549 0,'0'0'618'0,"0"0"-263"0,0 0-28 0,0 0-15 15,0 0-51-15,0 0-60 0,-2 120-45 16,-2-100-36-16,-1 3-26 0,-3-2-22 0,6-2-25 16,-2-3-10-16,0-5-6 0,2 1-3 0,2-5 2 15,0-6-1-15,0 2-3 0,0-3 8 0,0-3-1 16,2-3-3-16,2-8-5 0,0-2-9 15,0-2 0-15,9-1-5 0,-9 0-1 0,6 1 0 16,-2 5-5-16,-5 1-1 0,11 1-3 0,-8-1-5 16,11-2-4-16,-1 0-7 0,3 0-8 0,4 0-18 15,-3 0-35-15,3 4-77 0,0-2-57 16,-3 8-24-16,1-1-103 0,-4 3-402 0,-11-1-752 0</inkml:trace>
  <inkml:trace contextRef="#ctx0" brushRef="#br0" timeOffset="80103.37">27850 16016 2721 0,'0'0'136'0,"0"0"-90"16,0 0 3-16,0 0 7 0,0 0-8 16,0 0-19-16,0 0-12 0,0 0-10 0,0 0 4 15,0 0 5-15,0 0-4 0,0 0-1 0,0 0-3 16,0 0-5-16,-49 73 1 0,57-61 3 15,9 2-5-15,-1-3-5 0,3 3-1 0,-5 0-3 16,13-2 4-16,-6 2 6 0,1-1 0 0,-1 3 4 16,-2 2-4-16,-11 1-5 0,4 2 0 0,-8 0-2 15,-4-1 2-15,0 1 3 0,-12 0 1 16,2-1 2-16,-9 1 5 0,-6-4 0 0,-2 0 3 16,1-5-4-16,-3 2 0 0,-2-5-2 0,2-4-1 15,-2-3-1-15,2-2-7 0,0 0-6 0,6-9-15 16,2-3-8-16,11-2 2 0,0 5 7 0,6-4 14 15,4 1 10-15,0 1 4 0,4-1-1 0,10 0-3 16,-3-4-2-16,5 0-9 0,7-3-10 16,6-3-18-16,0-3-23 0,8-6-47 0,2 1-103 15,-10 6-344-15,-8 5-1012 0</inkml:trace>
  <inkml:trace contextRef="#ctx0" brushRef="#br0" timeOffset="80365.84">28404 15379 1959 0,'0'0'176'0,"0"0"2"16,0 0 30-16,21 165 7 0,-11-107-47 0,-8 1-46 15,-2 4-33-15,0-1-26 0,0-2-14 0,-12-3-13 16,6-4-11-16,-13 0-10 0,1-7-12 0,-3 0-4 16,-2-4-8-16,0-3-4 0,-3-8-9 15,-5 0-24-15,4-6-44 0,-6-1-75 0,2-9-192 16,2-6-505-16,10 0-731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30:27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5662 11690 0 0,'0'0'0'0,"0"0"0"0,0 0 0 15,0 0 0-15,0 0 0 0,0 0 0 0,0 0 0 16,0 0 0-16,0 0 0 0,0 0 0 0,0 0 31 16,0 0 11-16,99 10 16 0,-76-10 20 15,4 0 11-15,2 0 30 0,6 0 24 0,8 0 23 16,5 0 22-16,10-3-12 0,10 3-12 0,4-2-23 16,11 2-29-16,2-2-10 0,12-1-16 15,4-4-16-15,0 3-7 0,3-3-16 0,1-3-14 16,3 3-4-16,-5-2-2 0,-4 2 1 0,-6 3 0 15,-2-3-3-15,-10 4-10 0,-9 1-5 0,-4-3-5 16,-10 3-4-16,-2 0 0 0,-11-2 0 16,1-1 2-16,-11 1-1 0,-2 1 5 0,-10-1-3 15,-2-1-2-15,-1 5 0 0,-9 0-5 0,-1 0-1 16,-6 0-4-16,2 0-9 0,3 0-10 0,-7 3-2 16,0 1-2-16,6 1-3 0,2 2-4 0,1-1-97 15,-1-2-287-15,-2-1-898 0</inkml:trace>
  <inkml:trace contextRef="#ctx0" brushRef="#br0" timeOffset="3047.62">14536 11561 0 0,'0'0'35'0,"0"0"-1"0,0 0 25 16,0 0 38-16,0 0 22 0,143 0 7 0,-102 3-16 16,4-1-19-16,11 0-10 0,0-2-6 0,2 0-7 15,-4 0-2-15,4 0-2 0,-1 0-5 0,-7 0-6 16,-4-2-7-16,-11 0-15 0,-6 2-6 15,-9 0-13-15,-3-3-18 0,-7 3-44 0,0 0-110 16,-5 0-163-16,-1 0-389 0</inkml:trace>
  <inkml:trace contextRef="#ctx0" brushRef="#br0" timeOffset="3867.95">3454 13083 287 0,'0'0'177'0,"0"0"-53"0,0 0 14 15,0 0 35-15,0 0 15 0,0 0-14 0,159-55-45 16,-107 43-44-16,6 3-31 0,14-3-28 16,11 5-17-16,6-1-14 0,12 3-54 0,-22-2-223 15,-24 5-936-15</inkml:trace>
  <inkml:trace contextRef="#ctx0" brushRef="#br0" timeOffset="23248.89">2708 10394 0 0,'0'0'24'16,"0"0"157"-16,0 0 31 0,0 0 42 0,0 0-17 16,0 0-26-16,0 0-39 0,0 0-55 0,0 0-35 15,0 0-28-15,0 0-8 0,-134-2 2 16,92 18 3-16,-7 9 2 0,-5 10 3 0,-6 11 10 15,0 7 5-15,-2 13 5 0,2 10-2 0,-2 8-8 16,2 5-8-16,2 8-17 0,0 2-12 0,5 2-8 16,-1 5-4-16,6 2-1 0,3 2 6 15,3 10 5-15,7 7 4 0,6 9 2 0,2 9 1 16,9 11-5-16,3 10-2 0,3 10-3 0,10 7-8 16,2 6-4-16,0 3-9 0,2-4-3 0,12-4-1 15,-1-6-3-15,8-16 1 0,-3-7 0 16,9-10 0-16,-2-9 4 0,4-8 4 0,2-3 1 15,0-8-2-15,2-4-2 0,-4-10-1 0,2-3-2 16,-4-5-1-16,4-8 0 0,-7-7-6 0,3-3 5 16,0-6 1-16,0-7 1 0,-6-4 5 0,4-3-6 15,-9-3 0-15,1-7 1 0,-1 2-1 16,-8-7 1-16,-1-4-3 0,-1 0-8 0,-4-8-16 16,2-5-28-16,-2-5-52 0,4-4-74 0,1 1-126 15,-1-8-192-15,-4-2-847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11:34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4093 6388 0 0,'0'0'0'0,"0"0"0"0,0 0 0 15,0 0 0-15,0 0 0 0,0 0 0 16,0 0 0-16,0 0 0 0,0 0 13 0,0 0 8 15,0 0-2-15,0 0 14 0,122-28 35 0,-104 40 27 16,-1 2 26-16,2 4 11 0,3 6-12 16,3-1-10-16,6 6-12 0,2 4-14 0,9-3-7 15,5 2-7-15,11 0-1 0,6-4-2 0,15 2-2 16,5-5-8-16,9-5-7 0,11-3-8 0,7-4-7 16,9-6 4-16,4-4 1 0,9-3 5 15,5-5 8-15,5-4 2 0,6-3 6 0,6-2-3 16,4 0-6-16,6 2-11 0,3-2-6 0,5 2-6 15,-5 5-6-15,-3 2-7 0,-6 3-7 0,-8 2-5 16,-14 0 0-16,-9 0 7 0,-11-2-3 0,-5-3 3 16,-15-2 4-16,-8 0 1 0,-8 0 13 0,-13-2 3 15,-8 2 3-15,-2 0-4 0,-17 2-13 16,-2-2-8-16,-3 4-12 0,-10-2-12 0,-1 0-15 16,2 3-36-16,0-3-84 0,-4 1-134 0,-5 1-222 15,-7 1-674-15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31:56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2675 9811 0 0,'0'0'0'0,"0"0"0"0,0 0 0 15,0 0 21-15,0 0 25 0,0 0 14 0,120-40 13 16,-93 37 4-16,-1-1-10 0,3 1-13 0,5 1-22 16,3 0-15-16,4-1-6 0,2 1 9 0,3 2 21 15,6-2 26-15,1-1 26 0,11 3 29 0,5 0 10 16,1 0 0-16,15 0-11 0,2-2-27 16,10 2-20-16,4-5-17 0,9 3-17 0,14-5-12 15,8 0-13-15,6-5-17 0,11-1-3 0,2-1-3 16,6-3 4-16,0 5 10 0,0-2 6 15,3 2 14-15,-1-2 27 0,-4 5 36 0,-2-3 26 16,0 3 26-16,-4-3 2 0,-5 5-17 0,-3-2-16 16,-5-2-24-16,-1 2-14 0,-1 0-9 15,-10-3-2-15,2 3 1 0,-6 0-5 0,0 2 5 16,-6-3-10-16,-5 6-9 0,-8-1-5 0,-1 5-11 16,-7 0-9-16,-4 0-6 0,-7 0-7 0,-5 0-6 15,-9 9 2-15,-4-2-3 0,-4 3-2 0,-4 1-6 16,-11 1-21-16,-3 2-34 0,-3 2-63 0,-4 1-126 15,-12-3-369-15,-11-2-904 0</inkml:trace>
  <inkml:trace contextRef="#ctx0" brushRef="#br0" timeOffset="7601.98">8248 13718 0 0,'0'0'0'16,"0"0"0"-16,0 0 0 0,0 0 0 15,0 0 0-15,0 0 0 0,0 0 0 0,0 0 0 16,0 0 75-16,0 0 20 0,0 0 23 0,132 5 15 15,-103-5 10-15,4 0 9 0,6 0-9 16,3 0-12-16,1 2-19 0,9 0-29 0,-5-2-14 16,11 3-15-16,2-3-6 0,4 0 1 0,7 0-3 15,1 0-1-15,9 0-1 0,1-3-2 0,1-1-3 16,2-1-5-16,-5 1-3 0,-3-3-7 16,-1 0-8-16,-10 2-8 0,-6-2-5 0,0 2-8 15,-8 1-15-15,-2 1-37 0,-19 1-163 0,-11 1-1040 0</inkml:trace>
  <inkml:trace contextRef="#ctx0" brushRef="#br0" timeOffset="13837.65">16723 15431 0 0,'0'0'0'0,"0"0"0"0,0 0 0 15,0 0 0-15,0 0 0 0,0 0 0 16,0 0 0-16,0 0 75 0,0 0 39 0,0 0 10 16,145-14 0-16,-104 5 1 0,5-3 0 0,1 2-4 15,5-2-12-15,-3 0-22 0,3 1-24 0,-6-1-26 16,5 5-19-16,-5-2-18 0,-1 2-19 16,1 0-15-16,-1 2-35 0,-8 1-56 0,-6 1-99 15,-12 1-427-15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33:04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6929 14784 71 0,'0'0'283'16,"0"0"-162"-16,0 0-42 0,0 0-14 0,0 0 19 16,0 0 57-16,0 0 42 0,0 0 24 15,0 0 12-15,0 0-12 0,41 129-9 0,-37-83-8 16,-4 7-24-16,-4 7-30 0,-4-2-28 0,4-1-33 16,-8-1-19-16,-1-4-7 0,-3-3-8 15,-1-4-4-15,5-3-2 0,-1-3-7 0,-3-5-4 16,5-8-3-16,-1-1-3 0,8-6-2 0,-4-7-1 15,1-5 5-15,7-5-2 0,0-2 1 16,0-14-6-16,2-9-18 0,7-17-20 0,3-15-16 16,5-14-15-16,7-14-10 0,10-4 2 0,1-3 17 15,2 2 20-15,4 10 25 0,-2 17 17 0,-3 14 0 16,1 14 2-16,-8 14 5 0,-4 5-2 0,4 4 4 16,-9 6 4-16,-1 4-1 0,-1 0 10 15,-5 4-3-15,-5 8 0 0,-4 0 4 0,-4 3 8 16,0 1 6-16,0 0 4 0,-6 8 1 0,-8-3-13 15,-3-1-8-15,-4 3-10 0,-1-5-9 0,-1 3-5 16,-6-5-6-16,0-2-2 0,2-4-6 0,-2-8-2 16,2-2-16-16,2-7-31 0,-1-9-61 15,-1-10-119-15,2-9-280 0,6 8-270 0,9 7-770 0</inkml:trace>
  <inkml:trace contextRef="#ctx0" brushRef="#br0" timeOffset="342.84">7599 14794 536 0,'0'0'291'0,"0"0"-82"0,0 0 9 15,0 0 33-15,0 0 6 0,0 0-29 0,0 0-54 16,0 0-26-16,0 0-22 0,0 0-13 0,0 0-11 15,0 0-19-15,53 131-12 0,-57-113-17 0,2 0-12 16,-4-4-7-16,-2 0-10 0,6-2-7 0,0-5-3 16,2 0 0-16,-2-5 2 0,2 0 11 15,0-2 9-15,0-2 7 0,0-5-4 0,2-5-13 16,2-6-13-16,4-8-15 0,2-3-1 0,7-6 0 16,-3 0 2-16,3-2 1 0,4 1 0 0,-1 1 5 15,1 3-6-15,0 7 2 0,-3 4-3 16,-3 10-5-16,-1 6-8 0,-8 3-11 0,7 2-7 15,-7 0-14-15,4 2-12 0,-1 3-34 0,3 2-67 16,-2 2-119-16,-1-2-276 0,-1-2-980 0</inkml:trace>
  <inkml:trace contextRef="#ctx0" brushRef="#br0" timeOffset="508.96">8175 14752 1887 0,'0'0'283'0,"0"0"-120"16,0 0 3-16,0 0-27 0,0 0-44 0,0 0-49 16,0 0-31-16,0 0-21 0,0 0-20 15,-18 120-29-15,18-113-46 0,4-5-88 0,2-2-210 16,0 0-305-16,-4 0-610 0</inkml:trace>
  <inkml:trace contextRef="#ctx0" brushRef="#br0" timeOffset="633.32">8240 14529 556 0,'0'0'336'0,"0"0"-412"0,0 0-87 16,0 0-70-16,0 0-187 0</inkml:trace>
  <inkml:trace contextRef="#ctx0" brushRef="#br0" timeOffset="921.29">8436 14702 1518 0,'0'0'505'16,"0"0"-311"-16,0 0-37 0,0 0 9 0,0 0-40 16,0 0-52-16,0 0-43 0,0 0-20 0,0 0-7 15,0 0 6-15,0 0 8 0,0 0 12 0,0 0 12 16,0 0 1-16,16 68-5 0,-1-91-13 15,4-2-11-15,1-2-7 0,-3-3-5 0,3 6 2 16,-1 1-2-16,-7 5 3 0,1 2 1 0,1 7-2 16,-8 2-1-16,7 3-4 0,-9 4 0 0,6 4 0 15,1 5 5-15,-1 2 1 0,0 8 0 16,7-3 0-16,-3 0-5 0,1 0 0 0,8-6-9 16,-3 1-13-16,3-4-36 0,2-2-58 0,-2-5-87 15,-1 0-179-15,-3 0-309 0,-9-5-809 0</inkml:trace>
  <inkml:trace contextRef="#ctx0" brushRef="#br0" timeOffset="1049.84">9033 14430 1448 0,'0'0'549'16,"0"0"-279"-16,0 0-96 0,-6 134-59 0,6-98-70 16,0 1-39-16,4-5-36 0,9-1-28 0,-7-2-48 15,8-4-80-15,-7-4-173 0,-1-7-262 0,2-5-626 16</inkml:trace>
  <inkml:trace contextRef="#ctx0" brushRef="#br0" timeOffset="1280.53">8851 14526 2618 0,'0'0'77'0,"0"0"-48"0,0 0 30 0,0 0 20 16,0 0 14-16,0 0 0 0,0 0-9 0,0 0-10 16,135 31-9-16,-94-36-12 0,3-2-16 15,-1-2-11-15,0 4-17 0,-3-2-6 0,-5 2-6 16,-10 3-11-16,1-3-17 0,-5 5-41 0,-6 0-66 16,-1 0-82-16,-10 0-135 0,2 0-318 0,-4 0-887 0</inkml:trace>
  <inkml:trace contextRef="#ctx0" brushRef="#br0" timeOffset="1839.28">8359 14655 578 0,'0'0'353'0,"0"0"-130"16,0 0-61-16,0 0 7 0,0 0 18 0,0 0 1 15,0 0-9-15,0 0-7 0,0 0-36 0,0 0-41 16,0 0-33-16,-14 125-32 0,12-107-17 15,2-4-11-15,-2-1-17 0,2-4-34 0,-2 1-67 16,2-3-185-16,0-3-359 0,0-1-748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33:36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 11016 0 0,'0'0'0'0,"0"0"0"15,0 0 0-15,0 0 52 0,0 0 36 0,0 0-16 16,0 0-19-16,0 0-20 0,0 0-14 16,0 0 1-16,0 0 8 0,0 0 16 0,-124 5 19 15,105 6 19-15,2 0 13 0,-5 7-10 0,1 3 29 16,-2 2-6-16,1 3 2 0,-10 3 15 16,10 4 8-16,-5 4 8 0,-4 0-8 0,6 1-9 15,-6 7-54-15,2-2-13 0,2 3 0 0,-4 1-3 16,4 0 14-16,-2 2-1 0,3 1 2 0,5-3 0 15,4-3 22-15,9-8-28 0,0 1 15 16,2 3-33-16,1 5-7 0,1 13-6 0,-6 13-2 0,10 14-3 16,0 14-34-16,0-2 22 0,10-2-27 15,-1-8 19-15,5-7 3 0,3-12-5 0,-3-7-4 16,1-5 2-16,5-4 2 0,1-1 1 0,0-3 1 16,-1-1 0-16,5-1-1 0,2-5 4 0,-2 1 0 15,0-6 0-15,6 1-2 0,-3-4 0 16,3-3-3-16,-2-6 1 0,-2 2 3 0,-4-8-5 15,4 1 0-15,-6-5-1 0,-3-2-7 0,-5-3 3 16,1-2-2-16,-6-4-6 0,1 2-10 0,-5-5-24 16,-4 2-67-16,0-2-186 0,0 0-474 15,0 0-739-15</inkml:trace>
  <inkml:trace contextRef="#ctx0" brushRef="#br0" timeOffset="5723.44">4816 13055 588 0,'0'0'226'0,"0"0"35"0,0 0 32 0,0 0-2 16,0 0-44-16,0 0-59 0,0 0-41 0,0 0-25 15,0 0-18-15,0 0-13 0,0 0-19 16,0 0-9-16,-88-53-11 0,67 58-7 0,4 4-4 16,-3 3-4-16,-5 6-2 0,2 3-3 0,0 5 0 15,3 3-5-15,-5 6-4 0,4-3-5 0,1 4-3 16,1 1-3-16,4-2-3 0,3-2-4 16,4-6-5-16,2-2-4 0,6-2-4 0,0-6-2 15,4-1-3-15,0-6 0 0,8 0 3 0,-1-3 4 16,5 0 5-16,3-5 0 0,-3-2 2 0,7 0-2 15,0-5 0-15,-3-4 7 0,9-5 0 0,-4-3 3 16,4-7 1-16,0-1-4 0,-6-1 2 0,4-3 3 16,-9 1 2-16,-5 3 3 0,-3-1 3 15,0 3-2-15,-1 5 2 0,-7 2 1 0,0 5 0 16,-2 6 5-16,0 3-3 0,0 2-3 0,0 0-7 16,0 0-8-16,0 2-4 0,0 7-5 0,0 3 3 15,-2 4 2-15,2 4 4 0,-7 5 1 16,5 1-5-16,2-3-4 0,0 3-7 0,0-6-8 15,9-2-19-15,-5-4-33 0,6-2-64 0,5-3-106 16,-5-4-332-16,-6-3-1020 0</inkml:trace>
  <inkml:trace contextRef="#ctx0" brushRef="#br0" timeOffset="28754.07">1052 14024 87 0,'0'0'16'0,"0"0"1"16,0 0 14-16,0 0 31 0,0 0 59 15,0 0 54-15,0 0 27 0,-120 16 16 0,98-2-10 16,-1 14 2-16,0 7 0 0,-2 8-17 0,5 13-22 15,-3 10-48-15,2 14-38 0,0 11-37 0,3 6-25 16,5 6-20-16,7 3-16 0,6 0-23 0,0-5-37 16,15 2-53-16,5-11-101 0,5-1-135 15,-4-27-232-15,-2-25-178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34:52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9217 3451 26 0,'0'0'97'0,"0"0"17"0,0 0 17 0,0 0 11 15,0 0 8-15,0 0-17 0,0 0-22 16,0 0-30-16,0 0-18 0,0 0-6 0,0 0 2 15,0 0 17-15,73-23 5 0,-53 23-1 0,3 0-2 16,2 2-10-16,10 0-4 0,2 1-10 0,5-3-4 16,3 2-2-16,7-2-3 0,-1 0 5 0,9 0 7 15,4 0 1-15,5 0-3 0,1-2-4 16,0-5-9-16,3 2-6 0,1-2-5 0,-6 0-5 16,-4 3-5-16,2-3 1 0,-12 4 0 0,0-1-2 15,-11 4 3-15,-5-3-7 0,-12 3-2 16,-3 0-2-16,-4 0-7 0,-5 0 4 0,-6 3-2 15,5-1-4-15,-7-2-4 0,-4 2-1 0,0 1-3 16,6-3-1-16,-5 4 5 0,1-1-3 16,-2-1-2-16,2 0-1 0,4 3-3 0,-2 0-8 15,-2-1-15-15,7 5-51 0,-5-2-152 0,6 3-338 16,-7-3-822-16</inkml:trace>
  <inkml:trace contextRef="#ctx0" brushRef="#br0" timeOffset="16969.87">3892 15104 0 0,'0'0'0'16,"0"0"0"-16,0 0 0 0,0 0 134 0,0 0 36 0,0 0-5 16,0 0-12-16,0 0-10 0,0 0-12 15,0 0-6-15,0 0-12 0,135-18-13 0,-110 18-14 16,-5-3-13-16,3 3-12 0,0-2-9 0,6 0-5 15,-2-1 1-15,4-1-3 0,4-1 0 16,4 0-1-16,6-2-9 0,3-2 0 0,2 6-1 16,5-4 6-16,3 0 3 0,0 2-2 0,2 0 1 15,0 1-11-15,0 1 4 0,-6 3-2 0,4 0-6 16,-3 0-3-16,-3 0-11 0,4 0-4 0,4 0-1 16,-6 5 1-16,3-3-3 0,-1 1 1 15,4 1-6-15,2 1 1 0,0 0 2 0,2-1 0 16,-2 2 1-16,0 3-6 0,2-2 5 0,-2 3-1 15,5-3 1-15,-1 0 6 0,4 0-8 0,0 0 0 16,7-5-1-16,-5 3-3 0,3-3 5 16,3 0-2-16,1-2 0 0,-7 0-3 0,2 0 3 15,3-2 1-15,-9-3 1 0,7 1 3 0,-9 1-4 16,2 1 1-16,-4 0 3 0,-6-1 7 16,-6 3-1-16,-1 0 0 0,-9 3 1 0,3-1-5 15,-16 3 6-15,6-1-1 0,-6 1-1 0,-6-1-3 16,-3 1 0-16,-1 0 1 0,-4-3 0 15,1 0 4-15,-4 1-7 0,-1-3-3 0,-1 2-6 0,-2-2-13 16,7 0-33-16,-9 0-97 0,2 0-286 16,-1 0-1010-16</inkml:trace>
  <inkml:trace contextRef="#ctx0" brushRef="#br0" timeOffset="26742.78">7384 13629 920 0,'0'0'233'0,"0"0"-33"0,0 0 16 16,0 0 7-16,0 0-7 0,0 0-34 16,0 0-50-16,0 0-26 0,0 0-24 0,0 0-10 15,0 0-12-15,-124-54-7 0,105 61-11 0,3 5-8 16,1 2-10-16,-3 4-9 0,5 6-3 0,-3 0-7 15,3 2-2-15,5 1-2 0,4 1-4 16,2-2-4-16,2-4-6 0,2 1-7 0,10-2-15 16,1-2-25-16,9-3-44 0,11-4-73 0,-4-4-138 15,2-3-238-15,-14-3-876 0</inkml:trace>
  <inkml:trace contextRef="#ctx0" brushRef="#br0" timeOffset="26999.98">7855 13673 1100 0,'0'0'902'0,"0"0"-708"15,0 0-45-15,0 0 14 0,-116 43-24 0,87-22-43 16,5 2-44-16,-1 3-29 0,8 0-10 16,1-2-5-16,7-1-3 0,7-5-1 0,2-1-2 15,2-4-2-15,7-4 3 0,7-2 3 0,1-3 2 16,3-1 4-16,5-3 0 0,0-3 2 0,4-6-3 15,0-2-1-15,-6-2-1 0,-3-4-1 0,1 4 3 16,-4-1 2-16,-11 0-1 0,0 0-2 16,-4 0-6-16,-2-3-15 0,0 5-18 0,-6-2-27 15,0 2-45-15,1 0-96 0,-1 5-249 0,0 3-805 16</inkml:trace>
  <inkml:trace contextRef="#ctx0" brushRef="#br0" timeOffset="27411.95">8136 13357 705 0,'0'0'414'0,"0"0"-86"0,0 0-52 0,0 0-61 16,0 0-56-16,0 0-19 0,0 0-4 0,0 0 8 15,0 0 2-15,0 0-13 0,0 0-18 0,-29 145-25 16,17-108-28-16,2-1-21 0,1-1-17 0,5-2-8 16,-4-5-10-16,0-4 0 0,8-5-2 0,-2-1-1 15,2-6-2-15,-3-1 2 0,1-4 1 16,2-2 4-16,-4 0 4 0,4-5-1 0,0 2 6 15,0-2 6-15,0 0 10 0,0-2 7 0,6-3-2 16,-3-4-8-16,-1-3-16 0,6-7-6 0,2-4-9 16,7-7 0-16,-3-1-4 0,3-2 1 15,-1 5 1-15,3 5 1 0,-9 5 4 0,1 4-13 16,-7 8-9-16,2-1-18 0,-6 7-35 0,0 0-31 16,0 0-43-16,0 11-55 0,-6 3-133 15,2-2-378-15,4-4-810 0</inkml:trace>
  <inkml:trace contextRef="#ctx0" brushRef="#br0" timeOffset="28120.43">8217 13396 106 0,'0'0'79'0,"0"0"43"0,0 0 56 15,0 0 38-15,0 0 1 0,0 0-26 0,0 0-11 16,0 0 8-16,0 0 13 0,0 0-1 0,0 0-33 16,0 0-49-16,0 0-51 0,0 0-16 15,-15-7 14-15,11 21 30 0,-2 7 29 0,-6 3 6 16,3 9-12-16,-9 2-21 0,1 2-23 0,-3 1-23 16,3 0-16-16,3-8-14 0,3-3-10 0,-3-2-5 15,5-4-2-15,-3-5-1 0,8-2 1 0,0-4 1 16,0-1 1-16,-1-7 0 0,5 1 5 15,0-3 3-15,0 0 4 0,0-5-4 0,0-4-12 16,5-8-15-16,3-6-13 0,0-7-5 0,5-4-3 16,1-5 0-16,-6-8-1 0,7-1-1 15,-3 0 5-15,1 5 7 0,1 3 9 0,-8 10 12 16,9 9 13-16,-11 9 6 0,-4 5 3 0,2 5-5 16,-2 2-21-16,0 7-1 0,-2 5 6 15,-4 9 14-15,-7 4 26 0,1 8 9 0,-1 5-2 16,-5 4-5-16,-1 0-6 0,1-4-9 0,-1-1-9 15,7-6-5-15,-1-7-7 0,3-1-4 0,2-4-2 16,6-5-4-16,2-5-8 0,-3-2-7 0,3-2-16 16,0-1-30-16,3-4-36 0,-3 0-49 0,6 0-72 15,4 0-170-15,-6-4-299 0,0 4-781 0</inkml:trace>
  <inkml:trace contextRef="#ctx0" brushRef="#br0" timeOffset="28414.35">8415 13668 1991 0,'0'0'262'16,"0"0"-124"-16,0 0-12 0,0 0 9 0,0 0-31 16,0 0-33-16,-122 90-22 0,104-65-10 0,3-3-11 15,9 2-11-15,-4-1-9 0,10-2-8 16,0-3-3-16,6-5-1 0,2 1-2 0,9-2 1 15,-5-5-3-15,5-5 5 0,1-2 3 0,3-5 5 16,4-8 7-16,-3-6 3 0,3-1 2 16,-4-3 0-16,-5-3 2 0,-1 1 1 0,-5 0 5 15,-6 2 0-15,-4 2-4 0,-4 0-7 0,-10 3-9 16,3-1-7-16,-3 6-8 0,-3-1-13 0,1 5-26 16,1 4-39-16,5 1-65 0,0 4-111 0,-1 0-242 15,9 0-210-15,-4 0-607 0</inkml:trace>
  <inkml:trace contextRef="#ctx0" brushRef="#br0" timeOffset="28671.8">8641 13723 1021 0,'0'0'785'0,"0"0"-640"16,0 0 22-16,0 0 43 0,0 0-16 0,0 0-51 15,0 0-43-15,0 0-28 0,-21 131-23 0,15-117-13 16,4 0-10-16,-3-5-10 0,5-2-5 15,0-4-1-15,0-3 12 0,0 0 20 0,0 0 17 16,0-3 4-16,0-6-14 0,5-3-13 0,1-4-20 16,-4 0-4-16,2-5 4 0,-2 2-5 15,6 1 1-15,-1 3-3 0,-3 1-4 0,4 2-2 16,2 3-2-16,1-1-2 0,1 1-6 0,3 0 1 16,-5 0-6-16,8-1-8 0,1 6-11 0,2-6-24 15,-1 5-52-15,3-2-93 0,-4 0-228 0,-5 2-1183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36:48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17341 2643 359 0,'0'0'-30'15,"0"0"114"-15,0 0-36 0,0 0-29 0,0 0 19 16,0 0 62-16,-130 94 50 0,78-38 45 0,-4 10 39 16,-10 14-4-16,0 17-3 0,-10 10-26 15,5 8-44-15,-1 11-27 0,8 3-30 0,6 7-14 16,10 2-4-16,11 0-9 0,17 4-5 0,5 1-10 15,15 0-12-15,4 0-12 0,11 2-8 0,7 2-5 16,12 1-10-16,-3 2 1 0,4-4-2 16,6-3-3-16,11-4 1 0,3-12-2 0,12-12-4 15,3-12-4-15,2-13 3 0,-1-8-2 0,-3-7-1 16,0-9-1-16,-6-2-11 0,-6-6-18 0,-7-7-41 16,-1-1-48-16,-9-3-83 0,-4-4-131 15,-8-13-240-15,-12-9-839 0</inkml:trace>
  <inkml:trace contextRef="#ctx0" brushRef="#br0" timeOffset="9215.36">22019 6341 25 0,'0'0'3'0,"0"0"7"0,0 0 0 15,0 0 6-15,143 19 5 0,-83-19 17 0,6-4 29 16,21-2 28-16,12-3 51 0,14-3 44 16,22 0 19-16,16-2 9 0,26 3-32 0,16-3-46 15,28 0-33-15,17 2-35 0,12 3-20 0,14 2-16 16,7 1-9-16,2 4 5 0,-6 2 27 0,-5 0 38 16,-16 4 26-16,-10 2 15 0,-17 3-13 0,-21 3-30 15,-18 2-23-15,-21 0-25 0,-20-2-16 16,-19 2-7-16,-19-5-11 0,-16 0-3 0,-19 1-3 15,-12-6-3-15,-21-2 2 0,-6 1 1 0,-17-2 4 16,0-1 0-16,-8 0 0 0,0 2-4 0,-2-2-10 16,3 0-12-16,-3 0-21 0,0 5-12 15,0 2-34-15,0 5-107 0,0-3-254 0,0 0-991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37:50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17854 14991 0 0,'0'0'0'0,"0"0"0"16,0 0 0-16,0 0 74 0,142-37 92 0,-90 23 3 15,6 1 9-15,8-5 3 0,11-3 14 0,7 0 13 16,7-5-4-16,8 2-6 0,3 1-19 15,-7-1-25-15,-4 6-19 0,-2 4-20 0,-9 2-17 16,-5 3-12-16,-5 0-17 0,-2 4-10 0,-6 4-9 16,-8-1-13-16,-6 2-9 0,-5 0-10 0,-6 0-8 15,-12 0-1-15,-4 0-5 0,-5 2 1 16,-1-1-2-16,-7-1 1 0,-2 2-2 0,-2 1-6 16,2-3-5-16,-1 2-17 0,5 0-26 0,6 1-103 15,-1-1-277-15,-3 0-1039 0</inkml:trace>
  <inkml:trace contextRef="#ctx0" brushRef="#br0" timeOffset="666.6">24533 14909 0 0,'0'0'0'0,"0"0"0"0,0 0 0 0,0 0 0 15,0 0 153-15,0 0 18 0,0 0-3 0,0 0-30 16,0 0-30-16,0 0-21 0,0 0-14 15,0 0-12-15,26-54-7 0,-11 50 5 0,4-1 15 16,5 0 23-16,3-2 27 0,10 3 20 0,7-3 4 16,12 2-10-16,4 2-16 0,4 0-25 0,12 1-6 15,5 2-10-15,-1 0-3 0,7 0-3 16,-4 2-10-16,2 1-5 0,-5 0-6 0,-1-1 3 16,-5 3-5-16,-8-3-8 0,-8 1-12 0,-10-1-15 15,-3 0-8-15,-12 1-6 0,-12-3-1 16,0 2-3-16,-9-2-2 0,-6 2-6 0,-6-2-15 15,4 0-26-15,1 3-76 0,1-3-198 0,-4 2-446 16,0-2-659-16</inkml:trace>
  <inkml:trace contextRef="#ctx0" brushRef="#br0" timeOffset="2737.29">7729 14775 1346 0,'0'0'-11'0,"0"0"-33"0,0 0-11 15,0 0 5-15,0 0 21 0,0 0 22 0,0 0 8 16,118-92 2-16,-81 74 16 0,11-3 36 15,3-3 49-15,9-3 43 0,10 2 12 0,3-7-2 16,14-1-30-16,2-1-32 0,14-3-20 0,13 0-28 16,8 1-16-16,4-1-6 0,10 9 7 15,5 4 19-15,6 11 19 0,-7 13 14 0,5 2 3 16,-8 19-14-16,-3 4-13 0,1 8-13 0,-11 5-18 16,-2 2-4-16,-4 4-6 0,-5 1-3 15,-9 9 4-15,-5 1-5 0,-8 7-1 0,-14 7 2 0,-7 4 3 16,-10 9 8-16,-10 2 11 0,-11 8 4 0,-12 2 0 15,-6 4 2-15,-7-1-11 0,-14 1-2 16,-2 6-2-16,-8-5-9 0,-11 0-1 0,-12-1-6 16,0-2-5-16,-18-2 1 0,1-4-6 0,-12-3 2 15,-2-5-4-15,-4 0 3 0,-8-7 0 16,5-4 0-16,-7-6 6 0,-3-5-5 0,1-5 1 16,1-9-4-16,1-4-2 0,-9-7 4 0,7-8-1 15,-7-9 5-15,-2-7 4 0,0-6-4 0,-8-7 0 16,-2-10-3-16,-11-8-5 0,1-5 7 15,-11-8-2-15,-4-4 2 0,4 1 7 0,7-4-4 16,-7-1-2-16,13 0-2 0,-3 1-5 0,7 1-4 16,6 5 4-16,0-1 2 0,10-2 0 0,2 8-2 15,5-6 1-15,-1-2-3 0,13 1 0 16,2-8-1-16,6 2-2 0,0-4 1 0,8 0-1 16,1-2 1-16,5 2-2 0,-1-3 1 0,-1 1-6 15,3 2 10-15,2 3 0 0,-3-1 0 16,7 6 8-16,0 5-6 0,4 2 4 0,2 3-2 15,2 1-1-15,4 2 0 0,-2 4-4 0,6 0 1 16,3 3-3-16,3-1 0 0,-1 3 2 0,3 3 0 16,3-1-1-16,0 5 3 0,2-1 0 0,-1 1-3 15,3 2 6-15,2 0-7 0,2 3-10 0,0-3-15 16,-2 2-32-16,2 0-50 0,2-2-90 16,0 3-213-16,0-1-436 0,0 3-733 0</inkml:trace>
  <inkml:trace contextRef="#ctx0" brushRef="#br0" timeOffset="3501.51">6615 15802 1670 0,'0'0'78'0,"0"0"-1"0,0 0 19 16,0 0 17-16,0 0 3 0,0 0-23 16,-44-125-33-16,44 98-23 0,0-7 3 0,0-3 10 15,5-3 10-15,3-1 13 0,0 0 2 0,0-1-2 16,1 3-10-16,-3 2-12 0,4 5-13 0,-2 6-9 15,3 6-7-15,-3 9-3 0,4-1 0 16,-1 3-3-16,7 4 2 0,1 0-3 0,4 3-1 16,6 0-1-16,2 2 3 0,8 0 5 0,2 2 3 15,1 3 6-15,3-1-4 0,5 3-4 0,-1-2-3 16,1 2-6-16,0 0-1 0,1 2-6 16,-1-2-5-16,-7 4-9 0,5-2-21 0,-1 5-41 15,-5 2-104-15,-15-4-315 0,-5-5-1141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38:23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17368 7574 113 0,'0'0'106'0,"0"0"13"16,0 0 23-16,0 0 16 0,0 0 3 0,124 3-14 15,-79-3-19-15,7 0-11 0,4 0-12 0,12-3 4 16,13-4 10-16,10-4 1 0,10-3-4 16,7 2-11-16,13-2-12 0,14 0-15 0,5 1-6 15,5 4-12-15,8 0-15 0,2 4-7 0,6 3-15 16,3 2-6-16,-1 0-7 0,6 2-4 0,-5 5-4 16,-7 0-2-16,-2 2 2 0,-17-3 0 15,-5 1 3-15,-18 2 1 0,-13-2 1 0,-15 0 3 16,-17 3 3-16,-8-6-1 0,-10 3 1 0,-9 0 0 15,-8-4-2-15,-6-1 4 0,-8 0 4 0,-3-2 2 16,-3 0 7-16,-5 0-4 0,0 0-3 0,-1-2-7 16,-3 0-7-16,4-1-7 0,-6 3-15 15,7 0-31-15,-3 0-60 0,2 0-161 0,1 0-342 16,-11 3-817-16</inkml:trace>
  <inkml:trace contextRef="#ctx0" brushRef="#br0" timeOffset="24908.84">8302 12990 248 0,'0'0'205'0,"0"0"17"15,0 0 4-15,0 0 8 0,0 0 6 0,119-33-20 16,-77 26-32-16,14 0-29 0,4-5-23 16,6 5-6-16,14-5-1 0,11 1-1 0,11-1-10 15,11 1-16-15,9 0-23 0,4 4-21 0,13-2-13 16,3 9-9-16,1 0-4 0,0 0-2 0,-3 4-11 15,-16 3-7-15,-2 3-6 0,-4-2-9 16,-15 1 7-16,-1 0 0 0,-9-2 2 0,-4 0 5 16,-7-2-7-16,-1 0 0 0,-7-3-3 0,-5-2 1 15,-3 0 2-15,-6 0-3 0,-2 0 2 0,-5-2 0 16,-7-3-3-16,-7 0-4 0,-8 3-5 16,-4 0-13-16,-8-1-12 0,-9 1-41 0,0 2-103 15,-8 0-272-15,0 0-1111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39:18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4430 9038 0 0,'0'0'34'0,"0"0"43"0,0 0 59 0,0 0 75 16,0 0 50-16,0 0-1 0,0 0-27 15,124 5-24-15,-85-10-11 0,9 0-23 0,1-2-16 16,5 0-16-16,8 1-14 0,2-1-12 0,4 0-14 16,3 2-13-16,1 3-10 0,7-1-15 0,-3 1-9 15,9 2-2-15,0 0-15 0,5 0-2 0,3 2-4 16,5 3-7-16,-3 0 0 0,4-1-7 16,2-1-4-16,1-1-2 0,5 0-2 0,9-2 1 15,0 0 1-15,3 0-1 0,5-2 3 0,3 0-1 16,-3 2 5-16,0-3 4 0,-2 3-6 0,2 0 1 15,-7 0-4-15,5 5-7 0,-8-5 6 0,-2 2-5 16,-1-2-2-16,-1 0 1 0,-9 3-1 16,-2-1 0-16,-10-2 2 0,-2 4 2 0,-4-1-7 15,-9-1-2-15,-1 3 1 0,-11-1-7 0,-2 1 7 16,-11-3 0-16,3 1-3 0,-7 1 3 16,-5-4-1-16,-7 3-1 0,-4-3 4 0,-9 0 3 15,-1 0-4-15,-7 0-1 0,-1 0 0 0,-9 0-1 16,0 0-2-16,2 0 2 0,-4 2-5 15,0-2-8-15,0 0 7 0,0 0 0 0,0 2-1 16,0-2 10-16,0 0-10 0,0 3-4 0,0-1-11 16,0 0-35-16,0 5-83 0,0-4-213 0,0 1-1281 0</inkml:trace>
  <inkml:trace contextRef="#ctx0" brushRef="#br0" timeOffset="4436.27">4508 10265 0 0,'0'0'0'16,"0"0"0"-16,0 0 0 0,0 0 81 0,0 0 36 15,0 0 24-15,0 0 0 0,0 0 4 16,0 0 1-16,0 0-8 0,0 0-17 0,0 0-23 15,-10-21-18-15,10 21-26 0,0 0-7 0,0 2 16 16,2 3 20-16,0 4 28 0,4-2 15 0,1 5-8 16,-3-1-14-16,6 8-12 0,0-3-12 15,3 1-3-15,-1 0-3 0,5-1-9 0,1 1-3 16,3-1-7-16,0-2-4 0,8 2 4 0,4-4 3 16,0 2 0-16,8-6-6 0,7 1-6 15,3 0-12-15,3-4-4 0,4 2-4 0,6-2-3 0,4-1-3 16,3-1-2-16,-3-3-5 0,4 0-5 15,-6 0 0-15,2-3-2 0,-3-1-1 0,-6-1 3 16,-3-2 0-16,-4 0 1 0,0 0 1 16,-3 2-3-16,-5 1-5 0,-1 1 1 0,-2 2-2 15,-1-1 0-15,-3 0 1 0,2 2 0 0,0 0-2 16,-3-3 2-16,5 1 2 0,-2-3 0 0,7 3 2 16,-3-3 2-16,-2 3 0 0,5 0 1 15,-5-1 0-15,3 1 0 0,-1 2-2 0,-4 0 0 16,1-2-4-16,-3 2 5 0,0 0 0 0,2 0-2 15,3-3 1-15,-1 1-4 0,7-3 0 0,-3-2 1 16,7 0 1-16,4-2 1 0,-5 2-2 0,3-2 1 16,2 0-2-16,-5 2-1 0,1-3 1 0,2 3 2 15,-2 2 2-15,1 0 1 0,-7 0 1 16,-1 1-2-16,3 1 1 0,-3 1-2 0,-3 0-2 16,-1-1 4-16,0 1-2 0,-1 0-1 0,-5 2 0 15,2 0-2-15,-6 0-3 0,2 0 5 16,-4 0 0-16,0-3 1 0,-2 3 3 0,-2-2-3 15,-5 2-4-15,1-2 0 0,0 2 0 0,-5 0 1 16,-3 0-1-16,-3 0 0 0,2 0-3 0,-1 0-2 16,-1 2 3-16,-2 0-4 0,3 1 1 15,-5-1 3-15,-2 0 1 0,0-2 1 0,2 3 4 16,-2-3-5-16,-2 2-2 0,-2-2 0 0,2 0-7 16,-2 0 0-16,3 2-5 0,-3-2-16 0,0 3-42 15,0 1-106-15,2-1-406 0,0-1-1043 0</inkml:trace>
  <inkml:trace contextRef="#ctx0" brushRef="#br0" timeOffset="8998.43">4804 13577 0 0,'0'0'162'0,"0"0"75"15,0 0 31-15,116 0-9 0,-67 0-18 0,9 0-22 16,8 0-20-16,11 0-10 0,12 0-12 0,6 0-20 16,16 0-31-16,9-2-29 0,11-7-22 15,3 1-15-15,2-2 7 0,3-4 8 0,-1 3 6 16,-12-3 0-16,-4 2-16 0,-12 3-19 0,-9 0-14 16,-8-1-10-16,-12 1-9 0,0 0-3 0,-9 1-3 15,-4 1-1-15,-6-5 1 0,-8 5-2 16,-5 0 0-16,-9 0-4 0,-13 0 3 0,-1 0-1 15,-7 2 1-15,-4 1 4 0,-3 1-5 0,-8 1-1 16,-2 2-2-16,0 0-9 0,-2 0-25 0,0 0-59 16,0 0-107-16,0 2-224 0,-2 1-1139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43:16.8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6040 3578 0 0,'0'0'0'0,"0"0"0"15,0 0 0-15,-149-47 0 0,108 38 22 0,-5-3 18 16,3 5 16-16,0-2 3 0,-7 3-4 0,-2-3 0 16,-3 0-12-16,-1-1-8 0,-4 3-7 15,-2-2-7-15,-4 0 6 0,2 2 16 0,-1-2 27 0,-5 2 30 16,0 0 18-16,-9 0-4 0,-5 4-17 15,-7 1-21-15,-13 2-18 0,-11 0-13 0,-7 0-10 16,-13 0-9-16,-5 0-8 0,-7 2-2 0,-10-2 0 16,0 3 5-16,-5-3 5 0,3 4 12 15,2-1 11-15,2-1 5 0,2 3 7 0,6 2 0 16,5-1-5-16,5 4-4 0,11-1-9 0,6 5-14 16,15 0-5-16,6 2-4 0,12 4-4 0,10 1 2 15,11 2-3-15,8 0-3 0,5 5-2 16,11-3-5-16,11 5-5 0,0 0-3 0,11 0-4 15,1 2 1-15,5 3 1 0,-1 4 3 0,3 2-2 16,-3 6 0-16,5 0-1 0,0 4-4 16,3 2 1-16,5 0 0 0,2 5-1 0,2-3 0 15,13 7 6-15,3 0 2 0,7-2 2 0,6 0 4 16,11-3 0-16,11-1 4 0,7-8 9 0,17-4 11 16,5-5 19-16,11-7 25 0,19-4 12 0,16-12 4 15,15-2-3-15,16-14-16 0,19-2-7 0,8-15-12 16,14-6-6-16,7-4-9 0,0-5-1 15,-1-1 1-15,3 1-4 0,-12-2-2 0,-7 6-10 16,-6-2-7-16,-11 2-3 0,-9 3-2 0,-9 4 2 16,-11 3 0-16,-15 4-1 0,-12 2-2 0,-7 1 0 15,-13 4-4-15,-6 0 1 0,-10 1-1 16,-7-1-2-16,-6 0 0 0,-1 0-2 0,-8-2-1 16,-1-3-1-16,-2-4-6 0,-4-1-5 0,0-6-10 15,-5-1-9-15,-6-9-8 0,-5-2-2 16,-8-5-1-16,1-5 11 0,-4-3 10 0,-2 0 7 15,-7-3 4-15,-5-2 3 0,-3 2 10 0,-8 4-2 16,-6 0-9-16,-7 3-29 0,-18 1-46 0,-8 3-52 16,-15 1-80-16,5 14-194 0,12 7-960 0</inkml:trace>
  <inkml:trace contextRef="#ctx0" brushRef="#br0" timeOffset="1002.82">24514 3693 1130 0,'0'0'89'0,"0"0"-22"0,0 0-18 16,0 0-15-16,0 0-6 0,0 0 7 15,-97-120-1-15,66 102 11 0,-6 1 9 0,-13 1 7 16,2 4 9-16,-9 3 16 0,-8 4 16 0,-9 5 11 15,-7 5 7-15,-5 11-6 0,-16 15-11 0,-1 6-14 16,-9 10-13-16,3 7-14 0,1 8-13 16,11 0-14-16,17 0-12 0,20-2-12 0,18-3-7 15,22-3-2-15,15-4 1 0,10-1 1 0,17-6 1 0,18 1 5 16,5-2 4-16,19-8 4 0,9-2 4 16,7-4 3-16,5-7 1 0,10-5 1 0,0-5 2 15,2-4-1-15,2-7-2 0,1 0 2 0,-5-5-8 16,-11-5 0-16,-9-7-2 0,-11-4-7 15,-16-4 1-15,-9-6-2 0,-4-2-5 0,-12-9-7 16,-11-5-14-16,-4 0-28 0,-8-4-38 0,-12-2-65 16,-3 0-106-16,-7 3-143 0,3 10-260 0,7 15-781 0</inkml:trace>
  <inkml:trace contextRef="#ctx0" brushRef="#br0" timeOffset="2804.08">30992 4784 619 0,'0'0'136'16,"0"0"-101"-16,0 0-14 0,0 0-9 0,0 0 1 15,0 0 12-15,0 0 13 0,0 0 6 0,0 0 2 16,0 0 0-16,0 0-7 0,0 0 4 0,31-113 14 16,-31 110 14-16,0 1 23 0,0 0 16 15,0-3 9-15,-2 3-11 0,-2-3-15 0,-6 3-13 16,-5-3-15-16,-3 3 6 0,-13 0 3 0,2 2 1 15,-8 0 7-15,-7 0 0 0,-1 2 0 0,-5 5 1 16,-2 4 1-16,-8 1-4 0,1 7-3 16,-4-1-2-16,-7 8-4 0,4 5-4 0,-6 7-8 15,1 8-10-15,-3 4-17 0,8 8-6 0,2 6-5 16,4 4-4-16,4 0 2 0,15 3-4 16,6 1-6-16,10-3-1 0,19-3-4 0,6-3 0 15,4-6 1-15,16-1 1 0,13-5 0 0,3-4 1 16,9 0 4-16,1-6 1 0,1-4-1 0,9-5 0 15,-2-5-4-15,1-4 3 0,3-4-1 16,6-10 0-16,3-4 1 0,-1-5 0 0,-2-5 0 16,4-11-2-16,-8-5 0 0,-4-8-2 0,-3-4-4 15,-7-8-2-15,-3-2-8 0,-3-6-10 0,1-1-9 16,-6-6-17-16,-10 0-13 0,-6 4-18 0,-7-6-24 16,-8 3-30-16,-4-1-62 0,-8 4-170 0,0 12-478 15,1 12-651-15</inkml:trace>
  <inkml:trace contextRef="#ctx0" brushRef="#br0" timeOffset="3833.25">11103 4510 1544 0,'0'0'102'0,"0"0"7"0,-137 13 24 16,83 10 24-16,-4 5 7 0,3 9-19 0,-5 7-31 15,12 7-21-15,-4 8-11 0,9 6-7 0,4 8-5 16,10 3-8-16,6 10-14 0,7-1-11 0,3 2-13 15,11-2-12-15,4-4-9 0,17-7-5 16,12-7-3-16,0-8 1 0,20-8 3 0,-1-10 7 16,10-4 7-16,0-2 4 0,4-10 4 0,2-2-1 15,-2-4 6-15,-6-6-2 0,-2-3 1 0,-2-3 4 16,-9-7-9-16,1 0-1 0,-3-7 2 16,-6-9-6-16,0-8 1 0,3-8-5 0,-5-7-11 15,-8-12-18-15,-4-10-33 0,-5-12-52 0,-5-11-74 16,-9-11-118-16,-4-10-187 0,0 20-223 15,0 27-709-15</inkml:trace>
  <inkml:trace contextRef="#ctx0" brushRef="#br0" timeOffset="4662.35">21978 5902 1217 0,'0'0'151'0,"0"0"17"0,0 0-13 15,0 0-23-15,0 0-1 0,0 0 5 0,0 0-8 16,-149 21-11-16,99 14-8 0,-4 11-5 16,-10 11-8-16,-6 12-6 0,2 8-19 0,0 5-25 0,10 1-22 15,8 5-7-15,7-8-7 0,8 1-3 16,12-3 3-16,8-4-6 0,11-5-2 0,4-4-2 16,13-4-3-16,7-5 6 0,11-8-1 0,9-4 4 15,9-6 4-15,5-7 1 0,10-10 3 0,2-7 5 16,7-10 6-16,3-6 3 0,3-12 1 15,1-9-1-15,-3-10-5 0,-3-5-4 0,1-9-9 16,-11-5-7-16,-4-11-13 0,-7-12-16 0,-5-10-12 16,-9-8-9-16,-6-4-6 0,-6 1 5 0,-8-1 0 15,-13 10-7-15,-6 6 0 0,-4 7-17 16,-17 10-17-16,-6 8-52 0,-4 11-140 0,6 15-329 16,5 11-842-16</inkml:trace>
  <inkml:trace contextRef="#ctx0" brushRef="#br0" timeOffset="9529.23">3128 7509 444 0,'0'0'208'16,"0"0"17"-16,0 0 18 0,0 0-8 16,0 0-40-16,0 0-52 0,0 0-21 0,0 0-1 15,0 0 16-15,0 0 18 0,0 0 3 0,0 0-7 16,14 56-26-16,-4-68-23 0,5-2-28 0,-1-4-26 16,5-8-16-16,2-3-12 0,1-8-7 0,7-5-5 15,2-6-1-15,6-10-5 0,-1-1-2 0,7-11-2 16,2-3-9-16,3-7-5 0,4-10-4 15,-1-1-6-15,3 0-1 0,4 3 1 0,2 6 3 16,-6 7 7-16,-5 11 5 0,-7 13 9 0,-7 15 4 16,-8 8 2-16,-9 10 1 0,-3 6-3 0,-7 7-5 15,-2 5-9-15,-4 5 7 0,2 7 18 16,-4 9 22-16,5 7 23 0,-5 8 9 0,-5 10-1 16,-1 6-9-16,-4 9-6 0,-5 5-12 0,5 4-15 15,0-1-6-15,4 3-8 0,-3-4-5 16,3 1-1-16,2-4-2 0,0-3 2 0,0 0-4 15,2-5 1-15,-5-1-1 0,3-1-3 0,0-4 3 16,4-1-7-16,-2-6-7 0,0-2-13 0,2-6-9 16,-2-6-12-16,2-6-13 0,-2-4-21 15,-2-7-30-15,2-3-21 0,0-6-21 0,-7-4-49 16,-1-2-168-16,2-5-249 0,-1 2-744 0</inkml:trace>
  <inkml:trace contextRef="#ctx0" brushRef="#br0" timeOffset="9749.21">3452 7363 282 0,'0'0'531'0,"0"0"-264"0,0 0 16 16,0 0 38-16,0 0 14 0,0 0-49 0,0 0-71 15,120-24-49-15,-83 13-39 0,9-3-33 0,-5 0-25 16,2 0-25-16,-3 2-18 0,-1 2-6 15,-4-2-10-15,0 0-5 0,-2 1-6 0,-2-1-14 16,0 1-25-16,-4 1-37 0,2 1-55 0,-2 0-77 16,-4 2-152-16,-5 2-293 0,-7 0-828 0</inkml:trace>
  <inkml:trace contextRef="#ctx0" brushRef="#br0" timeOffset="10094.91">4432 7201 1837 0,'0'0'188'0,"0"0"1"0,0 0-3 0,0 0-30 15,0 0-44-15,-56 120-36 0,48-99-26 16,-3 0-12-16,5-4-11 0,0 4-14 0,0-5 0 16,4 0-4-16,0-2-6 0,-2-2 1 0,2-3-7 15,2 1-5-15,0-6-8 0,0-1-5 0,0-3-2 16,2 0 6-16,4 0 16 0,-2-12 9 0,10 0 3 15,1-11-4-15,6-5-10 0,1-3-10 16,5-4 2-16,6-2-1 0,-4 4 5 0,2 4 11 16,-4 6 5-16,-2 4 6 0,-4 8 6 0,-5 4 0 15,-1 7-3-15,-7 0 1 0,4 9 4 16,-4 5 7-16,3 2 8 0,-5 7 0 0,2 0-6 16,-2 2-10-16,1 1-5 0,-7-1-7 0,4 1-5 15,4-4-2-15,-2-3-14 0,5-3-13 16,-1-2-25-16,0-5-30 0,1-2-35 0,3-5-42 15,3-2-52-15,-5-4-139 0,0-3-284 0,-3 2-820 0</inkml:trace>
  <inkml:trace contextRef="#ctx0" brushRef="#br0" timeOffset="10258.23">5100 7245 2297 0,'0'0'155'16,"0"0"-6"-16,0 0-8 0,0 0-46 0,-64 137-43 0,55-113-28 15,7-10-12-15,-2-1-7 0,4-3 0 16,0-6-6-16,0 1-5 0,0-3-13 0,0-2-21 16,0 0-38-16,0-2-51 0,6-3-86 0,-6-2-290 15,2 3-994-15</inkml:trace>
  <inkml:trace contextRef="#ctx0" brushRef="#br0" timeOffset="10390.65">5110 7015 2658 0,'0'0'13'16,"0"0"-31"-16,0 0 13 0,0 0-17 0,0 0-39 16,0 0-31-16,0 0-37 0,0 0-34 0,0 0-51 15,0 0-133-15,0 0-199 0,0 0-528 0</inkml:trace>
  <inkml:trace contextRef="#ctx0" brushRef="#br0" timeOffset="10946.24">5346 7166 1011 0,'0'0'425'16,"0"0"-269"-16,0 0 12 0,0 0 35 0,0 0-24 16,0 0-19-16,0 0-19 0,0 0-19 0,0 0-13 15,0 0-12-15,0 0-8 0,0 0-8 16,0 0-7-16,0 0-11 0,-5 113-10 0,1-99-12 16,0 0-11-16,2 2-11 0,-4-4-8 0,2 2 0 15,0 0-5-15,-1-3-1 0,3-3 1 0,-2 4-6 16,2-5 2-16,0-2-2 0,0-1 2 0,2-4-4 15,0 0 1-15,0 0-2 0,0 0-6 0,2-2-3 16,2-7-10-16,0-5-6 0,7-4-9 0,-1 0-3 16,9-3-2-16,-5 0 9 0,5 0 7 15,1 7 10-15,-1 1 13 0,-4 4 4 0,1 4 2 16,-1 3 4-16,-5 2-1 0,-2 0 0 0,-2 0 5 16,-4 7 5-16,0 0 7 0,-2 3 5 15,0 0 0-15,0-1-4 0,0 2-7 0,0-1-8 16,0-1-5-16,7-4-6 0,-3 2 1 0,4-5-2 15,2 0-1-15,1-2 5 0,3 0-1 16,5-4 3-16,-1-6 2 0,1 1 0 0,4 0-3 16,-5 2 0-16,-3 0-1 0,-1 4-4 0,-7 1 4 15,1 2-1-15,-2 0 0 0,-2 0 1 0,4 5 2 16,-1-1-1-16,-1 1 0 0,2 2 3 16,0 0-4-16,5-2-4 0,3 2-4 0,5-5-22 15,2 0-33-15,6-2-62 0,0-2-81 0,4-7-169 16,-13 4-365-16,-1 0-783 0</inkml:trace>
  <inkml:trace contextRef="#ctx0" brushRef="#br0" timeOffset="11269.08">6265 7159 2656 0,'0'0'158'0,"0"0"-25"16,0 0 0-16,0 0-44 0,0 0-33 0,0 0-11 15,0 0-5-15,0 0-5 0,0 0-9 0,-128 91-9 16,116-74-6-16,2-1-11 0,-1 3 4 16,9-5-2-16,-4 0-6 0,4-2 9 0,2-3-15 15,0 0-7-15,2-2-2 0,4 0-5 0,-4-2 3 16,6-5 3-16,3 0 5 0,-1-2 0 16,5-8 8-16,1 1-1 0,5-5-3 0,-1-2-2 15,-1-3-5-15,0 0-6 0,-5 1-3 0,1-2-3 16,-1 2-8-16,-8 4 5 0,1 2 8 0,-1 5 3 15,-6 5-3-15,0 2-21 0,0 0-6 16,0 7 2-16,0 2 20 0,0 5 24 0,0 0 6 16,0 2 0-16,2-3-19 0,0-2-29 0,6 1-44 15,2-5-50-15,3-2-85 0,-5-3-236 0,2 0-1001 16</inkml:trace>
  <inkml:trace contextRef="#ctx0" brushRef="#br0" timeOffset="11717.38">6846 6557 2026 0,'0'0'84'0,"0"0"-14"16,0 0 52-16,-51 124 19 0,32-83 1 15,0 8 0-15,1-2-12 0,-3 5-17 0,0 2-22 16,1-3-24-16,-1-2-15 0,7-6-11 0,-3-1-14 16,5-2-9-16,-1-4-9 0,5-4-10 0,0-4-2 15,6-3-10-15,2-5-7 0,0-3-9 16,0-3-15-16,6-3-26 0,-2-4-42 0,6-2-64 15,3-3-116-15,-3-2-395 0,-2 0-850 0</inkml:trace>
  <inkml:trace contextRef="#ctx0" brushRef="#br0" timeOffset="11997.34">7018 7006 2151 0,'0'0'130'0,"0"0"-1"0,0 0 38 15,0 0-18-15,0 0-51 0,-128 36-20 0,107-22-17 16,0 4-10-16,9-2-10 0,-5 5-7 0,11 0-5 16,0-1 0-16,6 3-1 0,0 3-1 0,4 0 0 15,0 1-6-15,9-2-6 0,-1 3-2 16,7 0-3-16,-1 0 1 0,1-2 4 0,2 2 2 16,-1 0 1-16,1-2 1 0,-2-2-1 0,-5-1-7 15,-6-2-3-15,1-2-1 0,-7 2-4 16,-2-5 7-16,-9-1 1 0,3 2 2 0,-10-1 2 15,-1-5-4-15,1 1-4 0,-3-3-8 0,4-6-12 16,-3-1-26-16,-1-2-32 0,-1-5-38 0,-1-6-68 16,2 1-176-16,9 6-1291 0</inkml:trace>
  <inkml:trace contextRef="#ctx0" brushRef="#br0" timeOffset="12989.32">1408 9818 992 0,'0'0'-19'0,"0"0"23"0,0 0 76 16,0 0 54-16,0 0 5 0,0 0-25 15,0 0-8-15,0 0 9 0,0 0 21 0,0 0 12 16,0 0-9-16,0 0-15 0,93-38-25 0,-64 10-22 16,6-5-24-16,4-8-16 0,4-9-12 0,3-6-6 15,8-6-3-15,-1-5-1 0,1-4 0 16,4 0 1-16,-2-6-1 0,-6 6 2 0,-5 0-2 15,-6 8 2-15,-4 7 1 0,-8 4 2 0,-10 10 4 16,1 11 7-16,-9 6 20 0,-1 8 16 0,-6 8 10 16,0 7-13-16,-2 2-40 0,0 4-32 0,0 8-12 15,0 11 15-15,0 10 25 0,0 7 20 16,0 12 3-16,-4 5-6 0,0 5-4 0,0 0-7 16,0 1-4-16,4-4-7 0,0-1-6 0,0-10-7 15,2-2-2-15,4-5-4 0,0-4-2 16,0 0 1-16,2-6-8 0,-1-2-5 0,-1 1-12 15,-4-4-22-15,4-5-28 0,-6 1-33 0,0-4-50 16,0 1-72-16,0-5-141 0,-6-5-284 16,4-2-802-16</inkml:trace>
  <inkml:trace contextRef="#ctx0" brushRef="#br0" timeOffset="13201.28">1947 9457 2556 0,'0'0'27'0,"0"0"-13"16,0 0 5-16,0 0 25 0,0 0 24 0,0 0 13 15,0 0 4-15,0 0-1 0,124-34-16 16,-89 25-12-16,9-3-17 0,-7 0-18 0,4 3-7 16,-1 0-8-16,1-5-7 0,4 5-7 0,1-3-19 15,1-1-45-15,3-1-73 0,2-4-76 0,-1 4-156 16,-11 0-355-16,-15 4-772 0</inkml:trace>
  <inkml:trace contextRef="#ctx0" brushRef="#br0" timeOffset="13548.9">3923 8859 0 0,'0'0'0'0,"0"0"75"0,0 0 206 16,0 0 100-16,0 0 36 0,0 0-34 15,7 123-64-15,-16-81-54 0,-1 5-42 0,-2 3-38 16,-3 3-9-16,-3-1-22 0,1 0-28 0,-4 2-35 16,1-5-50-16,-1-2-22 0,4-7-11 0,5 2-7 15,-2-5 4-15,7-5-9 0,1-2-9 16,2-4-11-16,0-5-31 0,4-9-42 0,0 2-68 16,4-4-89-16,4-10-156 0,1 0-299 0,-5 0-710 0</inkml:trace>
  <inkml:trace contextRef="#ctx0" brushRef="#br0" timeOffset="13891.42">3884 9019 2333 0,'0'0'-20'0,"0"0"7"16,0 0 96-16,126-27 21 0,-80 20-11 0,1 1-27 15,-1 3-20-15,-5 3-11 0,-4 0-3 0,-8 0 3 16,-6 3-2-16,-2 0-2 0,-5 2-1 0,-8 2-7 15,-3 0-2-15,-5 0 1 0,0 4 0 16,-9 6-3-16,-1-1-1 0,-5 5-8 0,-1-2-5 16,1 3-1-16,1-1-8 0,4 0-8 0,8-1-6 15,2 1-1-15,6 1 1 0,6 4 8 16,7-3 4-16,1 3-1 0,1-1 8 0,2-2 2 16,0-2 4-16,-3-1 8 0,-3-1 0 0,-3 0 3 15,-5-3 13-15,-5 1 13 0,-4-3 16 0,-6 5 14 16,-7 0-1-16,-8 1-10 0,-5 1-17 15,-5-1-15-15,-7 1-10 0,1-2-8 0,-6-3-4 16,1-2-7-16,5-5-4 0,-6 1 2 0,6-6-11 16,-5 1-18-16,3-5-26 0,0-5-41 0,8-6-52 15,-4-10-130-15,18 2-476 0,5 5-874 0</inkml:trace>
  <inkml:trace contextRef="#ctx0" brushRef="#br0" timeOffset="14330.2">6954 8921 1635 0,'0'0'165'0,"0"0"-50"0,0 0 27 16,-122 51 22-16,76-22-5 0,-5 6-18 0,-1 9-6 16,-2 6-5-16,-2 1-9 0,7 1-11 0,3 0-27 15,7 0-22-15,10-6-24 0,8 1-12 0,9-6-6 16,6-4-7-16,6-5 0 0,10-3-4 0,11-5 0 16,10-6 1-16,8-4-5 0,13-7-2 15,12-2-2-15,2-5-5 0,13-2-10 0,3-5-19 16,-1-3-49-16,6-1-96 0,-21 1-259 0,-23 3-1198 0</inkml:trace>
  <inkml:trace contextRef="#ctx0" brushRef="#br0" timeOffset="14761.25">8659 8854 1559 0,'0'0'366'0,"0"0"-299"0,0 0 66 0,-78 156 47 16,45-98 9-16,6-1-30 0,-4 1-39 0,0-1-29 15,-2-3-30-15,6 1-24 0,2-4-17 16,2-4-10-16,7 0-13 0,-1-8-6 0,3-5-19 16,9-6-29-16,1-2-32 0,4-8-69 0,0-1-101 15,0-8-244-15,4-6-985 0</inkml:trace>
  <inkml:trace contextRef="#ctx0" brushRef="#br0" timeOffset="15063.2">8523 8937 370 0,'0'0'148'0,"0"0"59"0,142-51 101 15,-78 37 54-15,9 3-29 0,-3 2-74 0,7 7-60 16,3 2-39-16,-1 11-28 0,-5 7-24 0,-4 7-20 15,-5 8-14-15,-6 4-10 0,-5 4-6 16,-8 5-9-16,-9 0-5 0,-12 3-9 0,-7-1-4 16,-9 0 4-16,-1 1-4 0,-8-4 2 0,-13 2 3 15,-3-3 1-15,-9-1 2 0,-2 1 1 16,-12-3 1-16,-9-2-10 0,-5-4-1 0,-9-3-8 16,-5-4-11-16,-5-3-6 0,-4-6-16 0,1-5-21 15,1-7-39-15,4-7-76 0,18 0-283 0,15 0-1243 0</inkml:trace>
  <inkml:trace contextRef="#ctx0" brushRef="#br0" timeOffset="19981.13">11278 15113 40 0,'0'0'206'0,"0"0"67"0,0 0 44 0,122-34 29 15,-83 29-1-15,5 5-40 0,3 0-42 0,7 0-67 16,6 2-48-16,8 3-41 0,15-3-27 16,10-2-22-16,15 0-11 0,9 0-3 0,11-7 5 15,15 3 13-15,0-3 2 0,12 0-5 0,-4 0-7 16,6 2-20-16,0 2-8 0,-6 3-7 16,4 0-3-16,-8 0-2 0,-7 3-1 0,-5 4-1 15,-5 0-6-15,-10 0 2 0,-11-2 0 0,-1 2-4 16,-13 0 3-16,-4 0-3 0,-13 2 0 0,-7-2-2 15,-9 2-9-15,-7-2-37 0,-9 5-91 0,-9 2-200 16,-14-4-671-16,-13-1-598 0</inkml:trace>
  <inkml:trace contextRef="#ctx0" brushRef="#br0" timeOffset="22597.07">19276 8058 781 0,'0'0'272'16,"0"0"-6"-16,0 0-7 0,0 0-1 0,0 0-23 15,0 0-45-15,0 0-58 0,0 0-51 0,0 0-29 16,0 0-9-16,0 0 16 0,0 0 18 0,4 10 16 16,-4 25 1-16,-4 12-11 0,2 5-8 15,-6 9-9-15,-1 5-7 0,3 6-13 0,2-1-10 16,0-3-9-16,4 0-7 0,0-4-3 0,0-4 0 15,6-3-4-15,2-1-4 0,11-11 2 0,-5-3-5 16,7-7 0-16,4-8 5 0,4-8-1 16,2-8 6-16,4-4 5 0,4-7 0 0,5-5-1 15,3-11-4-15,3-7 0 0,1-8-4 0,7-14 3 16,0-7 1-16,8-13-9 0,-2-6-3 0,7-10-3 16,-7 3-3-16,-4 2 1 0,-13 4 1 15,-7 10-6-15,-11 7-10 0,-9 9-11 0,-7 4-21 0,-3 9-22 16,-2 2-18-16,-6 6-24 0,0 9-36 15,-2 6-70-15,-2 3-202 0,0 7-317 0,-2-2-790 0</inkml:trace>
  <inkml:trace contextRef="#ctx0" brushRef="#br0" timeOffset="22797.05">20467 8732 2616 0,'0'0'66'16,"0"0"-32"-16,0 0-8 0,0 0 2 0,0 0-5 15,-77 118-8-15,65-101-15 0,8 2-10 0,4-5-9 16,-3 2-10-16,3-2-12 0,0 0-23 0,3-2-49 16,1-3-117-16,4-2-258 0,-4-3-976 0</inkml:trace>
  <inkml:trace contextRef="#ctx0" brushRef="#br0" timeOffset="22932.73">20555 8315 1950 0,'0'0'-151'0,"0"0"-133"15,0 0-169-15,0 0-609 0</inkml:trace>
  <inkml:trace contextRef="#ctx0" brushRef="#br0" timeOffset="23213.14">20870 8566 2480 0,'0'0'46'0,"0"0"-27"0,0 0-4 0,0 0-4 16,0 0-11-16,0 0-15 0,0 0-10 15,0 0 0-15,0 0 6 0,-62 122 12 0,84-110 11 16,7-1 4-16,0 1 6 0,4 2 5 16,-4-5 1-16,2 4 5 0,-6-1 6 0,-4-1 7 0,-5-1 15 15,-7 1 25-15,-9 1 29 0,0 2 21 16,-11 0-1-16,-7 0-22 0,-5 1-37 0,-10 3-28 16,0-1-19-16,0-1-7 0,-5-2-5 0,7-2-2 15,0-5-2-15,7-3-7 0,3-4-7 0,2 0-24 16,3-11-39-16,5-3-75 0,7-5-167 15,4 0-467-15,0 8-840 0</inkml:trace>
  <inkml:trace contextRef="#ctx0" brushRef="#br0" timeOffset="23683.52">21488 8500 473 0,'0'0'399'0,"0"0"-216"0,0 0 35 16,0 0 47-16,0 0 7 0,0 0-17 0,-35 144-42 16,30-109-39-16,-3-3-35 0,0 3-31 15,6-3-30-15,-6 0-28 0,-1-2-18 0,5-3-19 16,2-1-8-16,0-5-5 0,-2-3-8 0,2-4-5 16,0-4-21-16,-2-6-35 0,2-1-42 0,2-3-96 15,-3 0-234-15,3-5-900 0</inkml:trace>
  <inkml:trace contextRef="#ctx0" brushRef="#br0" timeOffset="23837.63">21438 8375 2678 0,'0'0'27'15,"0"0"-44"-15,0 0-14 0,0 0-2 0,0 0-23 16,0 0-70-16,0 0-78 0,0 0-127 15,0 0-217-15,0 0-811 0</inkml:trace>
  <inkml:trace contextRef="#ctx0" brushRef="#br0" timeOffset="24064.74">21916 8051 2592 0,'0'0'49'0,"0"0"-50"16,0 0 18-16,0 0 35 0,-71 132 19 0,59-78 12 16,-5 2-15-16,5 3-15 0,2 3-23 0,1-4-16 15,-1-1-2-15,10-6-9 0,0-2-3 0,0-4-2 16,0-5-6-16,0-3 0 0,0-1-10 0,0-6-13 16,0 0-23-16,0-8-27 0,0 2-24 15,0-8-40-15,0-2-81 0,-4-7-203 0,0-2-983 0</inkml:trace>
  <inkml:trace contextRef="#ctx0" brushRef="#br0" timeOffset="24236.13">21678 8737 2467 0,'0'0'-58'0,"0"0"-5"0,0 0 28 0,0 0 35 16,0 0 3-16,0 0-17 0,0 0-30 0,149 5-51 15,-110-12-67-15,2 0-120 0,3 0-129 16,1-5-70-16,-1 3 47 0,-7-1 64 0,-14 6 349 0</inkml:trace>
  <inkml:trace contextRef="#ctx0" brushRef="#br0" timeOffset="24422.38">22292 8592 1459 0,'0'0'598'0,"0"0"-230"0,0 0-137 0,0 0-78 16,0 0-36-16,0 0-28 0,-122 30-12 15,93-13-15-15,6 7-10 0,0-1-9 0,3 0-16 16,5-2-8-16,7 0-9 0,6-1-5 0,2-2-3 15,8-1 1-15,-2-1-4 0,11 0 1 0,2-4 5 16,3-3-7-16,5-4 4 0,2-5 2 16,-2 0-4-16,6-7-2 0,-6-3-8 0,0-6-6 15,-4-2-12-15,-5-3-7 0,-3 0-17 0,-1-1-11 16,-12 1-14-16,2 2-21 0,0-2-29 16,-4 3-67-16,0 1-136 0,0 3-257 0,-4 8-896 0</inkml:trace>
  <inkml:trace contextRef="#ctx0" brushRef="#br0" timeOffset="24659.43">22457 8620 961 0,'0'0'886'15,"0"0"-633"-15,0 0-28 0,0 0-12 0,0 0-47 16,-2 141-33-16,-4-113-24 0,2 0-18 0,0 2-18 16,-7-5-14-16,7-2-7 0,0 0-11 0,-4-4-4 15,2 0-8-15,4-6-11 0,2-1-4 16,-3-8-4-16,3-2 4 0,0-2 10 0,0-2 0 15,0-7-8-15,5-4-8 0,7-11-11 0,-2 1-2 16,9-10 1-16,8 2-2 0,4-6 2 16,6 2-2-16,4 1 3 0,1 6 2 0,-1 3 0 15,0 4-2-15,-1 7-16 0,-9 2-20 0,-2 5-43 16,-7 4-71-16,-1 0-158 0,-7 3-519 0,-7 0-791 0</inkml:trace>
  <inkml:trace contextRef="#ctx0" brushRef="#br0" timeOffset="25364.2">21386 8425 561 0,'0'0'333'16,"0"0"-108"-16,0 0-23 0,0 0-25 0,0 0-38 16,0 0-26-16,0 0-10 0,0 0-3 0,0 0 3 15,0 0-2-15,0 0-13 0,0 0-19 16,0 0-23-16,0 0-15 0,11 7-10 0,-11-4-8 15,2-1-10-15,-2 3-14 0,0-3-16 0,0 0-23 16,2-2-46-16,2 0-106 0,-2 0-199 0,-2 0-990 16</inkml:trace>
  <inkml:trace contextRef="#ctx0" brushRef="#br0" timeOffset="29966.15">1501 10212 165 0,'0'0'77'0,"0"0"20"16,0 0 30-16,0 0 26 0,0 0 15 0,0 0-15 15,0 0-34-15,0 0-31 0,0 0-29 16,0 0-28-16,0 0-24 0,0 0-19 0,66-18-24 15,-41 16-28-15,-1-1-129 0,-9 3-746 0</inkml:trace>
  <inkml:trace contextRef="#ctx0" brushRef="#br0" timeOffset="30395.4">4004 10366 1679 0,'0'0'-172'15,"0"0"-97"-15,0 0-68 0,0 0-43 0,0 0-141 0</inkml:trace>
  <inkml:trace contextRef="#ctx0" brushRef="#br0" timeOffset="30810.11">6613 10359 680 0,'0'0'58'16,"0"0"1"-16,0 0-6 0,0 0-13 0,0 0-4 16,0 0-10-16,0 0-10 0,0 0-5 0,0 0-18 15,138-6-76-15,-96 6-336 0,-18 0-51 0</inkml:trace>
  <inkml:trace contextRef="#ctx0" brushRef="#br0" timeOffset="31240.16">8899 10321 1893 0,'0'0'-248'0,"0"0"-164"16,0 0-821-16</inkml:trace>
  <inkml:trace contextRef="#ctx0" brushRef="#br0" timeOffset="35897.18">12994 7420 1494 0,'0'0'238'0,"0"0"-44"16,0 0-30-16,0 0-11 0,0 0-14 0,0 0-36 15,0 0-31-15,0 0-18 0,-130-95-7 16,109 91-1-16,-2 1-9 0,-4 3-6 0,7 0-15 16,-3 7-8-16,2 5-4 0,1 2-3 0,3 2-3 15,7 4-4-15,-5 3-3 0,11 3-3 0,0-1 0 16,4 3-2-16,4 1 1 0,4-1 2 16,9 3 3-16,4-1 2 0,-1-4 3 0,5 2 3 15,4-2-1-15,-2-3 5 0,-4-3 2 0,-1 1 1 16,-1 0 5-16,-4-3 4 0,-3-1 7 0,-8 1 4 15,-4 0 5-15,-2 0-3 0,-2 3-2 0,-4 0-5 16,-10 0-5-16,-3 2-4 0,-2-3-7 16,-4-1-10-16,1-5-15 0,-5-3-22 0,4-1-28 15,-2-8-44-15,-6-2-78 0,8-7-189 0,7-2-278 16,1-1-791-16</inkml:trace>
  <inkml:trace contextRef="#ctx0" brushRef="#br0" timeOffset="36243.57">13310 7786 2123 0,'0'0'272'0,"0"0"-123"15,0 0-31-15,0 0 0 0,0 0-19 0,0 0-26 16,0 0-28-16,-130 49-10 0,109-27-8 0,3 6-3 15,3-5-9-15,1 0-5 0,1-2-7 0,9-6-8 16,4-1-3-16,0-2-1 0,2-3-4 16,9-4 1-16,-3 4 2 0,4-7 0 0,-1 1 3 15,3-3 6-15,1 0 3 0,-5-7 3 16,6-5 2-16,1-4 0 0,-7 0-4 0,7-2 2 0,-1-3-5 16,-7 5-2-16,5 2 2 0,-1 2-2 15,-7 5 0-15,-4 3-11 0,0 4-1 0,0 0-3 16,6 9 2-16,-4 3 7 0,0 2-3 0,1 0-5 15,7 4-18-15,-6 0-23 0,9-4-40 0,-1-1-47 16,1-6-54-16,5-2-99 0,7-5-128 16,-8 0-160-16,-9 0-543 0</inkml:trace>
  <inkml:trace contextRef="#ctx0" brushRef="#br0" timeOffset="36460.71">13635 7793 1460 0,'0'0'439'0,"0"0"-161"0,0 0-66 16,0 0-54-16,0 0-60 0,0 0-26 0,-13 124-17 0,15-114-5 16,3 1-2-16,5-6 4 0,-6-1 0 15,-2 1-1-15,8-5 0 0,-3 0 0 0,-5 0-5 16,10 0-5-16,-4-5-5 0,3-2-13 0,-5-2-2 16,-2 2-7-16,6 0-5 0,-3 3-5 0,-1-6-6 15,4 3-8-15,-2 0-17 0,3-2-17 16,-3 2-43-16,4 0-67 0,-1 0-113 0,1 2-277 15,-6 1-1029-15</inkml:trace>
  <inkml:trace contextRef="#ctx0" brushRef="#br0" timeOffset="37076.61">14220 7818 1739 0,'0'0'102'0,"0"0"4"0,0 0 42 16,0 0 22-16,0 0-6 0,0 0-15 0,0 0-13 15,0 0-19-15,0 0-27 0,0 0-23 0,0 0-20 16,0 0-6-16,0 0 2 0,0 0 5 0,-77 69-8 16,57-41-11-16,3-3-13 0,3-2-13 0,5-5-2 15,1-6-4-15,6-3-3 0,2 0-5 0,0-6-2 16,2-1-3-16,6-2-2 0,-2 0 8 15,1-2 4-15,7-10 8 0,3 0 1 0,1-8 0 16,5-3-4-16,0-4-3 0,-5 3 3 0,-1 1-2 16,-9 2 5-16,5 7 0 0,-9 4 0 0,-2 3-2 15,0 2-4-15,-2 3-10 0,0 2-16 16,0 2 0-16,0 7 4 0,0 6 11 0,0 4 17 16,0 2 0-16,0 2-5 0,0-4-28 0,0-1-39 15,12-2-49-15,-6-5-59 0,11-4-66 0,-3-2-120 16,-3-3-235-16,-1-2-818 0</inkml:trace>
  <inkml:trace contextRef="#ctx0" brushRef="#br0" timeOffset="37411.93">14542 7828 429 0,'0'0'381'0,"0"0"18"15,0 0-9-15,0 0-43 0,0 0-56 0,0 0-63 16,0 0-51-16,0 0-37 0,0 0-37 0,-23 124-31 16,21-109-25-16,-2-1-20 0,4-2-15 0,-2-3-7 15,2 0-5-15,0-4-5 0,0 0-4 16,2-5-3-16,0 0 5 0,0-3 4 0,9-4 9 16,-3-7 2-16,9-2-6 0,-5-5-5 0,4 1-15 15,3-3-13-15,0 0-13 0,1 2-7 0,1 0 8 16,0 4 14-16,-3 3 19 0,-1 4 11 15,-9 6 4-15,5 1-1 0,-9 3 1 0,-4 0 10 16,0 3 13-16,0 8 13 0,0-1 10 0,0 2 0 16,-4 5-7-16,-1 1-14 0,1-4-11 0,4 0-17 15,0-2-12-15,0-3-19 0,9 3-26 16,-3-8-34-16,6 1-63 0,-2-5-115 0,3 0-298 16,-9 0-953-16</inkml:trace>
  <inkml:trace contextRef="#ctx0" brushRef="#br0" timeOffset="37749.58">15061 7807 1771 0,'0'0'393'0,"0"0"-318"0,0 0 36 0,0 0 26 16,0 0-3-16,0 0-23 0,0 0-26 0,0 0-13 15,0 0-9-15,0 0-9 0,0 0-8 16,-16 126-8-16,16-114-9 0,0-4-3 0,0 2-6 16,0-3-5-16,0-3-6 0,0-1-9 0,0-3-3 15,2 0-1-15,-2 0 3 0,2 0 2 16,8-7 5-16,-4-3-3 0,7-3-3 0,-3-5-3 16,9-1-7-16,-1-2-3 0,1-2-2 0,-1 4 4 15,-1 4 6-15,-5 1 5 0,5 3 5 0,-5 4-3 16,-4 2-2-16,5 3-3 0,-5 2-6 15,-2 0-5-15,5 7 3 0,-5 4 2 0,4 3-1 16,-2 1 9-16,3 2-12 0,-3 1-38 0,4 1-67 16,-1-3-128-16,1-6-290 0,-6-3-1023 0</inkml:trace>
  <inkml:trace contextRef="#ctx0" brushRef="#br0" timeOffset="38105.14">15714 7786 1332 0,'0'0'158'15,"0"0"26"-15,0 0 57 0,0 0 5 0,0 0-23 16,0 0-25-16,0 0-38 0,0 0-28 15,0 0-29-15,0 0-33 0,0 0-19 0,0 0-10 16,0 0-13-16,-124 99-7 0,120-88-10 0,0 1-5 16,4-5-11-16,0-2-8 0,4-1-3 0,2-1-4 15,3-3 11-15,1 0 8 0,6-3 3 0,-1-6 2 16,6-3-3-16,3-2-4 0,-7-2-2 16,8 0 1-16,-11 4 0 0,1 4 2 0,-3 1 2 15,-6 2-1-15,-4 5-1 0,0 0-1 0,-2 0-3 16,0 0-4-16,0 0 2 0,0 5-3 0,0-3-11 15,5 3-27-15,1-4-60 0,0 1-72 16,6-2-100-16,-3 0-248 0,-3-2-963 0</inkml:trace>
  <inkml:trace contextRef="#ctx0" brushRef="#br0" timeOffset="38432.43">16159 7429 1941 0,'0'0'696'0,"0"0"-651"0,0 0 37 0,-56 122 23 15,37-78 0-15,7 1-14 0,-5 2-23 16,3-2-17-16,-1 2-18 0,5-5-13 0,-2-6-6 16,8-4-9-16,1-4-1 0,1-5-1 0,2-5-2 15,0-4-1-15,0-5 0 0,0-2-8 0,2-5-3 16,1-2 0-16,-1-2 3 0,8-7 2 0,-2-7 2 15,7-2-4-15,-1-7-12 0,5-1-6 0,1-4-2 16,5 3-4-16,-2 1 11 0,2 3 7 0,-3 2 7 16,5 5 10-16,-10 7 3 0,2 4 2 15,-5 5-1-15,-8 5 7 0,5 6-1 0,-7 6 6 16,0 1 4-16,-2 5-5 0,4 1-5 0,-2 0-10 16,0-1-27-16,0 1-59 0,11-3-129 15,-9-5-468-15,0-7-933 0</inkml:trace>
  <inkml:trace contextRef="#ctx0" brushRef="#br0" timeOffset="43172.34">1672 10290 1071 0,'0'0'445'0,"0"0"-228"0,0 0-14 16,0 0-8-16,0 0-22 0,0 0-28 0,122-4-38 16,-101 8-29-16,4 1-19 0,2 4-16 15,-3-4-14-15,1 2-6 0,8-2-6 0,-6-3-4 16,10-2-7-16,-1 0-14 0,-1-7-49 0,0-2-97 16,4-3-217-16,-12 5-512 0,-8 0-468 0</inkml:trace>
  <inkml:trace contextRef="#ctx0" brushRef="#br0" timeOffset="67598.92">2952 8147 449 0,'0'0'343'16,"0"0"-28"-16,0 0-3 0,0 0-18 0,0 0-52 16,0 0-39-16,0 0-42 0,0 0-26 15,0 0-29-15,0 0-22 0,0 0-3 0,0 0-2 16,52-16 0-16,-67 39-13 0,-4 4-19 0,-3 8-20 16,-7 2-7-16,0 3-6 0,-4-2-2 0,2-1-3 15,-2 3-9-15,6-6 2 0,2-4-8 0,-2-2-8 16,4-4-13-16,7-3-37 0,1-5-39 15,5 1-64-15,-2-6-93 0,1-1-167 0,9-6-266 16,0-1-626-16</inkml:trace>
  <inkml:trace contextRef="#ctx0" brushRef="#br0" timeOffset="67891.11">2634 8211 1776 0,'0'0'310'0,"0"0"-156"16,0 0-37-16,0 0-18 0,0 0-27 0,0 0-12 16,0 0-5-16,0 0 9 0,0 0-10 0,0 0-15 15,140-71-12-15,-105 46-4 0,2-1 3 16,1 2-4-16,-3-4 5 0,2 2-4 0,-2 1-4 16,-2 2-3-16,-6 5-1 0,-4 4-1 0,-5 5 1 15,-3 4 4-15,-5 5-6 0,-6 0 1 0,5 3 4 16,-1 4 13-16,0 6 8 0,-2 3 4 0,1 2-4 15,1 3-16-15,-2 2 0 0,-4-2-7 16,6 3-2-16,-1-2-1 0,-3-1-9 0,2 2-7 16,-4 0-18-16,4 0-16 0,-2-1-28 0,-2 4-49 15,3 0-92-15,-5-8-260 0,2-4-1148 0</inkml:trace>
  <inkml:trace contextRef="#ctx0" brushRef="#br0" timeOffset="68243.92">4554 8044 1973 0,'0'0'149'16,"0"0"-34"-16,0 0 29 0,0 0 15 0,0 0-15 16,0 0-19-16,0 0-18 0,0 0-18 0,-19 137-9 15,11-95-21-15,0 2-12 0,2-1-13 0,1 1-19 16,-1-4-8-16,4-2-4 0,0 0-3 0,2-6-3 15,0-5-6-15,0-4-14 0,0-2-16 16,-4-2-22-16,0-3-28 0,-2-4-48 0,-1-1-123 16,-1-4-363-16,2-3-944 0</inkml:trace>
  <inkml:trace contextRef="#ctx0" brushRef="#br0" timeOffset="68503">4240 8265 1463 0,'0'0'493'0,"0"0"-322"0,0 0-26 16,0 0 10-16,0 0-37 0,0 0-41 0,117-115-19 15,-86 87-10-15,1-2-2 0,1 1-4 0,-2-4-1 16,0 5 3-16,-7 5 2 0,-1 7 4 16,-4 6-6-16,-7 7-6 0,-4 3-8 0,1 0-3 15,-3 6 14-15,-2 5 14 0,2 8 12 0,-2 2 0 16,0 7-8-16,-1 3-16 0,1 2-15 15,-2 1-13-15,4-3-11 0,0-2-4 0,4-1-4 0,1-5-11 16,3 0-16-16,-1-2-24 0,-1-1-42 16,1 1-58-16,-3 2-124 0,-2-7-439 0,-2-6-919 0</inkml:trace>
  <inkml:trace contextRef="#ctx0" brushRef="#br0" timeOffset="69018.11">6611 8120 2224 0,'0'0'114'0,"0"0"-48"15,0 0 1-15,0 0 31 0,0 0 17 0,-19 131 0 16,19-87-28-16,2 1-15 0,4 4-6 0,3-1-12 15,-3-2-9-15,4-3-14 0,0-5-15 16,5-3-6-16,-7-3-5 0,7-5-6 0,1-4-5 16,-8-2-9-16,5-2-18 0,-7-8-26 0,0-1-37 15,-4-6-62-15,-2-1-78 0,0-3-257 0,0 0-1054 16</inkml:trace>
  <inkml:trace contextRef="#ctx0" brushRef="#br0" timeOffset="69351.86">6224 8589 1213 0,'0'0'99'15,"0"0"-41"-15,0 0 36 0,0 0 28 0,0 0-17 16,0 0-45-16,31-147-48 0,-23 111-12 0,-3-2 3 15,3-1 4-15,-4 3 11 0,2 1 20 0,-4 2 23 16,6 3 29-16,1 8 28 0,-7 1 20 16,4 7 6-16,0 5-7 0,0 0-11 0,-1 2-20 15,1 2-13-15,0 0-9 0,2-2-10 0,7 3-9 16,-7-1-9-16,8 0-4 0,3 3-2 0,2 0 0 16,1 2 0-16,5 0 2 0,2 0 0 0,-2 7-3 15,2 0-11-15,2 2-12 0,4 0-13 0,-2 1-9 16,0-1-4-16,7 0-5 0,-1-2-16 15,2 0-27-15,1-2-54 0,-1 2-95 0,-6-5-242 16,-12 0-1250-16</inkml:trace>
  <inkml:trace contextRef="#ctx0" brushRef="#br0" timeOffset="69938.73">8281 8092 1332 0,'0'0'286'0,"0"0"-4"16,0 0 4-16,0 0-27 0,109 124-51 0,-73-89-56 16,1 2-31-16,2-1-25 0,2 4-23 0,-1-3-18 15,-1-3-20-15,-2-2-13 0,-6-4-10 16,2-5-7-16,-8-3-4 0,-2-1-7 0,-5-3-13 16,-1-2-27-16,-3-2-38 0,-7-3-51 0,-7 0-75 15,0-4-143-15,-7-1-386 0,-1 1-782 0</inkml:trace>
  <inkml:trace contextRef="#ctx0" brushRef="#br0" timeOffset="70324.07">8064 8554 2046 0,'0'0'71'16,"0"0"-25"-16,0 0 54 0,0 0 42 0,0 0 3 16,0 0-35-16,0 0-32 0,0 0-17 0,0 0-13 15,0 0 2-15,107-140 4 0,-103 111-3 16,-1-6-9-16,-3-2-14 0,0 0-9 0,-7-4-10 16,-3-1-1-16,2 3-1 0,-1-2-6 0,1 3 2 15,-2 5 1-15,2-2 7 0,3 9 7 0,3 1 5 16,-2 7-3-16,4 0-5 0,0 6 2 15,0 3 2-15,0 4 6 0,4 3-3 0,-2 2-8 16,5 0-5-16,9 2 4 0,5 5 9 0,0 2 8 16,16 1 9-16,-2 3-2 0,12 1 0 15,1-1 1-15,8 1-4 0,4 0-2 0,2 0-8 16,0-2-3-16,-2-1-9 0,0-1-4 0,-9-1-3 16,-3 0-14-16,-5-2 9 0,-3-2-7 15,-7-2-15-15,-4-3-15 0,-5 5-49 0,-3-3-59 0,-4-2-104 16,-9 0-358-16,0 0-1070 0</inkml:trace>
  <inkml:trace contextRef="#ctx0" brushRef="#br0" timeOffset="74652.92">5325 7807 679 0,'0'0'225'0,"0"0"-29"15,0 0 13-15,0 0 26 0,0 0-1 0,0 0-26 16,0 0-44-16,0 0-28 0,0 0-26 0,0 0-24 16,0 0-23-16,0 0-23 0,0 4-21 0,2-4-21 15,2 0-36-15,-4 0-46 0,6 0-69 16,9-4-187-16,-3 1-325 0,-4 1-657 0</inkml:trace>
  <inkml:trace contextRef="#ctx0" brushRef="#br0" timeOffset="75360.39">12814 8493 1467 0,'0'0'113'16,"0"0"-24"-16,0 0-19 0,0 0-7 0,0 0-24 15,0 0-33-15,0 0-27 0,0 0-21 16,0 0-36-16,0 0-119 0,137-21-249 0,-115 23-617 0</inkml:trace>
  <inkml:trace contextRef="#ctx0" brushRef="#br0" timeOffset="98160.86">12202 7732 493 0,'0'0'326'15,"0"0"-193"-15,0 0 4 0,0 0 23 0,0 0 18 16,0 0 0-16,0 0-38 0,-122-61-33 0,102 49-18 15,-1 0-11-15,-4-2-2 0,0 1 4 0,-8 3-2 16,6-3 3-16,-6 2 2 0,-4-1-1 0,6 1-6 16,-6-1-8-16,-2 0-8 0,-3 3-11 0,-3-3-5 15,-7 1-6-15,5-1-6 0,-9 2-3 16,6-4-4-16,-8 4-4 0,0-1-1 0,0-1-1 16,1 1-8-16,5-1-4 0,-8 0-3 0,2 1-5 15,-2-1 4-15,-2-1 0 0,-2 4-3 16,-6-3 0-16,4 3 0 0,-7-3-1 0,1-2 1 15,-7 3 1-15,3-3 1 0,4 2 0 0,-5 2 0 16,-4-2 2-16,3 0 2 0,-1 1 6 16,3 4 8-16,-1-2 7 0,-1 4 2 0,1-2-4 15,5 5-3-15,2-3-11 0,1 0-3 0,-3 3-3 16,10-5-3-16,0 2 0 0,0-4-3 0,0 2-3 16,4-1-2-16,-2-4-6 0,7-2 0 0,1 0 0 15,-4-4 2-15,6 2 4 0,-3-1 3 16,5-1 1-16,-8 0 1 0,7 0 3 0,-3-1 0 15,2 0 0-15,-1 1-1 0,1 2 4 0,-2 0 0 16,9-2 0-16,-5 4-1 0,1 0-2 0,4 2 3 16,1 3-1-16,1 0 1 0,-3 2-6 0,1 0-3 15,-2 2 0-15,-3-2-1 0,5 2 6 16,1 2-1-16,1 1 1 0,2-1 1 0,1 1 0 16,10 0-1-16,-6-1 3 0,12 3-3 0,-1-2-5 15,2 0 5-15,3-1-2 0,1 3 1 0,5 0 3 16,1 0-5-16,-1 0 2 0,2-2-2 15,-1 2 0-15,3 0 1 0,0 0 1 0,4 0 0 16,-3 0-2-16,5 0 0 0,0 0-3 0,0 0-3 16,-2 0-9-16,4 0-4 0,0 0-10 15,-2 0-12-15,2 0-5 0,0 0-27 0,-4 0-22 16,2 0-35-16,0 0-71 0,0 0-117 0,2 0-301 16,-2 0-834-16</inkml:trace>
  <inkml:trace contextRef="#ctx0" brushRef="#br0" timeOffset="98969.36">7568 6356 495 0,'0'0'263'0,"0"0"-43"0,0 0-12 16,0 0 13-16,0 0-8 0,0 0-34 15,0 0-27-15,0 0-24 0,0 0-11 0,0 0-1 16,-122 37-13-16,101-21-3 0,0 5-5 0,1 2-10 16,1 2-8-16,7 0-13 0,-5 1-13 0,5-1-16 15,4-1-8-15,-1-5-6 0,5 0-8 0,4 0-3 16,0-8-2-16,10 3-4 0,3-4 1 15,5-3 4-15,5-5-3 0,6-2 2 0,2-2-1 16,4-8-4-16,0-4 3 0,-1-4 1 0,3-1-1 16,-8-2 4-16,2-1 0 0,-11 1 1 0,1-2 6 15,-2 0 3-15,-9 2-1 0,0 1 1 0,-8-1 0 16,-2 2 1-16,0 3 1 0,-4 2-1 16,-8 3-7-16,4-1-11 0,-9 3-5 0,5 2-6 15,-1 1-4-15,-3 1-4 0,5 3-10 0,3 0-17 16,4 2-30-16,-2 0-39 0,6 0-72 15,-2 0-97-15,2 0-163 0,0 0-267 0,2 4-647 0</inkml:trace>
  <inkml:trace contextRef="#ctx0" brushRef="#br0" timeOffset="99413.77">7750 6630 2064 0,'0'0'280'16,"0"0"-114"-16,0 0-44 0,0 0-16 0,0 0-32 16,0 0-26-16,0 0-21 0,0 0-9 0,0 0-5 15,0 0-11-15,0 0-4 0,0 0-14 0,0 0-23 16,0 0-39-16,-62 21-66 0,64-23-96 0,-2-1-296 16,2 1-966-16</inkml:trace>
  <inkml:trace contextRef="#ctx0" brushRef="#br0" timeOffset="99631.39">7851 6703 1913 0,'0'0'262'0,"0"0"-140"0,0 0-42 0,0 0-5 15,0 0-40-15,0 0-23 0,0 0-16 16,0 0-2-16,0 0 8 0,0 0-9 0,0 0-13 16,0 0-23-16,0 0-51 0,0 0-134 0,19 3-405 15,-17-3-802-15</inkml:trace>
  <inkml:trace contextRef="#ctx0" brushRef="#br0" timeOffset="100284.61">8198 6534 29 0,'0'0'122'0,"0"0"7"16,0 0 59-16,0 0 40 0,0 0 5 0,0 0-12 16,0 0-20-16,0 0-22 0,0 0-17 0,0 0-28 15,0 0-26-15,0 0-4 0,0 0-7 16,0 0 4-16,60-3 0 0,-52 3-4 0,3 0-6 15,-1 3-6-15,2-1-1 0,3-2-4 0,-7 2-4 16,9 0-11-16,3-2-15 0,-3 0-17 16,4 0-14-16,-3 0-7 0,3 0-8 0,-5 0-1 15,-1-4-13-15,1 2-22 0,-1-3-35 0,-9 0-57 16,2-2-84-16,-1 0-199 0,-5 0-311 0,-2 5-752 0</inkml:trace>
  <inkml:trace contextRef="#ctx0" brushRef="#br0" timeOffset="100657.03">8359 6384 1202 0,'0'0'174'16,"0"0"-25"-16,0 0 38 0,0 0 1 15,0 0-32-15,0 0-12 0,0 0 4 0,0 0 3 16,0 0-18-16,0 0-32 0,-60 136-29 0,58-109-16 15,-2-1-8-15,-6-2-14 0,10 2-11 0,-2-5-14 16,0 0-12-16,2-2-2 0,0-7-4 0,0-2-6 16,0-3-3-16,0 0-9 0,0-5-3 15,0-2-6-15,-4 0-11 0,4 0-44 0,-7-5-68 16,-1-2-96-16,4 0-165 0,-2 0-211 0,0 4-598 0</inkml:trace>
  <inkml:trace contextRef="#ctx0" brushRef="#br0" timeOffset="100890.15">8072 6727 0 0,'0'0'0'0,"0"0"147"0,0 0 106 16,0 0 66-16,0 0 51 0,0 0 0 0,0 0-29 15,0 0-51-15,0 0-58 0,0 0-49 0,0 0-44 16,0 0-28-16,130-14-29 0,-109 9-27 15,0 0-22-15,3-2-15 0,-9 1-10 0,4 0-10 16,-3-1-10-16,-6 0-17 0,1 0-20 0,-7 0-29 16,4 0-31-16,-4 0-63 0,-2 2-106 15,0 0-231-15,-2 1-152 0,0 1-391 0</inkml:trace>
  <inkml:trace contextRef="#ctx0" brushRef="#br0" timeOffset="101145.82">8198 6471 1749 0,'0'0'161'0,"0"0"-39"15,0 0 46-15,0 0 15 0,0 0-32 0,0 0-38 16,0 0-14-16,104 122-17 0,-84-104-20 0,-3-1-7 15,3-1-17-15,1 3-10 0,0-3-7 16,-3-2-9-16,1 1-4 0,-5-1-4 0,-1-2-7 16,1-1-19-16,-7-2-28 0,5 1-35 0,-8-6-54 15,-2 1-65-15,-2 0-105 0,0-3-265 16,0 0-887-16</inkml:trace>
  <inkml:trace contextRef="#ctx0" brushRef="#br0" timeOffset="168117.59">19654 9832 602 0,'0'0'221'0,"0"0"-27"15,0 0-14-15,0 0 17 0,0 0 35 16,0 0 5-16,0 0-16 0,0 0-37 0,-51 136-56 16,28-90-31-16,-2 5-14 0,-6 2-4 0,4 2-5 15,-8 1-13-15,4-2-17 0,0-5-21 16,4-6-16-16,2 1-1 0,3-6-6 0,3-7-10 15,2-1-10-15,5-2-15 0,2-7-26 0,-1 1-30 16,5-3-36-16,2-1-75 0,-4-1-134 0,6-6-245 16,0-4-582-16</inkml:trace>
  <inkml:trace contextRef="#ctx0" brushRef="#br0" timeOffset="168536.88">19148 10065 668 0,'0'0'356'0,"0"0"-289"16,0 0-6-16,0 0 40 0,0 0 41 15,0 0 18-15,0 0-23 0,0 0-47 0,0 0-27 16,0 0 1-16,0 0 20 0,0 0 24 0,0 0 17 16,0 0 3-16,37-9-9 0,-21 13-9 0,-1 1-16 15,4-3-15-15,3 3-6 0,5-1-5 16,4 1-4-16,2 0-3 0,9-3-3 0,1 3-12 15,7-3-7-15,1 3-7 0,-1-3-9 0,2 0-5 16,-7 3-6-16,-2 0-6 0,-3-3-7 0,-5 0 3 16,-8 3-1-16,-5-3-3 0,-3-1 0 0,-7 2-21 15,-5-3-24-15,-5 2-24 0,0-2-26 0,-2 0-21 16,0-2-49-16,0-2-147 0,-2 2-377 16,0-3-823-16</inkml:trace>
  <inkml:trace contextRef="#ctx0" brushRef="#br0" timeOffset="168980.61">19175 10011 519 0,'0'0'190'0,"0"0"-14"16,0 0 23-16,0 0 11 0,0 0-24 0,0 0-49 15,0 0-26-15,0 0 4 0,0 0 13 0,0 0 6 16,0 0 0-16,0 0-20 0,140-103-18 0,-115 85-8 15,4-3-10-15,0-2-12 0,2-2-10 16,0 1-11-16,6 0-14 0,-6 1-4 0,0 4 1 16,-2 3-1-16,-2 2 3 0,-2 2 4 0,-5 3-4 15,-3 4-2-15,2 3-3 0,-1 2-2 16,-1 0-2-16,-3 9 8 0,3 5 5 0,-7 5 5 16,0 4 5-16,-3 3-6 0,1 5-4 0,-2 2-8 15,-2 1-11-15,2 1-7 0,-2-6-4 0,3 2-4 16,1-6-10-16,2 1-10 0,1-6-23 15,-1 3-33-15,-4-2-39 0,9 0-58 0,-11 0-66 16,4 1-174-16,-4-6-307 0,0-4-767 0</inkml:trace>
  <inkml:trace contextRef="#ctx0" brushRef="#br0" timeOffset="169673.16">18215 11287 892 0,'0'0'309'0,"0"0"12"0,0 0-17 16,-22 157-34-16,11-106-63 0,1 1-46 0,-2 4-43 16,-1-4-40-16,1 9-20 0,-3-6-14 0,3 3-17 15,-2-4-14-15,-1-2-16 0,7-7-21 0,-3-3-26 16,7-5-39-16,0-6-40 0,4-5-55 16,0-7-91-16,4-3-160 0,0-5-132 0,3-6-479 0</inkml:trace>
  <inkml:trace contextRef="#ctx0" brushRef="#br0" timeOffset="169915.77">18472 11235 1076 0,'0'0'325'0,"0"0"-37"0,0 0-43 0,-25 124-31 15,21-81-66-15,-2 3-48 0,-1 1-35 0,1-2-24 16,0 2-20-16,4-4-16 0,0-1-12 0,2-5-4 16,0-3-1-16,0-6-4 0,0 2-4 15,0-7-9-15,0-1-19 0,0 1-22 0,0-2-36 16,-2-2-69-16,-4 0-112 0,-3-3-215 0,1-3-63 16,2-9-115-16</inkml:trace>
  <inkml:trace contextRef="#ctx0" brushRef="#br0" timeOffset="170101.99">18079 11867 1765 0,'0'0'290'0,"0"0"-111"16,0 0-70-16,0 0-7 0,0 0-9 0,0 0-12 15,0 0-18-15,0 0-16 0,0 0-11 0,136-12-11 16,-96 3-9-16,5 3-10 0,1-3-13 0,3 2-25 15,-1 0-46-15,-5 0-96 0,5 2-154 0,-17 3-321 16,-11 0-814-16</inkml:trace>
  <inkml:trace contextRef="#ctx0" brushRef="#br0" timeOffset="170447.86">18912 11711 2506 0,'0'0'223'0,"0"0"-128"16,0 0 7-16,0 0 13 0,0 0-12 16,0 0-24-16,0 0-21 0,0 0-14 0,0 0-5 15,-124 55-6-15,99-36-4 0,9-3-5 0,-3 0-4 16,7-2-5-16,1-4-6 0,5 0-3 0,2-1-12 16,0-2 0-16,4 0-3 0,0 0-5 15,4-2-1-15,2-1-2 0,0-1 4 0,7-3 3 16,1 0 13-16,1-5-2 0,5-2 0 0,1-5 4 15,0-2-5-15,-1 0 3 0,1 2 1 0,-4 0-4 16,-5 3-4-16,-4 2 7 0,-4 2 0 0,3 5 1 16,-5 0 6-16,-2 0-11 0,0 7 4 15,0 7 3-15,0 2 0 0,-4 2 3 0,-1 5-4 16,1 0-4-16,4-2-15 0,0 0-6 0,0-7-17 16,2-1-27-16,7-4-31 0,1-2-27 0,2-2-39 15,-1-3-52-15,5-2-89 0,1-2-226 16,-5-3-172-16,-3 3-516 0</inkml:trace>
  <inkml:trace contextRef="#ctx0" brushRef="#br0" timeOffset="171306.79">18827 11865 282 0,'0'0'124'16,"0"0"-63"-16,0 0 35 0,0 0 40 0,0 0-3 15,0 0-12-15,0 0 5 0,0 0 5 0,0 0 12 16,0 0 18-16,0 0 12 0,0 0 9 0,0 0 9 16,4 2-1-16,-4 0-14 0,5-2-22 0,-3 0-28 15,0 0-20-15,0 0-11 0,-2 0-9 0,6 3-6 16,-6-1-10-16,4-2-12 0,0 0-14 15,-2 2-14-15,5-2-6 0,-3 3-4 0,4-1-2 16,-4-2 1-16,4 2-4 0,3-2-3 0,-1 0 1 16,0 0-2-16,1 0-1 0,3-2 2 0,1 0-5 15,-5-5 1-15,4 2 1 0,-3-2-4 16,5-2-1-16,-5-2 0 0,-1 0-4 0,0-3 3 16,1 0-1-16,-9 0-1 0,6-5-2 0,-6 3-1 15,0 0 1-15,-2 3-2 0,0-1 6 16,0 2 1-16,-2 1-2 0,-2 4 2 0,-4 4 0 15,1-1-1-15,1 4 2 0,-2 0 0 0,-2 0-4 16,-5 2 1-16,-1 5-3 0,-3 5 0 0,-2-1 4 16,3 6 0-16,-1-2 5 0,-2 3-1 15,5-1 3-15,-3 4 2 0,3-3-3 0,1 1 0 16,1-2 0-16,4 2-1 0,-3-1 4 0,3 1 0 16,6-3-3-16,-3 3 0 0,7-3-2 15,0-1-2-15,9 2 4 0,3 1 0 0,7-2 0 0,-1-2 3 16,7 3-1-16,4-3-2 0,2-6 0 15,0 1-1-15,0-4-4 0,6-3 2 0,-8-2-1 16,-2 0-1-16,-2-5 0 0,-11 1-2 0,1-3-1 16,-3 3-1-16,-10-3 2 0,5 0-2 0,-7 0-5 15,0 0 0-15,0 0-6 0,0-2-7 0,-7 2-5 16,5 0-10-16,-2-2-16 0,0-1-15 16,2 1-34-16,2-2-46 0,0-3-80 0,0 3-161 15,0 2-399-15,0 4-802 0</inkml:trace>
  <inkml:trace contextRef="#ctx0" brushRef="#br0" timeOffset="171660.78">19280 11747 1714 0,'0'0'159'0,"0"0"-85"0,0 0 26 0,0 0 15 16,0 0 1-16,0 0 31 0,0 0 5 0,0 0-17 16,0 0-2-16,0 0-11 0,0 0-16 0,15 139-14 15,-15-111-26-15,0-5-18 0,0-1-15 0,-5-1-13 16,5-3-8-16,0-4-5 0,0-2-1 16,0-3-2-16,0-2 6 0,0-4 5 0,0-1 4 15,0 0 6-15,0-2 9 0,5 0 3 0,-5-4 2 16,2-1 0-16,0-7-17 0,6-2-7 0,0-7-9 15,5-4-5-15,3-2 1 0,5-5-1 16,2-6 0-16,1 7-7 0,3-2 5 0,2 3-4 16,2 7-5-16,-10 4-2 0,-3 7-18 0,-3 5-21 15,-5 0-27-15,3 4-36 0,-5 1-32 16,4 2-48-16,-5 0-65 0,5 0-159 0,-6 2-312 16,-2 1-768-16</inkml:trace>
  <inkml:trace contextRef="#ctx0" brushRef="#br0" timeOffset="172251.97">19855 11745 492 0,'0'0'231'0,"0"0"-35"0,0 0 65 0,0 0 32 16,0 0-28-16,0 0-7 0,0 0-16 0,0 0-36 15,0 0-29-15,0 0-21 0,0 0-22 16,0 0-20-16,0 0-15 0,4-31-18 0,-6 31-16 16,0 2-15-16,2-2-10 0,-2 2-9 0,-3 1-4 15,1-1-2-15,-2 4-6 0,0 3 4 0,-6 3-2 16,-1-1 0-16,3 8 0 0,-5-1-4 16,5 6-3-16,-4-5-2 0,3 5 2 0,1-1-6 15,6-2-3-15,-5 0-3 0,7-5-7 0,2-1 3 16,0-1-1-16,2-2-2 0,7-3-2 0,1-2 0 15,0-2 2-15,1-5 3 0,3 0 8 16,5-3-3-16,-1-8 0 0,3-3-3 0,2-5-5 16,4 2 1-16,-5-9-2 0,7-2-1 15,0-2-3-15,0-1-4 0,2-6-7 0,-2-3-3 0,-2-1-2 16,2-3 0-16,-2-2 0 0,2 0-5 0,-6 0 3 16,1-2-9-16,1 4 4 0,-2 0 4 15,-4 1 0-15,-7 3 16 0,-4 5 5 0,3 8 8 16,-11 7 11-16,0 3 9 0,0 3 8 0,0 10 10 15,-3 4 2-15,-3 0-13 0,2 0-8 0,-4 9-9 16,-7 7 0-16,1 5 6 0,-3 7 1 16,3 1 0-16,-7 8-8 0,5 1 3 0,3 0-4 15,1 1 2-15,4 1 1 0,-3-4-5 0,9 4 1 16,-4-3 0-16,2-3 3 0,4 0-5 16,0-1-1-16,0-6-2 0,0-2-4 0,0-1 7 15,0-4-1-15,0-1 0 0,0-5 0 0,0-4-1 16,-4-3-2-16,4-2 0 0,0-3-2 0,0 1 0 15,0-3-2-15,0 0-1 0,-2 0-9 16,0-3-11-16,0-1-21 0,-5-3-24 0,3 1-32 16,-2 1-57-16,4-2-165 0,-4 5-508 0,4 0-795 0</inkml:trace>
  <inkml:trace contextRef="#ctx0" brushRef="#br0" timeOffset="173483.55">17589 11096 0 0,'0'0'0'0,"0"0"0"0,0 0 0 15,0 0 6-15,0 0 156 0,0 0 76 0,0 127 49 16,-8-77 34-16,0 15 1 0,-3 13-22 0,-1 14-18 16,-1 18-60-16,-5 17-58 0,-1 11-56 0,-1 12-47 15,1 6-35-15,0 1-24 0,1-5-9 16,1-7-11-16,5-12-4 0,-1-11-5 0,7-18-15 15,0-18-15-15,4-22-40 0,2-15-78 0,2-25-103 16,4-12-144-16,0-10-92 0,-1-2-328 0</inkml:trace>
  <inkml:trace contextRef="#ctx0" brushRef="#br0" timeOffset="174069.18">17484 11230 607 0,'0'0'74'16,"0"0"-26"-16,167-14-13 0,-84 5 13 0,16-10 30 16,13-2 28-16,14-6 19 0,16-8-11 15,15-2-16-15,13-3-23 0,16-2-23 0,8-5-8 16,9 4 5-16,-7 1 29 0,-3 10 14 0,-14 7 2 15,-17 9-20-15,-14 7-43 0,-11 4-25 0,-15 5-10 16,-15 7-5-16,-10 7-1 0,-12 5-4 0,-14 3-1 16,-12 3 4-16,-7 8 8 0,-6 4 7 15,-11 1 9-15,-6 4 5 0,-7-1 6 0,-1 6 1 16,-2-3 6-16,-1-4 11 0,-3 0 5 0,-1-1 10 16,1 0 3-16,1 3 3 0,-3 0-4 0,-3-2-3 15,-2 2-5-15,-4 1-10 0,3 6 1 0,-7 2-4 16,0 1 0-16,0 14-3 0,-9-2-11 15,-3 6-3-15,2 7-7 0,-3 3-9 0,-3 5 3 16,3 5-2-16,-1 1 2 0,-1 0 4 0,5 1 0 16,0-5 1-16,-3 8 4 0,-1-5 10 15,-1 0 3-15,-3-5 2 0,-3-3-4 0,0-5-12 16,-1-6 2-16,-5-6 1 0,0-6 3 0,2-3 5 16,2-6 1-16,-6-3 2 0,3-7-4 0,-3 0-3 15,2 2-2-15,-4-6-5 0,-6 1 1 0,-1-4 2 16,1-5-3-16,-10-4-1 0,-3-1-2 15,-8-4-6-15,-10-3-2 0,-9-4-5 0,-3-5-3 16,-11-3 2-16,-4-4 1 0,-9-2-1 0,-5-5-2 16,-11-2-2-16,-2 2-4 0,-2 0-2 0,-4-3-1 15,0 1-5-15,-1 0-3 0,5 0-4 16,2-3-4-16,11 3-6 0,3 4-2 0,7 3-2 16,8 2-5-16,-4 2-7 0,10 7-17 0,-2 8-42 15,6-3-64-15,7 2-111 0,4 0-209 0,22-4-205 16,17-3-344-16</inkml:trace>
  <inkml:trace contextRef="#ctx0" brushRef="#br0" timeOffset="174789.7">17589 12623 1854 0,'0'0'-20'0,"0"0"-71"15,0 0-19-15,0 0 18 0,0 0 56 0,0 0 62 16,0 0 28-16,0 0 15 0,130-68 7 0,-90 54 15 16,5-1 4-16,5 1 3 0,6 3 4 15,6-3-3-15,6 5 0 0,6 2-11 0,7 2-19 16,4 0-21-16,8 3-20 0,8 0-11 0,6 2-4 15,17 0 3-15,7 2 3 0,11 3 7 16,13-3-2-16,9 3 3 0,7-3 1 0,3 7 0 16,-5-2 2-16,-5 5-6 0,-9-3-3 0,-15 5-10 15,-10-1-5-15,-14-2-10 0,-12 1-10 0,-14-3-8 16,-9 1-28-16,-15-3-57 0,-12 2-113 16,-21-2-362-16,-10-5-923 0</inkml:trace>
  <inkml:trace contextRef="#ctx0" brushRef="#br1" timeOffset="182752.17">23249 4542 380 0,'0'0'187'0,"0"0"-33"15,0 0-37-15,0 0-14 0,0 0-1 0,0 0-8 16,0 0-27-16,0 0-16 0,0 0 17 0,0 0 24 16,0 0 39-16,0 0 27 0,107-12-7 0,-63 12-6 15,7-2-12-15,5 2-18 0,0 0-13 0,6 0-18 16,-8 0-21-16,-7 0-16 0,1 0-16 15,-11 2-11-15,-2-2-12 0,-10 2-3 0,2-2-7 16,-6 0-7-16,-7 0-13 0,3 0-45 0,-3 0-86 16,-8 0-141-16,-4 3-282 0,0-3-834 0</inkml:trace>
  <inkml:trace contextRef="#ctx0" brushRef="#br1" timeOffset="183769.68">17178 12052 1470 0,'0'0'74'0,"0"0"-45"16,0 0-28-16,0 0 9 0,0 0 12 0,0 0 6 16,0 0-13-16,0 0-28 0,0 0-39 0,0 0-56 15,0 0-61-15,0 0-141 0,-19-2-125 0,19-1-127 16</inkml:trace>
  <inkml:trace contextRef="#ctx0" brushRef="#br1" timeOffset="183907.89">17194 11815 2306 0,'0'0'64'0,"0"0"-10"15,0 0-12-15,0 0-5 0,0 0-14 0,0 0-53 16,0 0-188-16,0 0-452 0,-124-3-813 0</inkml:trace>
  <inkml:trace contextRef="#ctx0" brushRef="#br1" timeOffset="184105.5">15898 10682 2562 0,'0'0'18'15,"0"0"-10"-15,0 0-7 0,-149-120-32 0,116 93-86 0,6-1-192 16,5 7-350-16,7 9-802 0</inkml:trace>
  <inkml:trace contextRef="#ctx0" brushRef="#br1" timeOffset="184268.16">14670 9858 2502 0,'0'0'132'0,"0"0"-82"0,0 0-11 16,-153-35-6-16,120 30-13 0,0 3-18 0,-2 0-31 15,6-1-61-15,-4 1-137 0,10 0-355 0,7-1-934 0</inkml:trace>
  <inkml:trace contextRef="#ctx0" brushRef="#br1" timeOffset="184436.2">12988 9565 2742 0,'0'0'44'0,"0"0"-31"0,-162-13-7 0,107 11 0 16,11 2-13-16,3 0-34 0,2 0-85 15,1 0-162-15,16 0-295 0,3 0-919 0</inkml:trace>
  <inkml:trace contextRef="#ctx0" brushRef="#br1" timeOffset="184594.39">11224 9609 1866 0,'0'0'361'15,"0"0"-277"-15,-173 23-15 0,107-9 7 0,10-2-18 16,2-2-21-16,-2 4-32 0,0 0-46 0,7-2-73 15,-5-1-173-15,15-4-386 0,14-2-768 0</inkml:trace>
  <inkml:trace contextRef="#ctx0" brushRef="#br1" timeOffset="184759.76">8564 9828 3042 0,'0'0'29'0,"-126"0"-29"0,56 2-8 16,4 3-10-16,8-3-34 0,12 3-88 0,1-1-217 15,10-4-435-15,14 3-788 0</inkml:trace>
  <inkml:trace contextRef="#ctx0" brushRef="#br1" timeOffset="184930.7">6141 9842 2462 0,'0'0'59'0,"-117"14"-52"16,53-8-3-16,4 4-10 0,4-3-14 0,10-3-23 16,-1 3-46-16,-1-2-95 0,3-1-172 0,14 0-274 15,8-1-574-15</inkml:trace>
  <inkml:trace contextRef="#ctx0" brushRef="#br1" timeOffset="185083.73">4016 9940 2603 0,'0'0'73'0,"0"0"-58"0,-155 17-3 15,102-8-3-15,5 0-9 0,9 1-10 0,0-1-19 16,3 0-46-16,5-2-93 0,0-1-176 0,7-4-343 15,9 1-712-15</inkml:trace>
  <inkml:trace contextRef="#ctx0" brushRef="#br1" timeOffset="185267.92">2983 9961 1439 0,'0'0'170'0,"0"0"-137"0,0 0-23 0,0 0-18 16,0 0-49-16,0 0-57 0,0 0-53 15,0 0-45-15,0 0-36 0,0 0-9 0,0 0 12 16,0 0 49-16,0 0 75 0,-79 47 94 0,81-45 33 16,-2-2 54-16,2 0 1 0,1 0-20 0,-3 0-50 15,0 0-75-15,0 0 9 0,4 0 75 0</inkml:trace>
  <inkml:trace contextRef="#ctx0" brushRef="#br1" timeOffset="185914.63">3206 9773 1963 0,'0'0'90'0,"0"0"-51"0,0 0 16 16,0 0 31-16,0 0 6 0,0 0-6 0,0 0-14 15,0 0-7-15,0 0-3 0,0 0-4 0,0 0 0 16,0 0 2-16,0 0-5 0,-126 62 1 15,99-51-5-15,0-1-6 0,-4-1-12 0,2-2-3 16,-2 2-9-16,4-2-3 0,1 0 7 0,1-1-11 16,-2 3-2-16,6-2 0 0,1 0-5 0,3 0-3 15,0 2-2-15,9-2-2 0,2 0-9 0,0 0 6 16,4 3 3-16,2-1-2 0,0 0 9 16,8 5 0-16,-4-1 1 0,4-1 4 0,1 6 5 15,1-2-2-15,0 1 2 0,1 1 3 0,-1 1-2 16,0-2 6-16,3 2 0 0,-3-3-5 15,5 1 0-15,-3 1 6 0,-2-4 2 0,5 2-1 16,-1-3 0-16,1 1-12 0,-1-2-10 0,3-1 2 16,1-4-6-16,-1 3 1 0,-5-1 2 0,-3-2-9 15,3-2-8-15,-8-1-14 0,2 1-32 16,0 2-40-16,-1-2-53 0,-1 2-76 0,2-2-145 16,-4 0-422-16,0 0-773 0</inkml:trace>
  <inkml:trace contextRef="#ctx0" brushRef="#br1" timeOffset="186562.21">3020 10539 1123 0,'0'0'169'0,"0"0"-131"15,0 0-1-15,0 0 31 0,0 0 23 0,0 0-8 16,0 0-35-16,0 0-28 0,0 0-19 0,0 0-11 16,0 0-10-16,128 62-29 0,-101-55-64 15,4-5-158-15,-4 0-173 0,-8-2-327 0</inkml:trace>
  <inkml:trace contextRef="#ctx0" brushRef="#br1" timeOffset="186701.67">4269 10640 1270 0,'0'0'151'16,"0"0"-60"-16,142 24 12 0,-84-20 15 15,2 1-14-15,2-3-36 0,4-2-38 0,9 0-47 16,-1-7-108-16,-16 0-287 0,-17 3-929 0</inkml:trace>
  <inkml:trace contextRef="#ctx0" brushRef="#br1" timeOffset="186847.96">6631 10474 2240 0,'0'0'58'0,"0"0"-58"16,135-5 2-16,-82 4 0 0,3-1-14 0,2-3-64 15,0-2-152-15,6-4-288 0,-18 6-105 0,-11-2-228 16</inkml:trace>
  <inkml:trace contextRef="#ctx0" brushRef="#br1" timeOffset="187000.99">8217 10371 1136 0,'0'0'188'0,"0"0"-100"0,0 0 5 15,0 0 17-15,142 30-16 0,-111-28-24 0,9 3-35 16,-3-1-53-16,8-1-80 0,1-3-134 16,-3 0-185-16,-10 0-44 0,-8 0-127 0</inkml:trace>
  <inkml:trace contextRef="#ctx0" brushRef="#br1" timeOffset="187152.91">9720 10429 2280 0,'0'0'50'16,"0"0"-39"-16,0 0 4 0,0 0 7 0,142 43 2 15,-105-34-13-15,3 0-41 0,1-2-92 0,2 3-215 16,-7-6-324-16,-14 1-602 0</inkml:trace>
  <inkml:trace contextRef="#ctx0" brushRef="#br1" timeOffset="187321.1">11330 10680 2079 0,'0'0'87'0,"0"0"-83"0,0 0 1 0,0 0 8 16,138 57-3-16,-102-45-20 0,1 1-71 15,4-3-135-15,0 1-250 0,-12-4-189 0,-6-2-115 0</inkml:trace>
  <inkml:trace contextRef="#ctx0" brushRef="#br1" timeOffset="187471.43">12682 10955 1350 0,'0'0'421'0,"0"0"-381"15,0 0-14-15,120 52-1 0,-89-38-14 0,8 2-42 16,0-6-66-16,-2 4-98 0,3 0-162 15,-13-7-111-15,-9 0-257 0</inkml:trace>
  <inkml:trace contextRef="#ctx0" brushRef="#br1" timeOffset="187625.78">13928 11230 1437 0,'0'0'142'0,"0"0"-47"16,0 0 30-16,122 55 11 0,-87-39-26 0,-6 0-28 15,9 0-34-15,-5 3-24 0,-2-3-12 0,6 1-3 16,2-5 0-16,0 5-14 0,3-3-27 0,-1-3-76 16,2-2-223-16,-9 1-248 0,-12-8-595 0</inkml:trace>
  <inkml:trace contextRef="#ctx0" brushRef="#br1" timeOffset="187787.76">15793 11709 1694 0,'0'0'1024'16,"0"0"-1006"-16,0 0-3 0,126 62 9 0,-87-41 5 15,0-1-4-15,3 1-21 0,1-1-49 16,3 1-79-16,3 0-134 0,-3-2-328 0,-9-5-213 16,-14-5-222-16</inkml:trace>
  <inkml:trace contextRef="#ctx0" brushRef="#br1" timeOffset="187941.15">16692 12068 0 0,'0'0'124'0,"0"0"-40"0,0 0-15 0,136 34 35 16,-102-22 52-16,-3-1 46 0,-3 1 43 0,1 4 7 16,-6 3-3-16,2-4-10 0,2 3-27 15,0 3-38-15,-3 3-42 0,-1 1-37 0,4 2-26 16,0 3-24-16,-2 0-18 0,-2 3-9 0,8-2-10 16,-7 2-8-16,1-1-5 0,2-1-18 0,0-5-47 15,-2 5-105-15,2-8-237 0,-11-4-225 0,1-6-545 16</inkml:trace>
  <inkml:trace contextRef="#ctx0" brushRef="#br1" timeOffset="188648.79">17455 12471 1582 0,'0'0'396'0,"0"0"-315"0,0 0-50 0,0 0-1 16,0 0-2-16,0 0 10 0,0 0 4 0,0 0-7 15,0 0-6-15,0 0-6 0,64 117-2 0,-46-96 0 16,1-2-4-16,-4-2 4 0,3-3 3 0,-8-2 6 15,-3-1 5-15,-3-4 11 0,-4 0 17 16,0 0 15-16,-8-2 3 0,-5 2-12 0,-10 0-25 16,1 2-28-16,-3-2-18 0,-4 0-22 0,4 2-26 15,9-5-47-15,3 0-90 0,1-4-159 16,10 0-339-16,2 0-783 0</inkml:trace>
  <inkml:trace contextRef="#ctx0" brushRef="#br1" timeOffset="189077.58">17850 12880 1002 0,'0'0'246'15,"0"0"-161"-15,0 0 12 0,0 0 45 0,0 0 32 16,0 0 16-16,0 0-25 0,0 0-45 16,0 0-43-16,0 0-24 0,0 0-18 0,0 0-10 15,0 0-4-15,0 0-10 0,78 0-4 0,-47-2-40 16,2-4-108-16,0-1-304 0,-10 4-1003 0</inkml:trace>
  <inkml:trace contextRef="#ctx0" brushRef="#br1" timeOffset="189602.24">18346 12823 2234 0,'0'0'178'0,"0"0"-108"0,0 0-24 15,0 0-23-15,0 0-23 0,0 0-1 0,0 0 2 16,0 0-3-16,0 0-17 0,0 0-12 0,0 0-18 15,0 0-32-15,0 0-59 0,138-28-161 0,-119 23-291 16,-9 1-744-16</inkml:trace>
  <inkml:trace contextRef="#ctx0" brushRef="#br1" timeOffset="189753.15">18780 12830 2749 0,'0'0'95'0,"0"0"-84"16,0 0 6-16,0 0 1 0,140 4-15 16,-96-4-54-16,3 0-207 0,-14 0-516 0,-10-2-801 0</inkml:trace>
  <inkml:trace contextRef="#ctx0" brushRef="#br1" timeOffset="206772.09">21295 10210 149 0,'0'0'262'16,"0"0"-24"-16,0 0-19 0,0 0-26 0,0 0-15 16,0 0-16-16,0 0-8 0,0 0-7 0,0 0-1 15,0 0-7-15,0 0-17 0,0 0-15 16,106-32-17-16,-79 22-15 0,0 1-13 0,2 0-10 15,0-1-11-15,-1 1-13 0,1 1-9 0,-6-1-9 16,4-1-8-16,-10 3-6 0,1 0-8 0,1 0-18 16,-9 3-30-16,0-1-36 0,1 0-63 15,-3 1-81-15,-6-1-126 0,0 3-161 0,-2 2-207 16,0-2 367-16</inkml:trace>
  <inkml:trace contextRef="#ctx0" brushRef="#br1" timeOffset="207155.56">21124 10173 1180 0,'0'0'253'16,"0"0"-69"-16,0 0-8 0,0 0 6 0,0 0-19 15,0 0-42-15,0 0-42 0,132-69-35 0,-107 53-18 16,-2-3-8-16,-1-1-7 0,-1-6-2 0,2-1-5 16,0-3-2-16,1 0 0 0,-1-5-3 0,-2 1-3 15,0 2 0-15,-3 1-1 0,-3 7 7 16,1-2 5-16,-6 3 5 0,1 7 7 0,-7-3-1 16,4 5 1-16,0 0 0 0,-5 6-1 0,-1-1 2 15,2 7 0-15,-2-1-1 0,0 3-7 16,2 3 5-16,-2 4 17 0,2 4 19 0,4 7 17 15,1 5 5-15,-5 0-15 0,4 5-16 0,0 1-15 16,-3-1-16-16,7-2-5 0,-6 1-6 0,4-1-6 16,1-4 1-16,-1 1-11 0,-2-2-10 15,3 0-21-15,-3-2-31 0,-2-2-46 0,3 2-69 16,-3 2-127-16,-6-7-293 0,0-5-848 0</inkml:trace>
  <inkml:trace contextRef="#ctx0" brushRef="#br1" timeOffset="207527.83">21461 10233 776 0,'0'0'226'0,"0"0"-19"0,0 0 1 15,0 0 29-15,0 0 7 0,0 0-32 16,0 0-41-16,0 0-32 0,0 0-28 0,0 0-21 15,0 0-17-15,52 124-10 0,-38-101-7 0,-2 2-7 16,1 3-10-16,-1 0-9 0,1-3-6 0,1 5-11 16,-4 0-3-16,1 0-7 0,-3 2-12 15,0-2-10-15,-4-2-31 0,1 2-57 0,1-5-73 16,0 3-147-16,-4-12-320 0,-2-5-829 0</inkml:trace>
  <inkml:trace contextRef="#ctx0" brushRef="#br1" timeOffset="208040.59">21240 11059 745 0,'0'0'323'0,"0"0"-26"0,0 0-27 0,0 0-4 15,0 0-1-15,0 0-42 0,148-52-43 0,-106 38-39 16,10-5-27-16,10-4-13 0,6-2-17 15,12-7-4-15,3-3-11 0,10 0-11 0,0-1-18 16,2 1-17-16,-10 7-10 0,-2 5-10 0,-5 3-5 16,-8 4-5-16,-8 0-2 0,-2 4-12 15,-8 3-14-15,-13 2-19 0,-8 4-30 0,-4 3-37 16,-10 5-45-16,-7 4-63 0,-2 3-99 0,-6 0-176 16,-2-3-127-16,0-2-473 0</inkml:trace>
  <inkml:trace contextRef="#ctx0" brushRef="#br1" timeOffset="208478.02">21324 11016 1501 0,'0'0'71'16,"0"0"2"-16,5 127-3 0,-5-75 25 0,0 4 12 16,0-2-7-16,-9 9 12 0,-1 6 1 0,-2 6 4 15,-1 11-5-15,-5 11-19 0,-1 6-29 16,2 13-17-16,1 3-13 0,-3 10-12 0,5 0-9 16,-3-1-8-16,1-1-3 0,3-9-4 0,1-6-1 15,-3-4 0-15,7-10 0 0,-8-4 2 0,-1-6 0 16,3-8-1-16,-3-6 1 0,3-8 0 0,-7-6 1 15,2-9 0-15,1-7 3 0,-1-10 4 16,5-6 6-16,1-12 12 0,-1-7 5 0,8-9-5 16,-3 0-17-16,7-14-33 0,-2-7-10 0,4-9-1 15,8-1 13-15,3-4 29 0,7 0 19 0,3 4 22 16,0 5 12-16,3 0 6 0,5 3-4 16,2 5-4-16,7-2-4 0,1 1 0 0,11-2-1 15,3 0-5-15,9-4-3 0,11 0-12 0,3 0-10 16,1-3-11-16,5 7-16 0,-1 2-27 0,0 4-28 15,-5-3-63-15,-2-1-78 0,-3-2-170 16,-20 7-449-16,-20 3-749 0</inkml:trace>
  <inkml:trace contextRef="#ctx0" brushRef="#br1" timeOffset="208968.92">22720 10864 2625 0,'0'0'-67'15,"0"0"-37"-15,0 0 13 0,0 0 42 0,0 0 63 16,0 0 13-16,0 0 2 0,130 68 21 0,-99-61 15 15,2-2 14-15,6 0 7 0,-1-1-13 0,1 5-16 16,-4 3-17-16,0 0-12 0,4 4-6 16,1 5-5-16,-1 1-3 0,0 11-4 0,-8 1-4 15,0 4-1-15,-6 0 2 0,0 4 3 0,-9-1 4 16,1 0 2-16,-3 4 1 0,-5-2 1 16,3 3-1-16,-6 3 0 0,2 1-2 0,1 6 1 15,-7-2-1-15,6 9-5 0,-2 1-2 0,-2 0-3 16,1 6-1-16,1-1-3 0,2 3-1 15,-4-1-1-15,4-1-4 0,-1 3 3 0,-3-5 3 16,-4 4-1-16,0-3 2 0,0-1 1 0,-11 7-1 16,1 0 2-16,-9 1 6 0,-3 1-4 0,-7-2 2 15,-2 1 3-15,-6-4 4 0,1-3 2 0,-7-4 2 16,2-6 1-16,-3-5-4 0,-1-9 1 0,-9-6-6 16,-2-6-5-16,-6-13-12 0,-8-4-12 0,-11-9-13 15,-1-7-8-15,-15-5-8 0,1-9-14 16,-7-8-22-16,-4-8-42 0,5-5-77 0,7-4-104 15,6-4-199-15,27 10-192 0,23 10-469 0</inkml:trace>
  <inkml:trace contextRef="#ctx0" brushRef="#br1" timeOffset="209476.67">21940 11042 1572 0,'0'0'513'0,"0"0"-343"0,0 0-41 15,0 0 3-15,0 0-1 0,0 0-29 0,0 0-40 16,0 0-32-16,-119-3-14 0,98 21-7 0,-2 3 2 15,2 2 4-15,3 2-4 0,3-1-3 0,5-2-5 16,2 3-4-16,2-1-1 0,6 1-2 16,0-2 0-16,12 0 1 0,-4 2 2 0,7-2 4 15,3 1 4-15,1 0 4 0,-5-1 3 0,1 1 5 16,1 1 5-16,-5 3 10 0,-3-1 3 0,-6 3 5 16,-2 0 4-16,0 0-8 0,-8 2 6 0,-5-2-7 15,1 3-8-15,-5-8-6 0,3-3-12 16,-5-5-9-16,1-6-8 0,1-4-15 0,1-7-32 15,-5-2-58-15,2-14-50 0,-1-10-140 0,9 4-410 16,1 3-847-16</inkml:trace>
  <inkml:trace contextRef="#ctx0" brushRef="#br1" timeOffset="210200.46">21554 11310 1054 0,'0'0'219'0,"0"0"-88"16,0 0 31-16,0 0 35 0,0 0-9 0,0 0-13 15,0 0-37-15,-44 120-42 0,32-90-16 16,2 3-14-16,-5-4-20 0,5-1-16 0,0-5-11 16,3-2-12-16,1-1-15 0,0-4-11 0,2-2-11 15,4-7-28-15,0 2-50 0,0-7-72 16,0-2-106-16,0 0-237 0,2-2-740 0</inkml:trace>
  <inkml:trace contextRef="#ctx0" brushRef="#br1" timeOffset="210439.31">21482 11235 1887 0,'0'0'154'0,"0"0"-57"0,0 0-7 0,0 0 15 16,0 0-4-16,0 0-22 0,0 0-11 0,0 0-2 16,0 0 0-16,0 0 0 0,0 0-12 0,0 0-13 15,0 0-17-15,0 0-7 0,49-77-5 16,-41 73-3-16,3 0-7 0,-5-1-11 0,2 0-17 16,3 1-22-16,3 4-25 0,-2 0-29 0,1 0-35 15,3 2-58-15,3 5-111 0,-11 0-292 0,5-4-815 0</inkml:trace>
  <inkml:trace contextRef="#ctx0" brushRef="#br1" timeOffset="210698.14">21291 11775 2255 0,'0'0'54'16,"0"0"-45"-16,0 0 21 0,0 0 31 16,0 0-1-16,0 0-19 0,0 0-14 0,122 28-19 15,-93-28-23-15,-2 0-31 0,6-2-74 0,-4-5-151 16,-6 2-362-16,-5 1-806 0</inkml:trace>
  <inkml:trace contextRef="#ctx0" brushRef="#br1" timeOffset="211140.43">22139 11714 1631 0,'0'0'934'15,"0"0"-934"-15,0 0-32 0,0 0 35 0,0 0 50 16,0 0 3-16,0 0-11 0,124-26-10 0,-93-2-13 15,2-4-7-15,4-7-5 0,5-5 2 16,1-4 4-16,2-1 6 0,-3-4 6 0,-1 3 0 16,-6 1-4-16,0 8-8 0,-8 2 0 0,-2 6-5 15,-4 4 3-15,-7 1 4 0,1 7 1 16,-9 1 14-16,4 6 9 0,-8 2 6 0,-2 7 6 16,0 3-6-16,0 2-10 0,0 0-12 0,0 7-11 15,-2 5-5-15,-4 6 1 0,-2 10 8 0,4 7 8 16,-5 3 0-16,1 9-2 0,6-2-8 15,-4 4-11-15,6-2 1 0,-2 0-4 0,0-3-1 16,2-1 3-16,-7 2-12 0,5-4-10 0,-2 0-19 16,-2-4-25-16,-4 1-32 0,6-7-31 0,-11-3-45 15,5-3-95-15,-1-6-245 0,7-7-1010 0</inkml:trace>
  <inkml:trace contextRef="#ctx0" brushRef="#br1" timeOffset="211311.14">22294 11681 2565 0,'0'0'571'16,"0"0"-536"-16,0 0-38 0,0 0 7 0,0 0 25 15,0 0 4-15,149-39-3 0,-106 32-10 0,-2-3-11 16,3 3-10-16,1 3-10 0,-1 0-8 16,-3-1-20-16,0 1-22 0,3 1-43 0,-11-1-81 15,2 4-149-15,-8 0-445 0,-13 0-780 0</inkml:trace>
  <inkml:trace contextRef="#ctx0" brushRef="#br1" timeOffset="211643.08">21027 12254 2844 0,'0'0'85'15,"0"0"-73"-15,0 0-18 0,0 0 28 0,120-21 25 16,-65 17 18-16,1-3 0 0,10 2-4 0,7 0-9 16,3 1-17-16,11-1-8 0,6-4-4 15,8 1-4-15,1-6-6 0,9 0-4 0,3-7-6 16,6 2-9-16,-2 1 6 0,-9 1-1 0,5 2 1 15,-11 1 0-15,-14 3-5 0,-4 1-2 16,-11 1-3-16,-12 2-1 0,-6 0-8 0,-12 0-13 16,-13 2-22-16,-7 1-25 0,-9 1-31 0,-5 1-26 15,-8 0-35-15,-2 0-92 0,0-1-270 0,0 3-980 0</inkml:trace>
  <inkml:trace contextRef="#ctx0" brushRef="#br1" timeOffset="-211792.4">19454 13988 0 0,'0'0'0'0,"0"0"0"16,0 0 0-16,0 0 0 0,0 0 0 16,0 0 0-16,0 0 0 0,0 0 0 0,0 0 0 15,0 0 0-15,0 0 0 0,0 0 0 0,-2-40 0 16,0 40 0-16,2 0 0 0,0 0 0 0,0 0 0 16,0 0 0-16,0 0 0 0,0 0 0 15,0 0 0-15,0 3 0 0,0-3 0 0,0 0 0 16,0 2 0-16,0-2 0 0,0 0 0 0,0 0 0 0</inkml:trace>
  <inkml:trace contextRef="#ctx0" brushRef="#br1" timeOffset="-210988.95">19454 13988 0 0,'-54'28'41'0,"54"-28"71"0,-2 0 50 16,2 0 47-16,0 1 39 0,0-1-2 15,0 0-29-15,0 0-40 0,0 0-32 0,0 0-28 16,0 0-17-16,0 0-9 0,2 2-9 0,-2-2-15 16,2 0-9-16,-2 0-4 0,4 0 5 15,-4 0 11-15,0 0 7 0,0 0 2 0,0 0-6 16,0 0-3-16,0 0-3 0,0 0-3 0,0 0 0 15,0 0-6-15,0 0-8 0,0 3-7 0,0-3-12 16,0 0-7-16,0 0-3 0,0 0-3 0,2 0 1 16,-2 0-4-16,0 0 0 0,0 0-2 0,0 0-4 15,0 0 2-15,0 2-2 0,0-2 2 16,0 0 1-16,0 0-1 0,0 0 0 0,0 2 0 16,0 1-2-16,2-1-3 0,-2 3 3 0,2 2 1 15,2 0 4-15,1 2-2 0,1 5-1 0,-2-3-5 16,2 1-5-16,-2 2 4 0,5 0-2 15,-1 1 2-15,2-1 3 0,0 5-2 0,3-3 1 16,-1 3-1-16,5-1 2 0,-5 1 2 0,1 1 0 16,3-2 2-16,-1 5-1 0,1-2-2 15,1 3 0-15,3-5-3 0,1 2 4 0,4 0 0 16,2-2 0-16,2-1 3 0,2-1-6 0,2-5-3 16,4 2 3-16,0-2-2 0,5-3 5 0,3 1 0 15,0-6-4-15,1 6 2 0,-1-3-7 16,3 0 4-16,0 0-1 0,-5 0-2 0,-4-1 2 15,3 1-5-15,-1 0 3 0,-2-3 2 0,2-2-1 16,-1 1 1-16,1-3 0 0,-2-3-2 16,5-3 1-16,-3-3-1 0,7-2 0 0,-3-6 1 15,3-4-2-15,1 3 4 0,3-3-1 0,-7-1 2 16,5 1 1-16,0-3-5 0,-1 1 1 0,-1 2-2 16,-5-1 2-16,-1 1 0 0,-3 3-3 0,0-1 0 15,-6 0 0-15,-2 1-1 0,0 0 2 0,-2 2 2 16,0-2-5-16,0 1 4 0,-6-1 1 15,0-1 0-15,-3 0 4 0,1 0-3 0,0 0 0 16,-3-2-1-16,3 0 0 0,-3 0 4 0,1 2-2 16,0 0-1-16,-3-2 2 0,1 5-1 0,-5-1 3 15,5 3 3-15,-7 3-5 0,-2-1 0 16,-4 2-2-16,5 0 0 0,-7 3 2 0,4 1 1 16,-4 1-1-16,0 0 0 0,-2 1-4 0,0 1 0 15,0 3 1-15,0-2 1 0,0 2-2 16,0 0 0-16,0-2-1 0,0 2-3 0,0 0 2 15,0 0-4-15,0 0-4 0,0-3-3 0,0 3-7 16,0 0-5-16,0 0-14 0,0 0-20 0,0-2-32 16,0 2-54-16,0 0-93 0,0 0-132 15,-2 0-387-15,0 0-831 0</inkml:trace>
  <inkml:trace contextRef="#ctx0" brushRef="#br1" timeOffset="-209100.93">20799 14943 1151 0,'0'0'374'0,"0"0"-126"15,0 0-41-15,0 0-7 0,0 0-27 16,0 0-41-16,0 0-42 0,0 0-25 0,0 0-15 15,0 0 2-15,0 0 4 0,0 0 3 0,-12 27-3 16,6-13-1-16,4 3-3 0,2-1-9 16,0 0-6-16,-2-1-11 0,2-1-9 0,0-4-5 15,2 1-5-15,2-6-4 0,2 0-1 0,4-3 6 16,1-2 1-16,-1 0 2 0,5-5 2 0,1-4-6 16,3-5 0-16,-1-2-4 0,-1 1-1 15,-1-2-1-15,5 1 3 0,-9 4 0 0,1 1 0 16,-1 6 1-16,-6 0-2 0,1 5 0 0,-3 0-2 15,0 0 0-15,-4 5-3 0,2 0-1 0,-2 2 0 16,2 2-4-16,4 0 1 0,-2 3-5 16,5-3-14-16,-5-2-19 0,6 0-31 0,-2-1-27 15,3-4-40-15,-1 3-62 0,0-3-164 0,-1 1-356 16,-7-3-768-16</inkml:trace>
  <inkml:trace contextRef="#ctx0" brushRef="#br1" timeOffset="-208704.5">21366 14839 1317 0,'0'0'587'0,"0"0"-442"15,0 0-61-15,0 0 13 0,0 0-1 0,0 0-12 16,0 0-18-16,-120 42-27 0,112-37-20 0,-1-1-12 16,5 3-7-16,4-2-1 0,0 0-3 15,0-1 5-15,0 3 8 0,2 5 7 0,7-2 7 16,-1 2 15-16,2 4 18 0,3 0 16 0,-5 5 13 15,4 0-3-15,-1-2-4 0,-1 1-6 0,-6-2-7 16,2-1-9-16,0-4-9 0,-6-1-9 0,0 0-8 16,0-3-5-16,-6-2-6 0,-4 1-3 15,-3 1-9-15,-3-4-7 0,-3-3-15 0,3-2-18 16,-9 0-18-16,8-4-39 0,-1-6-52 0,-1 0-122 16,9 3-350-16,2 0-981 0</inkml:trace>
  <inkml:trace contextRef="#ctx0" brushRef="#br1" timeOffset="-208268.9">21490 15043 842 0,'0'0'375'0,"0"0"-150"15,0 0-17-15,0 0-15 0,0 0-68 0,0 0-46 16,0 0-27-16,0 0-17 0,0 0-10 0,0 0-2 16,126-45 1-16,-110 31 2 0,1 0 8 15,-9 3 9-15,5-3 2 0,-7 2 3 0,0 4 8 16,-4-1 9-16,-2 4 18 0,0 1 11 0,0-1-2 16,-8 3-12-16,2 2-13 0,-9 0-16 0,1 0-9 15,-3 2-4-15,-4 3-9 0,-1 4-2 0,-3 2 0 16,2 0-2-16,0 5 0 0,5 0 0 15,1 3-3-15,3-3-6 0,4 5-1 0,5-1-1 16,-1 1-3-16,6-2 0 0,0 2-1 0,8-3-1 16,3-2-3-16,3 1 6 0,7-2-7 0,4-4 2 15,0 1 0-15,3-3-5 0,3-2 8 16,-2-2 1-16,-4 0 0 0,4-3 2 0,-4-2-2 16,-8 2-2-16,-1 1-1 0,-6-3 0 0,-5 0-5 15,1 0 0-15,-6 0-1 0,0 0 4 16,0 2-6-16,0-2-4 0,-2 0-13 0,-5 0-28 15,5 0-15-15,2-2-43 0,-2-1-62 0,0 1-167 16,-2 0-542-16,4-1-738 0</inkml:trace>
  <inkml:trace contextRef="#ctx0" brushRef="#br2" timeOffset="-199112.4">23958 9322 245 0,'0'0'270'0,"0"0"-2"0,0 0-9 16,0 0 13-16,149 34 2 0,-93-14-8 0,10 8-25 15,8 5-31-15,3 3-19 0,16 8-31 16,-7 4-22-16,12 3-26 0,-9-2-29 0,4 3-17 15,-7-3-21-15,-1-1-17 0,-4-4-13 0,-5-3-11 16,-10-7-10-16,0-1-9 0,-6-10-16 0,-6-1-31 16,-10-5-46-16,-3-3-59 0,-4-5-135 15,-16-2-391-15,-3-5-826 0</inkml:trace>
  <inkml:trace contextRef="#ctx0" brushRef="#br2" timeOffset="-197837.16">23780 9611 1176 0,'0'0'117'15,"0"0"-24"-15,0 0 59 0,0 0 51 0,0 0 27 16,0 0-14-16,0 0-41 0,0 0-44 0,0 0-40 16,0 0-28-16,0 0-21 0,0 0-13 15,0 0 5-15,-25-66 2 0,19 45 0 0,4-4 1 16,-8-1-9-16,-1 0-6 0,1 2-4 0,0-6-5 16,-3 4-2-16,1-2-2 0,-3 2-1 0,7-5 2 15,-6 1-1-15,5 0-1 0,-1 1 0 16,6-1-9-16,-2-5 1 0,4 3-1 0,-2 2 0 15,2 0 7-15,2 0-7 0,0 5 0 0,0 2-1 16,6 2 4-16,0 5 7 0,-2 4 5 0,-2 0 4 16,2 5-4-16,0 3 3 0,-2 1 0 0,-2 1 0 15,0 2-1-15,0 0-6 0,0 0-5 16,0 0-3-16,0 0 1 0,0 0-3 0,0 0-2 16,0 0-1-16,5 2-1 0,-3-2 4 0,0 3 4 15,0 1 1-15,4 1-3 0,2 0 4 0,1 4 0 16,5 3-3-16,3 2 5 0,-1 2-5 0,9 2-5 15,0 0 2-15,10 1-1 0,0-1 3 16,6 3 0-16,5-2 0 0,-3-3-5 0,1 0 2 16,1 2 1-16,-4-4 0 0,3 0 1 0,-9-3-2 15,4-1 0-15,-6 1-3 0,-6-4 7 16,-6 2-6-16,0-4 1 0,-7 2 1 0,-8-2-7 16,2-3 7-16,-1-1-3 0,-7 4 2 0,0-3 1 15,0 3 1-15,0-1 7 0,-7 6 9 0,-1 4 6 16,0 2 4-16,-9 5 2 0,-1 5-3 15,-3 0 3-15,-4 2-1 0,-6 2-1 0,4 3 1 16,-10-2-9-16,-2 4 4 0,-2 0-5 0,-3-1-3 16,-3 1 0-16,-1 0-11 0,7-3 0 0,8-3-9 15,2-3-3-15,10-3-12 0,2-7-23 0,11 3-45 16,-2-9-75-16,10 0-136 0,0-3-507 0,0-5-811 16</inkml:trace>
  <inkml:trace contextRef="#ctx0" brushRef="#br2" timeOffset="-197270.5">25355 10422 782 0,'0'0'164'16,"0"0"-94"-16,0 0-29 0,0 0 47 0,0 0 84 16,0 0 53-16,0 0 2 0,0 143-23 0,0-79-31 15,-4 14-15-15,2 19-10 0,-12 14-24 0,-1 16-36 16,-6 14-29-16,1 19-29 0,-9 9-11 16,0 9-10-16,-4 1-3 0,-2 4-3 0,6-16-2 15,-4-10 2-15,10-18-4 0,0-17-2 0,3-21-8 16,1-16-16-16,13-17-25 0,-7-12-42 15,9-13-51-15,2-10-87 0,2-10-178 0,0-9-207 16,0-9-585-16</inkml:trace>
  <inkml:trace contextRef="#ctx0" brushRef="#br2" timeOffset="-196630.33">25372 10523 1184 0,'0'0'128'0,"142"-35"-50"0,-40 15-4 0,14-1 26 16,12-4 45-16,14-1 22 0,15 1-9 15,13-4-28-15,12 1-44 0,16-3-25 16,7 4-10-16,4 0-7 0,10 1 6 0,6 3 2 0,-2 7-4 15,1 4 5-15,-1 12-9 0,-14 2-13 16,-11 19-8-16,-18 7-12 0,-23 7-11 0,-25 3-2 16,-16 2 0-16,-27-2-4 0,-15-3 3 0,-20 0-8 15,-19-5 2-15,-6-3 3 0,-14-4 3 16,-7-2 11-16,-8 0 9 0,-4 0 16 0,-11-1 8 16,-3 3 2-16,-3 0 0 0,-6 5-11 0,-6 0-11 15,-4 4 2-15,4 2-5 0,-6 6 1 0,-3 1 9 16,3 5-12-16,-2 2-1 0,3 10 2 15,3 6-2-15,-2 6 7 0,12 5 1 0,0 10-2 16,5 4-9-16,1 0-6 0,5 8-3 0,10 1-4 0,-1 1-1 16,5 2-6-16,0-3-3 0,5-6-3 15,-1-2-4-15,8-6 0 0,-6-5 2 0,7-5 0 16,-5-3 4-16,-4-4 2 0,4-1 4 0,-6 1 0 16,-2 0 3-16,0-3 5 0,0 3-2 15,-4 0 2-15,-6 0 3 0,2-1-5 0,-3-4 5 16,3 3 0-16,-6-8 1 0,-3 1 4 0,5-5-3 15,-9-5-2-15,-10 1 0 0,0-8 1 0,-12-4-1 16,-5-2 5-16,-10-8 0 0,-6-2-5 16,-4-4 8-16,-11-7-2 0,-5-4-2 0,-9-6-4 15,-9-4-3-15,1-2-2 0,-4-5-2 0,-11-2 10 16,-6-3-8-16,-2 0-1 0,-8 1 0 16,-9-1-1-16,-2 1 5 0,-8 1 3 0,7 2 9 15,3 1 2-15,13 2 16 0,8-2 1 0,19 0-4 16,4-2-12-16,12 0-18 0,10-3-19 15,3 1-21-15,6-3-22 0,2 2-38 0,6 0-29 16,2 4-42-16,-2 1-66 0,11 0-99 0,10 0-273 16,14 5-852-16</inkml:trace>
  <inkml:trace contextRef="#ctx0" brushRef="#br2" timeOffset="-195795.45">26302 10629 49 0,'0'0'80'0,"0"0"53"15,0 0 55-15,0 0 38 0,0 0 29 0,0 0-3 16,0 0-11-16,0 0-25 0,-2-115-34 0,-12 103-38 15,7 3-28-15,-5 2-8 0,2 2 0 0,-5 5-6 16,-1 0-15-16,-5 9-14 0,0 8-13 16,-6 6-5-16,-6 5-3 0,4 6-1 0,-4 3-9 15,6 2-11-15,-2-3-10 0,9-1-9 16,9-5-11-16,1-2-3 0,6-3-8 0,4-2-8 16,4 0-2-16,9-4-10 0,3-1-7 0,3-1-24 15,5-7-24-15,3 0-33 0,11-3-45 0,3-7-56 16,4 0-103-16,-7-3-215 0,-14 1-726 0</inkml:trace>
  <inkml:trace contextRef="#ctx0" brushRef="#br2" timeOffset="-195441.57">26831 10507 1420 0,'0'0'208'0,"0"0"-78"0,0 0 8 0,0 0 11 15,0 0 7-15,0 0-3 0,0 0-5 0,0 0-18 16,-101 126-15-16,76-91-15 0,-6-1-19 16,6 1-12-16,3-3-19 0,1-1-16 0,0-7-11 15,7 2-10-15,5-5-9 0,-1-5-6 0,8-2-2 16,2-3-3-16,0-4-3 0,0 0-2 0,2-5-3 16,8 0-4-16,-1-2 12 0,5-4 6 15,9-5 2-15,2-7 6 0,10-3-11 0,2-6-3 16,2-1 0-16,5 2-1 0,-3 0 7 0,-4 3-1 15,-8 8 3-15,-4 6-7 0,-6 4-9 16,-5 3-6-16,-8 5-4 0,-4 9 18 0,5 4 3 16,-7 6 12-16,0 0 3 0,-7 6-8 0,3 3-5 15,4-1-15-15,0-5-25 0,2-1-43 0,9-3-43 16,-1-7-36-16,7-2-44 0,-1-4-46 0,1-6-68 16,1-4-149-16,-5 0-17 0,5-7 57 15,-1 0 75-15,-11 0 356 0</inkml:trace>
  <inkml:trace contextRef="#ctx0" brushRef="#br2" timeOffset="-195194.9">27201 10852 43 0,'0'0'337'0,"0"0"70"16,0 0 75-16,0 0-42 0,0 0-97 0,0 0-84 16,0 0-73-16,0 0-25 0,0 0-10 15,0 0-28-15,0 0-22 0,0 0-26 0,-140 108-26 16,117-85-17-16,6-4-16 0,9-3-13 0,-4-2-4 16,10-4-5-16,2-2-5 0,0-1-1 0,0-5 1 15,4 0 1-15,8-2 4 0,1-4 5 16,-1-8-2-16,7 2-7 0,3-9-1 0,7 0-2 15,-6-2 1-15,0 3 8 0,-3-1-1 0,-1 6 0 16,-2-1 3-16,-7 5 3 0,-6 2-3 16,4 3-4-16,-6 4-13 0,-2 0-3 0,0 7 5 15,-4 4 8-15,-6 5 15 0,6 2-1 0,-2 0-5 16,-5 1-20-16,9 0-41 0,2-3-64 16,0-4-70-16,4-1-93 0,9-3-169 0,-7-1-184 15,4-4-594-15</inkml:trace>
  <inkml:trace contextRef="#ctx0" brushRef="#br2" timeOffset="-194892.07">27546 10854 1938 0,'0'0'187'0,"0"0"-40"16,0 0 18-16,0 0-33 0,0 0-38 0,0 0-23 15,0 0-9-15,0 0 0 0,0 0-7 0,0 0-10 16,-130 45-18-16,114-32-20 0,3-1-14 0,9-1-10 16,2-2-7-16,2 0-3 0,0-2 0 15,2 0 0-15,11 0 1 0,-5 0 5 0,8-2 6 16,-1 2 9-16,-3-3 5 0,5 3 6 0,-1 0 1 16,-9-2 7-16,5 4 2 0,-10 1 3 15,-2-3 13-15,-2 3 6 0,-10 2 1 0,-5-1-3 16,5 1-14-16,-9-3-16 0,2 0-11 0,3-4-13 15,-3-3-27-15,11-2-39 0,-2 0-67 0,5-7-131 16,1 0-337-16,4 1-885 0</inkml:trace>
  <inkml:trace contextRef="#ctx0" brushRef="#br2" timeOffset="-194593.61">27704 10922 1444 0,'0'0'145'0,"0"0"-45"16,0 0 60-16,0 0 16 0,0 0-33 0,0 0-43 16,0 0-32-16,0 0-23 0,128-23-20 15,-108 11-6-15,3-4 4 0,-2 2 6 0,-5 0 9 16,-3 0 11-16,-7 4 5 0,-6 2 5 0,0 1 8 16,-4 3 2-16,-11-1 0 0,5 5-1 0,-7 0-8 15,-5 2-6-15,-5 5-7 0,4 4-6 16,0 3-13-16,3 0-8 0,-1 2-8 0,4 0-7 15,9 3 1-15,-2-3-6 0,8 0-4 0,2-3 0 16,8 1-4-16,2 2 2 0,5-4-2 0,6-3-1 16,1-2-4-16,1-2-4 0,2-3-10 15,4-2-20-15,-6 0-29 0,-3 0-38 0,-1 0-47 16,-3 0-95-16,-5-2-268 0,-7 2-979 0</inkml:trace>
  <inkml:trace contextRef="#ctx0" brushRef="#br2" timeOffset="-191875.04">28379 10459 775 0,'0'0'260'0,"0"0"-87"16,0 0 1-16,0 0 10 0,0 0-28 0,0 0-42 16,0 0-27-16,0 0 9 0,0 0 29 0,0 0 9 15,-47 126-12-15,26-82-30 0,-1 2-30 16,-7 0-15-16,6 2-12 0,0-5-11 0,0-1-10 15,3 0-13-15,3-8-16 0,1 1-18 0,7-10-31 16,-3-4-42-16,8-4-39 0,2-8-66 0,0-7-119 16,2-2-237-16,0 0-637 0</inkml:trace>
  <inkml:trace contextRef="#ctx0" brushRef="#br2" timeOffset="-191467.89">28330 10608 1112 0,'0'0'357'16,"0"0"-211"-16,0 0-16 0,0 0 45 0,0 0 4 15,0 0-26-15,0 0-40 0,0 0-22 16,0 0-9-16,0 0-13 0,0 0-9 0,54 120-10 16,-54-104-12-16,-2 0-8 0,-1 0-6 0,-1-2-6 15,-8-2-1-15,8-2 1 0,-2-3 3 16,-5 3 6-16,7-3 3 0,-4-3 0 0,-2 1-5 15,-1-3-7-15,-3 1-5 0,-1-1-6 0,5 0 0 16,-7 1-2-16,1-3-2 0,6 2 3 0,-3-2-1 16,1 0 1-16,8 0 0 0,2 2-2 15,2 1-3-15,-3-3-5 0,3 4 1 0,0-1-4 16,0 1 4-16,0 1 5 0,3 2 0 0,-1 0 7 16,0 0 3-16,6 2 6 0,-2 0 4 0,-2-2 2 15,7 2-1-15,-3-5-1 0,2 6 0 0,-2-6 1 16,5-2 4-16,-3 1-4 0,5-3-3 15,-7 0-3-15,11 0-11 0,-5 0 1 0,3 0-11 16,-7 0-2-16,6 0-7 0,-3 2-8 0,-3 3-2 16,5 2-6-16,-7 4-5 0,2 1-13 0,-4 0-16 15,-1 2-33-15,3 0-51 0,-6-2-93 16,2 2-209-16,-2-4-285 0,0-3-698 0</inkml:trace>
  <inkml:trace contextRef="#ctx0" brushRef="#br2" timeOffset="-191010.33">28625 10912 1325 0,'0'0'711'0,"0"0"-518"0,0 0-57 16,0 0-1-16,0 0-12 0,0 0-23 15,0 0-25-15,0 0 1 0,0 0-17 0,0 0-20 16,0 0-11-16,0 0-15 0,-82 131-11 0,82-115-2 16,0-4-4-16,10-3-4 0,-2-4 1 0,9-1 1 15,-1-4 4-15,5 0 6 0,0-2 6 16,-1-7 1-16,3-3 2 0,-2-2 0 0,-2 1 0 16,-3-1-1-16,-6 3 0 0,3 1 2 0,-9 6 0 15,-2 1 1-15,-2 3-4 0,0 0-15 16,0 0-17-16,-2 5-8 0,-4 2 3 0,-3 5 6 15,5 4 6-15,-2-1-20 0,4 1-39 0,2-2-64 0,0 2-88 16,8-4-184-16,-1-5-297 0,1-5-726 0</inkml:trace>
  <inkml:trace contextRef="#ctx0" brushRef="#br2" timeOffset="-190619.72">28888 11028 729 0,'0'0'625'16,"0"0"-169"-16,0 0-81 0,0 0-81 0,0 0-89 16,0 0-67-16,0 0-46 0,0 0-29 0,0 0-28 15,0 0-15-15,0 0-9 0,0 0-7 0,0 0 3 16,0 0 0-16,-4 108 1 0,8-108 3 16,0 0 3-16,9-5 2 0,-5-4-2 0,8 2-1 15,1-3-4-15,-1 1 0 0,-5 2 3 0,5 0 3 16,-3 5-1-16,-5 2-4 0,6 0-2 0,-7 5-5 15,5 4 4-15,-4 0 0 0,5 3-3 0,-7 2-7 16,-2 0-12-16,8-3-21 0,-7 0-52 16,-3 0-89-16,-2-1-174 0,0-6-443 0,0-1-776 0</inkml:trace>
  <inkml:trace contextRef="#ctx0" brushRef="#br2" timeOffset="-190183.38">25676 11326 1264 0,'0'0'54'0,"0"0"-76"15,0 0 51-15,0 0 64 0,0 0 61 0,0 0 11 16,0 0-5-16,0 0-16 0,0 0-4 0,136 59 1 16,-95-47-7-16,5 7-6 0,8-3-13 15,8 0-18-15,6 1-25 0,13-3-12 0,5-3-17 16,12-4-8-16,13-1 6 0,5-6-4 0,20 0 0 15,9 0-3-15,12-8-7 0,4-1-12 0,7-5-5 16,-3 2-5-16,-4 3-7 0,-14 4 4 16,-8 5-8-16,-22 0-7 0,-17 2-5 0,-16 5-12 15,-17 3-5-15,-10-3-4 0,-13 2-5 0,-7 0-5 16,-16-2 3-16,-1-1 8 0,-3 3 12 16,-3-2 7-16,-3-2-3 0,5 0-18 0,1-1-45 15,6 1-52-15,1 0-110 0,-3-3-382 0,-4 0-848 0</inkml:trace>
  <inkml:trace contextRef="#ctx0" brushRef="#br2" timeOffset="-176119.18">25736 11957 0 0,'0'0'0'0,"0"0"0"16,0 0 0-16,0 0 0 0,0 0 0 0,0 0 0 0</inkml:trace>
  <inkml:trace contextRef="#ctx0" brushRef="#br2" timeOffset="-175703.87">25738 11955 30 0,'0'0'119'0,"0"0"17"0,0 0 30 16,0 0 33-16,0 0 15 0,0 0-9 0,0 0-18 15,0 0-21-15,0 0-13 0,0 0-8 16,0 0-10-16,0 0-12 0,0 0-19 0,84 30-20 15,-63-24-13-15,4 1-14 0,0 0-11 0,2-2-14 16,-3 2-9-16,5-2-8 0,-4-3-2 16,-2 3-1-16,0-3-4 0,-5 0-2 0,1-2-1 15,-3 0-5-15,-5 0-4 0,1 0-3 0,-8 0-14 16,0 0-27-16,3 0-56 0,-7 0-104 0,2 0-189 16,-2 0-170-16,0 0-531 0</inkml:trace>
  <inkml:trace contextRef="#ctx0" brushRef="#br2" timeOffset="-172399.42">1364 10457 0 0,'0'0'0'15,"0"0"0"-15,0 0 0 0,0 0 0 0,0 0 0 16,0 0 0-16,0 0 0 0,0 0 0 0,0 0 0 16,0 0 0-16,0 0 0 0,0 0 0 15,-12 2 0-15,12-2 0 0,0-2 0 0,0 2 0 16,0 0 0-16,0 0 0 0,0 0 0 0,0 0 0 15,0 0 0-15,0 2 0 0,0 0 0 0,0-2 0 16</inkml:trace>
  <inkml:trace contextRef="#ctx0" brushRef="#br2" timeOffset="-171934.05">1199 10678 860 0,'0'0'60'0,"0"0"-54"0,0 0 11 16,0 0 41-16,0 0 44 0,0 0 3 0,0 0-7 16,0 0 3-16,0 0 11 0,0 0 15 0,0 0 5 15,0 0-6-15,0 0-12 0,0 0-3 0,41 9-11 16,-30-4-7-16,5-1-13 0,9 4-13 15,10-1-24-15,2 3-10 0,3-3-3 0,-1-3-10 16,0-4 12-16,2 0-3 0,-1 0-7 0,1-4-2 16,-4-3-7-16,-2 2 0 0,1 0-3 15,-7 1 1-15,-5-3-1 0,-3 4-6 0,-9 0-1 16,-1 3-3-16,-7-2-1 0,-2 2-1 0,2 0-2 16,-4-3-2-16,0 3-8 0,0-2-13 0,0 2-44 15,0-5-129-15,0 3-463 0,0 0-863 0</inkml:trace>
  <inkml:trace contextRef="#ctx0" brushRef="#br2" timeOffset="-164801.08">1366 10173 0 0,'0'0'0'0,"0"0"0"15,0 0 0-15,0 0 0 0,0 0 0 16,0 0 0-16,0 0 0 0,0 0 0 0,0 0 0 16,0 0 0-16,0 0 0 0,0 0 4 0,75 30 32 15,-67-23-12-15,9 0-16 0,-3 2-64 0,-6-2 40 16,5-2 16-16</inkml:trace>
  <inkml:trace contextRef="#ctx0" brushRef="#br2" timeOffset="-149750.14">25556 12419 120 0,'0'0'241'0,"0"0"54"15,0 0 21-15,0 0-31 0,0 0-56 0,0 0-59 16,0 0-33-16,0 0-24 0,0 0-15 0,0 0-16 15,126-4-21-15,-103 4-21 0,4 0-15 0,-1 0-14 16,7 0-21-16,-4 0-42 0,11 0-94 0,-3 0-195 16,-12 0-207-16,-7 0-578 0</inkml:trace>
  <inkml:trace contextRef="#ctx0" brushRef="#br2" timeOffset="-149504.98">25746 12708 959 0,'0'0'276'0,"0"0"-87"0,0 0-21 0,0 0-32 15,0 0-39-15,0 0-34 0,0 0-26 0,0 0-25 16,143 37-37-16,-100-32-96 0,0-5-251 0,-12 0-519 16,-4 0 363-16</inkml:trace>
  <inkml:trace contextRef="#ctx0" brushRef="#br2" timeOffset="-148979.04">25696 13060 764 0,'0'0'403'0,"0"0"-106"16,0 0-68-16,0 0-62 0,0 0-48 0,0 0-40 16,0 0-32-16,122 7-27 0,-103-2-38 15,0 2-83-15,1 2-136 0,-3-2-262 0,-9-2-771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11:49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9515 10518 550 0,'0'0'145'0,"0"0"-59"0,0 0-32 15,0 0-8-15,0 0 49 0,0 0 59 16,0 0 27-16,0 0-2 0,0 0-26 0,0 0-22 16,0 0-24-16,0 0-12 0,126 10-16 0,-101-10-18 15,6 0-16-15,-4-3-14 0,6-1-18 0,-4-3-5 16,6 0-7-16,2-5-12 0,-2 3 4 0,0-5-16 16,3 1-30-16,-3-1-72 0,-8 0-157 15,-7 2-221-15,-5 5-707 0</inkml:trace>
  <inkml:trace contextRef="#ctx0" brushRef="#br0" timeOffset="406.57">9914 10217 473 0,'0'0'212'0,"0"0"-136"0,0 0 18 0,0 0 42 16,0 0 38-16,-134 2 18 0,98 3-14 0,1 0-22 16,0 2-22-16,-4-1-7 0,2 3-4 15,-3 2-4-15,3 1-9 0,8 0-15 0,-6-1-14 16,10 1-14-16,3 0-15 0,3 2-13 0,4-3-12 15,3 2-8-15,4 3-3 0,2 1 3 0,1-1 0 16,3 0 0-16,2 0-1 0,0 1-4 16,0-2 1-16,9-1 1 0,-1 2 2 0,6 0 1 15,3-2 3-15,4 3 2 0,-1-4-2 0,3 1 0 16,0-3-2-16,-3 1-5 0,5-1-1 0,0 1-4 16,0-3-5-16,-4 3 0 0,-3-5-1 15,-1 0-2-15,-3 2-1 0,3-2-4 0,1-2-8 16,-9 4-7-16,7-2-22 0,1-1-47 0,-3 3-89 15,-6-2-186-15,1-2-843 0</inkml:trace>
  <inkml:trace contextRef="#ctx0" brushRef="#br0" timeOffset="1764.77">2937 11386 208 0,'0'0'166'0,"0"0"28"0,0 0 13 15,0 0-10-15,0 0-9 0,0 0-33 0,0 0-49 16,0 0-6-16,0 0 16 0,0 0 24 16,0 0 19-16,33 2-7 0,-16 3-21 0,4-1-28 15,3 1-4-15,3 0-16 0,6-1-22 0,3-4-11 16,-1 0-20-16,8 0-14 0,-2-2-8 0,3-5-5 16,-3 2-7-16,1-4-11 0,-5 3-22 0,-6-1-44 15,2-2-61-15,-8 2-120 0,-1-2-206 16,-5 2-156-16,-13 2-415 0</inkml:trace>
  <inkml:trace contextRef="#ctx0" brushRef="#br0" timeOffset="2034">3512 11200 1167 0,'0'0'-78'0,"0"0"-7"0,0 0 42 15,0 0 83-15,0 0 98 0,0 0 26 0,126-3 6 16,-85 6 1-16,3 1-6 0,3-1-10 0,5 1-19 16,-4 3-24-16,-1-2-32 0,-3 2-26 15,-9 0-20-15,-4 2-18 0,-6 0-10 0,-9 1-5 16,-8-2 3-16,-8 4 25 0,-2 1 30 0,-16 1 16 16,-7 7 6-16,-10 0-18 0,-2 3-27 15,-11-5-16-15,3 2-9 0,3-2-7 0,5-1-6 16,0-4-4-16,14-2-14 0,2-3-23 0,5-2-42 15,5-1-123-15,3 1-300 0,4-5-983 0</inkml:trace>
  <inkml:trace contextRef="#ctx0" brushRef="#br0" timeOffset="22622.76">2342 12381 0 0,'0'0'0'16,"0"0"0"-16,0 0 0 0,0 0 0 15,0 0 0-15,0 0 56 0,0 0 130 0,0 0 52 16,0 0 9-16,0 0-24 0,0 0-13 0,0 0-13 16,93 52-7-16,-72-45-22 0,1 3-41 0,3-3-31 15,-2 2-24-15,10-2-21 0,-6 0-16 0,6-2-12 16,-2-3-13-16,2-2-10 0,-2 0-9 16,2-7-42-16,0 0-106 0,-4-2-216 0,-8 2-199 15,-3 2-395-15</inkml:trace>
  <inkml:trace contextRef="#ctx0" brushRef="#br0" timeOffset="22881.01">2970 12226 843 0,'0'0'-16'0,"0"0"19"0,0 0 58 16,0 0 50-16,127 45 9 0,-96-34-21 15,4 1-32-15,-2 1-8 0,4-2-8 0,-6 1 0 16,-2-1 11-16,-2-1 14 0,-7-1 11 0,-7 0 6 16,-3 1-4-16,-8-1-13 0,-2 0 4 0,0 5 9 15,-8 1 2-15,-9 4-10 0,-14 4-20 0,-2 5-23 16,-8 0-14-16,0 1-6 0,-5 1-8 16,7 1-7-16,0-2-13 0,1-1-32 0,5-1-64 15,7 1-172-15,5-7-325 0,8-6-785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12:37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6499 355 0,'0'0'147'0,"0"0"8"0,0 0 1 16,0 0-3-16,0 0-2 0,0 0-10 16,0 0-16-16,0 0-30 0,0 0-35 0,0 0-32 15,0 0-16-15,0 0 8 0,-97-19 19 0,116 24 23 16,3 4 20-16,13-2 6 0,7-2-2 0,5-3-11 16,7-2-15-16,6 0-17 0,-2-2-20 0,-2-5-12 15,-7 0-11-15,7-3-19 0,-10 1-28 16,-3 1-46-16,-2-6-77 0,-3 0-110 0,-3 0-146 15,-10 5-89-15,-9 2-102 0</inkml:trace>
  <inkml:trace contextRef="#ctx0" brushRef="#br0" timeOffset="255.6">3626 6261 1343 0,'0'0'42'0,"0"0"-50"0,0 0-27 16,0 0-19-16,0 0 2 0,0 0 14 16,0 0 29-16,0 0 35 0,0 0 19 0,0 0 16 15,0 0 12-15,153 38 14 0,-110-29 8 0,1 3-6 16,-1-1-8-16,-6 3-21 0,0 1-14 0,-6 4-14 16,-6-1-6-16,-10 1 2 0,-5 2 13 0,-8 0 20 15,-2 1 17-15,-12-1 10 0,-7 5-11 16,-6-3-15-16,-6 5-27 0,-4-2-24 0,0 2-22 15,-8 3-50-15,5 0-166 0,1-8-397 0,14-6-814 0</inkml:trace>
  <inkml:trace contextRef="#ctx0" brushRef="#br0" timeOffset="9793.29">13583 4220 0 0,'0'0'0'0,"0"0"37"0,0 0 55 16,0 0 24-16,-122 46 26 0,83-19 27 0,-5 8 19 15,-3 9 16-15,-5 8 19 0,7 11 3 0,-1 8-9 16,-3 9-23-16,5 9-40 0,5 5-41 0,8 5-39 15,0 6-24-15,4 1-29 0,6 0-11 16,5-2-10-16,3-8-14 0,13-1-4 0,0-10-16 16,17-2-8-16,4-3-16 0,10 1-56 0,-2 2-175 15,-7-20-302-15,-3-20-479 0</inkml:trace>
  <inkml:trace contextRef="#ctx0" brushRef="#br0" timeOffset="14326.51">20696 6329 0 0,'0'0'0'0,"0"0"0"0,0 0 48 0,0 0 38 16,0 0 16-16,0 0 20 0,0 0 13 0,0 0-2 15,0 0-20-15,0 0-30 0,0 0-42 16,-27-19-39-16,27 19-9 0,0 5 26 0,0 0 50 15,6 4 48-15,-2 3 43 0,9 5 9 0,3 4-1 16,5 4-3-16,8 6-16 0,2 5-9 0,10 3-31 16,7 3-13-16,6-1-17 0,6 3-18 15,12-2-1-15,7-4-16 0,5-1-7 0,13-6-4 16,5-7-11-16,3-5-1 0,17-3-3 0,0-7 0 16,0-6 0-16,2-3-5 0,-4 0-1 0,-6-5-3 15,-7-4-4-15,-8-3-3 0,-12 3-5 0,-10-3-7 16,-9-1-1-16,-6 2 2 0,-6-6 3 15,-5 1 3-15,-3 0-5 0,-5 0 4 0,-5 2-1 16,-5 1 3-16,-4 4 6 0,-7-3 1 0,1 3 2 16,-4 2-1-16,-1-3 2 0,-5 3-1 0,-3 0 0 15,4 3-2-15,-9-1-1 0,5 0-4 0,-4 1-7 16,-2-1-13-16,0 0-47 0,7 1-107 16,-9 1-335-16,2 1-972 0</inkml:trace>
  <inkml:trace contextRef="#ctx0" brushRef="#br0" timeOffset="27611.01">14863 6292 44 0,'0'0'55'16,"0"0"-12"-16,0 0-11 0,0 0-10 0,0 0-8 16,0 0-9-16,0 0-4 0,0 0-3 15,0 0 2-15,0 0 27 0,0 0 23 0,0 0 31 16,4 35 60-16,4-19 8 0,-2 4 14 0,2 3 1 15,7 2-34-15,-1 6-13 0,7-2-16 0,4 3-11 16,8-1-5-16,2-1-6 0,13-4-7 16,-1 0-9-16,13-5-6 0,2-2 0 0,10-3-3 15,5-7-1-15,4-2-3 0,10-2-3 0,-3-4 1 16,12-1-4-16,1 0-1 0,-2 0-5 0,2 0-10 16,3 0-5-16,-1-4-7 0,11 0-5 15,-5-1-2-15,7-4-5 0,-4 0 1 0,-1-3 0 16,-5-2 1-16,-9 0 1 0,-4-2 0 0,-6 2 0 15,-13-1 0-15,-6 1 0 0,-14 0 0 0,-6-2 1 16,-11 2 5-16,-6 0 6 0,-8 0 2 16,-3 2 4-16,-3 0-3 0,-3 2 4 0,-5 1 0 15,5-3 1-15,-8 5 4 0,5 0-5 0,-5 0 2 16,-2 0-6-16,6 2-1 0,-3 1-7 0,-3 1-5 16,2-1-7-16,0 2-9 0,-4-1-4 0,4 3-13 15,-6-2-19-15,7 2-35 0,-3 0-61 16,-2 2-204-16,0 3-274 0,-2-1-798 0</inkml:trace>
  <inkml:trace contextRef="#ctx0" brushRef="#br0" timeOffset="37605.81">4874 13161 0 0,'0'0'0'0,"0"0"0"0,0 0 0 0,0 0 0 16,0 0 0-16,0 0 0 0,0 0 13 0,0 0 60 15,0 0 29-15,0 0 26 0,116-14 21 0,-79 14 22 16,5-2 9-16,7 0-2 0,13-3 1 0,8-2-11 15,21 0-8-15,11-5-18 0,16-5-19 16,12 1-18-16,8-8-19 0,13 6-3 0,-2-3-12 16,8 2-8-16,-4 2-14 0,-2 1-15 0,-10 2-10 15,-13 2-4-15,-6 3-4 0,-11 2-5 16,-11 2 4-16,-12 3-1 0,-15-1-3 0,-11 3 4 16,-13 0-11-16,-7 0-11 0,-17 5-9 0,-5 0-18 15,-3-1-15-15,-9-1-24 0,0-1-79 0,-4 3-280 16,-2-5-954-16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13:37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11938 4461 72 0,'0'0'191'0,"0"0"11"0,0 0 7 15,0 0-4-15,0 0-23 0,0 0-19 0,0 0-13 16,0 0-3-16,0 0-6 0,0 0-8 15,0 0 2-15,0 0-1 0,33-25-8 0,-17 4-14 16,5-3-30-16,6-14-32 0,2-6-19 0,10-8-14 16,13-13-11-16,-3-6-5 0,11-9-4 15,11-6 0-15,-3-2-2 0,6 1 0 0,-6 2 1 16,7 6 0-16,-11 11 2 0,-8 9 0 0,-11 14 1 16,-10 13-2-16,-10 8 2 0,-8 9-2 0,-9 8-5 15,-6 5-18-15,-2 2-15 0,0 5 3 0,0 3 19 16,0 8 38-16,-4 7 34 0,0 7 24 15,-9 8 6-15,5 2-4 0,-4 9-8 0,-7 1-14 16,9 1-15-16,-7-1-13 0,3 1-10 0,-3 1-8 16,11-2-5-16,-9-2-1 0,9 2 0 0,-8-1 0 15,8-1-3-15,-7 1-5 0,7-3-3 0,0 0-6 16,-2 2-11-16,3 0-21 0,3 1-47 16,0-2-72-16,0-4-156 0,2-13-284 0,0-9-842 0</inkml:trace>
  <inkml:trace contextRef="#ctx0" brushRef="#br0" timeOffset="213.09">12322 4167 2013 0,'0'0'81'0,"0"0"13"15,0 0-32-15,0 0-14 0,0 0-3 16,0 0-3-16,0 0-3 0,0 0 12 0,0 0 8 15,0 0 7-15,124-49-4 0,-83 33-16 0,13 0-12 16,-6 0-19-16,6-2-9 0,-7 2-12 0,5 2-15 16,-5 2-25-16,-3 1-52 0,5-1-108 0,-7 3-241 15,-13 4-238-15,-9 3-569 0</inkml:trace>
  <inkml:trace contextRef="#ctx0" brushRef="#br0" timeOffset="527.27">13256 4055 2176 0,'0'0'49'0,"0"0"9"0,0 0 18 0,0 0 18 15,-97 132 5-15,79-104-4 0,3-2-24 16,-1-3-13-16,1 0-10 0,7-3-14 0,-4 1-12 16,5-3-7-16,-3-1-9 0,8-3-8 0,0-3-3 15,2-1-15-15,0-6-12 0,10-1-16 0,-2-3-3 16,7 0 18-16,-3-12 15 0,15-7 20 15,-2-9 3-15,2-4 1 0,8-7-5 0,0-2 0 16,-4-4 2-16,6 7 0 0,-1 3 4 0,-8 7 5 16,-3 10 6-16,2 5-5 0,-17 8-2 0,3 3-3 15,-7 2-9-15,-2 5 8 0,7 5 7 0,-9 2 11 16,2 6 13-16,-2 1 5 0,0 2-3 16,-2-3-10-16,0 3-10 0,6-3-11 0,-4-2-11 15,2 0-10-15,0-4-20 0,1-3-31 0,9-2-54 16,-8 0-97-16,7-5-334 0,-9 1-971 0</inkml:trace>
  <inkml:trace contextRef="#ctx0" brushRef="#br0" timeOffset="689.68">13918 4045 1594 0,'0'0'401'0,"0"0"-119"16,0 0-70-16,0 0-69 0,-77 129-70 15,65-109-46-15,8 1-30 0,2-7-19 0,2 2-17 16,0-4-25-16,4-3-51 0,8-2-104 0,-5-2-338 16,-5-1-900-16</inkml:trace>
  <inkml:trace contextRef="#ctx0" brushRef="#br0" timeOffset="816.27">13965 3957 0 0,'0'0'0'16,"0"0"0"-16</inkml:trace>
  <inkml:trace contextRef="#ctx0" brushRef="#br0" timeOffset="1396.78">14313 4017 652 0,'0'0'233'0,"0"0"-33"0,0 0 23 0,0 0 25 16,0 0 11-16,0 0-22 0,0 0-18 0,0 0-19 16,0 0-24-16,0 0-22 0,0 0-29 15,0 0-27-15,-40 132-25 0,24-109-25 0,4-1-19 16,-3-1-10-16,1 0-8 0,7-2-5 0,1-6-1 15,-2 1-2-15,6-3-2 0,0-2-1 0,2-4-2 16,0-3-5-16,0-2-6 0,2 0-2 16,0-4 2-16,8-8 7 0,-1-6 5 0,9-7 3 15,1-5-3-15,3-5-6 0,1 1 1 0,8-1 2 16,-6 5 5-16,-2 7 0 0,-3 5-1 0,-5 7-1 16,-9 6-7-16,-4 3-2 0,0 2 0 15,-2 4 6-15,0 3 9 0,0 5 12 0,-2 1 8 16,0-2 0-16,0 6-4 0,0-3-9 0,2-1-5 15,0-1-6-15,0 0-2 0,4-3-3 0,9-4 0 16,-5 2 2-16,6-7 0 0,5 0 2 0,-1 0 4 16,3-5-2-16,2-2 2 0,2 0-2 15,-3 0 0-15,1 5 0 0,-4 2 1 0,-1 4-2 16,-7 8 0-16,-3 7 5 0,-6 3 1 0,0 6 4 16,-2 4-2-16,0 1-6 0,0-2-11 15,0-3-15-15,0 0-39 0,0-7-96 0,8-6-173 16,-4-6-527-16,-1-2-741 0</inkml:trace>
  <inkml:trace contextRef="#ctx0" brushRef="#br0" timeOffset="1610.2">14123 3628 2764 0,'0'0'53'16,"0"0"-44"-16,0 0-33 0,0 0-49 15,0 0-24-15,0 0 3 0,0 0-3 0,0 0-10 16,0 0-67-16,0 0-219 0,0 0-214 0,0 0-553 0</inkml:trace>
  <inkml:trace contextRef="#ctx0" brushRef="#br0" timeOffset="2233.77">15282 3978 1910 0,'0'0'69'0,"0"0"21"16,0 0 47-16,0 0 13 0,0 0-15 0,0 0-19 15,0 0-22-15,-140 60-9 0,105-33-3 0,-3 3-15 16,7-2-12-16,-2 0-16 0,10 1-14 16,5-3-9-16,-1-3-9 0,13-4-4 0,2-3-7 15,0-2-7-15,4-5-8 0,6-3-7 0,2-4-1 16,5-2 5-16,1 0 15 0,9-8 8 0,4-8 3 16,4-5-1-16,6-7-6 0,2 0-1 0,1-3-2 15,-1 3 3-15,-4 2 2 0,-8 5 3 16,0 3 4-16,-7 7-1 0,-7 2-1 0,-5 7-6 15,-2 2-3-15,-6 2 3 0,2 7 9 0,-2 4 16 16,0 3 7-16,0 5 0 0,-2 0-9 0,0 0-9 16,2-2-9-16,0-2-6 0,4-3-10 0,3-2-12 15,7-1-19-15,3-6-21 0,-3-3-34 16,11-2-69-16,-5-2-175 0,-3-5-356 0,-5 2-800 0</inkml:trace>
  <inkml:trace contextRef="#ctx0" brushRef="#br0" timeOffset="2533.26">15830 3568 2054 0,'0'0'76'16,"0"0"21"-16,0 0 35 0,0 0 11 15,-60 134-5-15,48-93-25 0,10 3-18 0,0 4-17 0,-1 3-14 16,1 2-13-16,2 0-10 0,0 0-11 15,0-5-6-15,0-2-6 0,0-3-2 0,0-3 0 16,2-3-4-16,1-5 0 0,-3-2-4 0,2-5-3 16,-2 1 1-16,0-3 0 0,0-5 2 0,0 0 2 15,0-4 0-15,0 0-1 0,0-5-3 0,0-4-3 16,0 0 7-16,0-3-1 0,0-2 6 16,0 0 3-16,0 0-7 0,0 0 1 0,2-2-15 15,-2 2-16-15,0-5-17 0,6 3-24 0,-2-3-18 16,2 3-32-16,-2-3-64 0,3 3-282 15,-3 0-1135-15</inkml:trace>
  <inkml:trace contextRef="#ctx0" brushRef="#br0" timeOffset="5793.73">24905 3451 419 0,'0'0'187'16,"0"0"19"-16,0 0 8 0,-126 16 25 16,78 3 6-16,-4 3-21 0,-8 8-27 0,3 7-23 15,-8 4-20-15,6 8-31 0,1 0-23 0,6 3-20 16,0 2-28-16,13-2-15 0,12-1-16 0,6-3-12 16,7-2-9-16,14-1-5 0,0-9-4 15,17-2-7-15,1-3-2 0,7-5-14 0,8-2-11 16,2-6-18-16,6-4-31 0,9-4-49 0,-2-6-70 15,7-4-164-15,-13 0-167 0,-13 0-594 0</inkml:trace>
  <inkml:trace contextRef="#ctx0" brushRef="#br0" timeOffset="6074.96">25068 4074 2357 0,'0'0'48'0,"0"0"6"15,0 0 47-15,-120 49 14 0,91-30-18 0,-2-3-38 16,8 0-23-16,9-3-13 0,4-1-11 0,1-3-11 16,5-2-8-16,4 0-7 0,0-5 2 15,11 1 3-15,-3-1 14 0,8-2 12 0,5-5 5 16,2-4-4-16,4-3-1 0,4-4-8 0,-7-1-1 16,5-2 8-16,-6 0-8 0,-4 1-2 15,-7 4-3-15,3 5-10 0,-7-1 2 0,-2 8-6 16,-6 2-20-16,2 0-15 0,-2 2-1 0,2 8 7 15,0 1 19-15,0 3 16 0,5 2-2 0,3 1-19 16,0-3-36-16,7 0-45 0,3-6-56 0,5-1-68 16,6-3-135-16,-10-4-200 0,-5 0-683 0</inkml:trace>
  <inkml:trace contextRef="#ctx0" brushRef="#br0" timeOffset="6268.54">25856 3656 1817 0,'0'0'313'0,"0"0"-91"0,-114 124-52 0,81-77-54 15,0-4-40-15,10-1-33 0,2-4-23 16,5-1-11-16,7 0-8 0,-3-2-2 0,10-6-6 16,0 1-8-16,2-4-7 0,0 0-30 0,0-4-59 15,0-1-103-15,0-5-254 0,0-4-370 16,0-8-221-16</inkml:trace>
  <inkml:trace contextRef="#ctx0" brushRef="#br0" timeOffset="6437.94">25455 4036 629 0,'0'0'294'15,"0"0"15"-15,0 0 36 0,0 0-37 0,0 0-92 16,0 0-78-16,132 16-56 0,-91-30-20 0,5 0-16 15,1-4-16-15,11-6-26 0,-4 4-36 16,-5 0-59-16,3-1-135 0,-21 5-268 0,-10 6-577 0</inkml:trace>
  <inkml:trace contextRef="#ctx0" brushRef="#br0" timeOffset="6662.07">26422 3663 1850 0,'0'0'165'0,"0"0"-47"0,0 0 48 16,0 0 24-16,0 0-36 0,-101 143-42 15,82-107-29-15,0 3-22 0,1 3-14 0,-1-1-11 16,3 1-12-16,3-3-6 0,1-3-5 0,-1 1-3 16,5-2-6-16,0-1-3 0,0-1-3 0,4-1-5 15,-1-4-1-15,-5-3-7 0,6-5-10 0,0-1-13 16,-9 0-25-16,5-5-58 0,-6-5-137 0,7-2-425 15,-1-2-847-15</inkml:trace>
  <inkml:trace contextRef="#ctx0" brushRef="#br0" timeOffset="7000.12">25998 4070 2234 0,'0'0'133'0,"0"0"-81"0,0 0 16 0,0 0 10 16,0 0-15-16,0 0-4 0,0 0 6 0,0 0 13 16,0 0 9-16,0 0-7 0,0 0-19 0,147 7-18 15,-93-17-15-15,-7 0-18 0,7-4-9 0,-6 0-13 16,-5-2-19-16,2-3-31 0,-7 0-59 0,1-1-79 16,-2 0-150-16,-12 3-327 0,-9 6-822 0</inkml:trace>
  <inkml:trace contextRef="#ctx0" brushRef="#br0" timeOffset="7216.06">26815 3712 1329 0,'0'0'381'0,"0"0"-239"15,0 0 39-15,0 0 24 0,0 0-30 0,-89 146-33 16,66-109-26-16,-6 5-26 0,6-1-24 15,1-2-25-15,-1 1-19 0,4-4-9 0,3-4-7 16,3-4-2-16,5-3-8 0,4-2-8 0,2-2-11 16,2-2-13-16,0-5-27 0,4-3-52 0,0-2-96 15,13-4-220-15,-13-3-299 0,6-2-558 0</inkml:trace>
  <inkml:trace contextRef="#ctx0" brushRef="#br0" timeOffset="7628.61">26860 4062 2144 0,'0'0'6'0,"0"0"-2"0,0 0 39 16,0 0 5-16,0 0 3 0,0 0 3 0,0 0 2 15,0 0 8-15,139 103 0 0,-104-101 4 0,2-2-6 16,-6 0-8-16,6-9-13 0,-2 2-15 15,-8-5-4-15,4-2-11 0,-6 1-4 0,-6-1-5 16,-3-5-6-16,-5 5 2 0,-1-3 1 0,-8 0 4 16,-2 1-1-16,-2 2 2 0,-11 2-6 0,-5 3 0 15,-3 0 10-15,-4 9 4 0,-10 0 13 16,4 0 10-16,-8 11 6 0,2 3 3 0,-3 3-1 16,3 4-4-16,2 2-10 0,10-1-3 0,3 4-4 15,3-3-5-15,9 0-3 0,-1 3-5 0,11-2-2 16,0 2-1-16,4-3 1 0,11 2-2 0,6-2 0 15,1-3-1-15,3 1-2 0,10-2 2 16,5 0 2-16,-3-5 1 0,2 0 2 0,0-6 1 16,1 1-2-16,-9-2-1 0,0-2-6 0,-9-1 0 15,-3-1-2-15,-11-1-1 0,-4 0 4 0,5-2-1 16,-9 0 3-16,0 0 3 0,0 0-9 0,-9-2-23 16,5-3-54-16,2 1-100 0,-4-1-300 15,4 0-1159-15</inkml:trace>
  <inkml:trace contextRef="#ctx0" brushRef="#br0" timeOffset="11160.02">25469 6554 25 0,'0'0'5'16,"0"0"-10"-16,0 0-6 0,0 0-3 0,0 0 14 15,0 0 0-15</inkml:trace>
  <inkml:trace contextRef="#ctx0" brushRef="#br0" timeOffset="11760.95">25519 6658 0 0,'0'0'0'0,"0"0"0"0,0 0 0 16,0 0 0-16,0 0 0 0,0 0 0 0,0 0 0 15,0 0 0-15,0 0 9 0,0 0 21 0,0 0-11 16,0 0-6-16,0 0-3 0,0 0 8 16,37-42 22-16,-35 42 34 0,-2 2 42 0,2 1 52 15,-2 1 41-15,6-1 25 0,-4 1 8 0,0 1-16 16,0 2-24-16,0 2-28 0,3 1-24 0,7 1-13 16,0 5-9-16,5 2-7 0,16 1-4 15,6 6-11-15,7-2-10 0,16 1-15 0,16 0-11 0,5-3-11 16,18 0-9-16,3-5-6 0,11 0-7 15,-3-4-8-15,6 0-10 0,-4-4-8 0,-5-1-3 16,-8-3 0-16,-1-1 2 0,-16-1 1 0,-3-2-2 16,-7 0-3-16,-12 0-5 0,-12 0 0 0,-9 0-3 15,-8 0 2-15,-12 0 2 0,-6 0 2 16,-11 0 5-16,-2 0 13 0,-2 0 1 0,0 0-1 16,0 0-12-16,0 0-25 0,0-2-38 0,2 2-84 15,0-3-112-15,6 3-245 0,-4 0-1080 0</inkml:trace>
  <inkml:trace contextRef="#ctx0" brushRef="#br0" timeOffset="12315.58">28739 6717 216 0,'0'0'115'0,"0"0"-7"16,0 0 58-16,0 0 71 0,0 0 38 0,0 0 2 15,0 0-21-15,0 0-30 0,0 0-23 0,99 122-29 16,-68-105-22-16,19 1-23 0,2-4-22 15,12 0-16-15,14-2-15 0,11 1-13 0,4-4-12 16,6-2-10-16,3 0-10 0,-1 2-6 0,2 0-4 16,-1-2-5-16,-3 3-1 0,-8-1-2 0,0-2-4 15,-13-2-7-15,-7-1 4 0,-3-1 0 0,-14-3-1 16,1 0 12-16,-11 0-9 0,-5 0 0 16,-8-5 5-16,-8 3-5 0,-9-1 8 0,-3 1 3 15,-7 0 0-15,2 2-1 0,-2 0 2 0,-4-3 1 16,0 3-2-16,0 0-2 0,0 0-6 0,0 0-6 15,0 0-5-15,0 0-5 0,0 0-27 16,0 0-34-16,0 0-54 0,2 0-86 0,2 5-172 16,-4-3-1009-16</inkml:trace>
  <inkml:trace contextRef="#ctx0" brushRef="#br0" timeOffset="21007.61">14776 16768 994 0,'0'0'50'16,"0"0"-16"-16,0 0 9 0,0 0 25 15,0 0 27-15,0 0 28 0,0 0 4 0,0 0-4 16,0 0 4-16,0 0 1 0,0 0-1 0,128 23-5 16,-85-18-10-16,13-3-12 0,4-2-17 0,4 0-16 15,-2 0-17-15,4 0-15 0,-4 0-12 0,-6-2-7 16,-4 0-8-16,-5-3-14 0,-7 0-14 16,-3 1-28-16,-12-1-52 0,2 0-114 0,-13 1-172 15,0 1-257-15,-7 2-595 0</inkml:trace>
  <inkml:trace contextRef="#ctx0" brushRef="#br0" timeOffset="21367.05">15150 16403 845 0,'0'0'139'0,"0"0"-51"0,0 0-1 0,0 0 19 15,0 0 27-15,0 0 7 0,0 0-11 0,0 0-25 16,-124 55-23-16,95-44-10 0,-4 6-6 0,4-1-4 16,-2 0 1-16,8 4 1 0,-2-2-2 0,5 1 0 15,-1 2-7-15,2 0-11 0,3 0-8 16,-3-1-7-16,3 5-4 0,5 1 2 0,-3 2 1 15,6 1-7-15,-3-1-6 0,9 2-4 0,0 2-5 16,2 0 12-16,4 5 5 0,11-4 7 0,1 0-2 16,-3 2-10-16,7-2 1 0,3-1-4 15,-2-5 0-15,4 3-3 0,-3-6-10 0,1 3-11 16,2-7-18-16,6 3-41 0,-2 1-69 0,12-3-197 16,-10-7-375-16,-8-5-751 0</inkml:trace>
  <inkml:trace contextRef="#ctx0" brushRef="#br0" timeOffset="29916.02">11590 15675 0 0,'0'0'20'0,"0"0"-5"15,0 0-7-15,0 0 0 0,0 0 3 0,0 0 11 16,0 0 10-16,0 0 11 0,0 0 3 0,0 0-1 16,0 0-1-16,0 0-9 0,122 71-4 0,-89-62-4 15,0 1-7-15,9 1-1 0,5-1-2 16,1-3-3-16,-1 2 0 0,9 0 2 0,4-2-5 15,2 0 4-15,4-2-2 0,9-1 2 0,-1 1 4 16,1-3-4-16,11 1 3 0,-1-1-3 16,2-1 0-16,8 2 2 0,-4-3-3 0,4 2-3 15,0 0-3-15,-2 0 2 0,4 1 1 0,-2-1 3 16,-4 0 3-16,9-2-4 0,-3 5 2 0,-4-3-5 16,4 1 0-16,4-1 0 0,1 0-2 0,3-2 0 15,7 0-5-15,-5 0-2 0,11 0-3 0,-9 0 4 16,11-4 1-16,-4 4 1 0,2 0-1 15,-6 0 3-15,5 0 9 0,-5 4 7 0,0 1 16 16,-7 2 1-16,7 0 4 0,-3 2-4 0,-3-2-13 16,5 3-8-16,-1-3-7 0,-3-3 0 0,7 1 4 15,-4-3 6-15,5 3 1 0,1-5 4 16,-2 0 9-16,-1 0 10 0,-3 2 13 0,-2-2 1 16,-9 3-8-16,0-3-17 0,-8 0-16 0,-4 0-8 15,-7 0-6-15,-5 0 0 0,-7-5-6 16,0 0-9-16,-2-4-8 0,-2 0-14 0,1-3-32 15,-3 0-84-15,-15 3-194 0,-14 2-518 0</inkml:trace>
  <inkml:trace contextRef="#ctx0" brushRef="#br0" timeOffset="38818.39">2013 17101 0 0,'0'0'0'16,"0"0"0"-16,0 0 0 0,0 0 0 0,0 0 0 15,0 0 0-15,0 0 40 0,0 0 28 0,0 0-4 16,0 0-9-16,0 0-16 0,0 0-24 16,0 0-16-16,2 0-6 0,1 4 8 0,1 0 24 15,2 3 33-15,-2 2 26 0,2 3 22 0,5-1 9 16,-3 3-3-16,0 0-9 0,2 0-4 0,1 2-3 16,1 0 3-16,5 2 4 0,3-2-6 15,3 1-8-15,0-1-7 0,8-2-4 0,-2-2-1 16,4-3 0-16,-6-4-6 0,8-1-14 0,-8-3-7 15,0-1-12-15,-1 0-10 0,-3-1-9 16,-2-1-11-16,-3 0-12 0,-5-3-16 0,1 3-65 16,-7 2-210-16,-1 0-1043 0</inkml:trace>
  <inkml:trace contextRef="#ctx0" brushRef="#br0" timeOffset="39750.93">3789 17319 0 0,'0'0'0'0,"0"0"0"0,0 0 0 15,124 97 0-15,-76-74 7 0,1 1 64 0,9 0-2 16,6-3 11-16,9 0 5 0,7-1 9 0,11-2 13 16,6 1-8-16,11-3-8 0,7-2-13 0,12 0-19 15,5-3-14-15,11-1-7 0,9-3-6 16,10-3-11-16,5-4 1 0,13 0-1 0,2 0-3 16,2-7 10-16,4 0 3 0,8-2 9 0,-3 2 21 15,1-2 22-15,2-1 23 0,-1-1 22 16,3 1 8-16,3 1-1 0,-3 0-12 0,3 0-18 15,-3 3-20-15,2-4-20 0,1 1-18 0,-9 0-14 16,0 4-9-16,-10-2-5 0,-6 3-6 16,-6-1-6-16,-7-4-5 0,-12 4-6 0,-2-4-5 15,-15-1-5-15,-4 1-4 0,-20-3-5 0,-5 4-6 16,-12-1-11-16,-14 2-15 0,-15 0-20 0,-15 0-24 16,-1 0-41-16,-17 2-75 0,-4 1-183 0,-15 1-791 0</inkml:trace>
  <inkml:trace contextRef="#ctx0" brushRef="#br0" timeOffset="44086.56">11152 17087 0 0,'0'0'91'16,"0"0"79"-16,0 0 6 0,0 0-13 0,0 0-17 16,0 0-10-16,0 0 2 0,0 0 9 15,0 0 21-15,0 0 17 0,0 0 0 0,0 0-14 16,37 73-24-16,-20-61-19 0,-3-1-21 0,3 5-8 16,-3 3-2-16,5 1-6 0,8 1-9 0,0 4-8 15,2 1-14-15,6-2-15 0,6 4 6 0,0-4-7 16,11-1-2-16,-2-7-2 0,3-2-8 15,7-4-4-15,0 4-6 0,2-4-2 0,0-1-10 16,5 0 3-16,-3-2 3 0,10-2-2 0,-8-3 11 16,11-2-6-16,-9 0-9 0,8 0-1 15,-7 0-1-15,3 0 1 0,-8-4 4 0,0-1-1 16,-6-2-7-16,-2 2 0 0,-11-2-1 0,-3 3 6 16,-9-3-3-16,-4 0 2 0,-9-3 1 0,-1 5-10 15,0-7 17-15,-5 0-5 0,-4-4-2 0,5 0 5 16,-9-3-12-16,8 5 7 0,-9-2 0 15,-1 6 3-15,6-4-8 0,-6 4-8 0,0-4-7 16,7 0-7-16,-5-4-3 0,8-1-13 0,-3-2-18 16,3 1-26-16,1-3-24 0,-7 5-46 0,-4-1-122 15,2 7-496-15,-6 5-796 0</inkml:trace>
  <inkml:trace contextRef="#ctx0" brushRef="#br0" timeOffset="57612.05">9811 11658 57 0,'0'0'660'0,"0"0"-442"0,0 0-54 15,0 0-33-15,0 0-37 0,0 0-20 0,0 0 13 16,0 0 38-16,0 0 45 0,0 0 23 15,0 0-10-15,0 0-31 0,6 131-21 0,-6-96-26 16,-6-1-21-16,-1 3-22 0,5 0-23 0,-2 4-11 16,-2 1-17-16,0 2-9 0,2-3-4 0,4 3-13 15,-2-1-6-15,2-6-16 0,0-2-24 16,0-3-40-16,0-5-77 0,0 1-143 0,0-12-257 16,0-2-835-16</inkml:trace>
  <inkml:trace contextRef="#ctx0" brushRef="#br0" timeOffset="57825.1">9600 11824 1584 0,'0'0'134'0,"0"0"-35"15,0 0 18-15,0 0 23 0,0 0 1 0,118-53-18 16,-73 34-38-16,11-2-21 0,2 1-10 15,0-1-15-15,-3 0-13 0,1 3-11 0,-6 4-9 16,-9 0-12-16,-2 3-17 0,-5 2-28 0,-1 2-56 16,-9 0-117-16,-9 7-220 0,-7-2-985 0</inkml:trace>
  <inkml:trace contextRef="#ctx0" brushRef="#br0" timeOffset="58018.51">9744 11989 1474 0,'0'0'189'0,"0"0"-67"0,0 0 18 0,0 0 0 15,0 0 3-15,0 0-3 0,0 0-25 16,0 0-20-16,0 0-23 0,141 5-31 0,-108-8-20 16,-4 1-21-16,4 0-13 0,-2 2-21 0,4 0-42 15,2 0-101-15,1 0-211 0,-12 0-397 0,-7 0-434 16</inkml:trace>
  <inkml:trace contextRef="#ctx0" brushRef="#br0" timeOffset="58340.56">10509 11925 2193 0,'0'0'189'0,"0"0"-33"0,0 0-3 16,0 0-28-16,0 0-41 0,0 0-26 0,-124 12-13 15,95 4-4-15,4 4 2 0,-1 1 2 16,-5 4-7-16,8-1-7 0,2-3-13 0,5-2-9 16,9 0-7-16,3-3-4 0,4-2-3 0,0-2-4 15,7-3 3-15,5-2-1 0,0-2 5 16,7-5 7-16,4-3 2 0,4-8 3 0,-1-5-3 16,-1-3-1-16,8 0-2 0,-6-2 0 0,4 2 0 15,-6 0-2-15,-2 7-1 0,-7 3-1 0,-7 4 1 16,5 3-3-16,-12 2-1 0,0 0-2 0,0 2-3 15,-2 8 3-15,0-3 1 0,0 7 2 16,-4 0 2-16,2 1-7 0,0 1-12 0,0-4-16 16,2-1-25-16,0-4-31 0,2-2-39 0,2-3-42 15,8-2-85-15,-3 0-188 0,-7 0-936 0</inkml:trace>
  <inkml:trace contextRef="#ctx0" brushRef="#br0" timeOffset="58560.96">10799 11957 1455 0,'0'0'445'0,"0"0"-121"16,0 0-57-16,0 0-69 0,0 0-65 16,0 0-46-16,0 0-35 0,0 0-21 0,0 0-11 15,0 0-6-15,-23 117 0 0,23-115-4 0,0-2 4 16,0 0 7-16,0 0 9 0,2 0 8 16,0-5-2-16,4-5-9 0,5 1-11 0,-5-5-5 15,6 0-3-15,-4 0-1 0,7-2 2 0,-1 2-4 16,-3 0 0-16,7 1-2 0,1-1 1 0,-5 3-8 15,-3 4-12-15,3 0-26 0,-3 2-43 16,1 5-71-16,-2 0-122 0,-1 0-235 0,-7 0-1049 0</inkml:trace>
  <inkml:trace contextRef="#ctx0" brushRef="#br0" timeOffset="59393.02">11330 11881 1263 0,'0'0'281'0,"0"0"-93"16,0 0 1-16,0 0-21 0,0 0-26 0,0 0-14 16,0 0-26-16,0 0-16 0,0 0-3 15,0 0 10-15,0 0 11 0,0 0 0 0,0 0-7 16,8 42-9-16,-16-30-6 0,6-1-21 0,-2 4-14 16,0-3-13-16,-5 2-17 0,5-3 3 15,2 1-2-15,-2-3 0 0,0 1 1 0,-2-6-2 16,1 1-3-16,5-3-3 0,0 1-2 0,0-3-4 15,0 0 3-15,0 0 1 0,0-3-4 0,5-4-5 16,5-4-10-16,-2-8-4 0,9-2-4 16,1-4 5-16,5 3 2 0,-2-4 1 0,2 5 5 15,-3 0 1-15,1 5 2 0,-3 3 1 0,1 1 2 16,-4 5-4-16,-7 3 1 0,6 1 0 16,-10 3-4-16,7 3 7 0,-7 1 0 0,2 3 3 15,-4 3 2-15,6-2 1 0,-3 1 3 0,-3 3-1 16,2-3 2-16,-4 3-5 0,2-1-1 0,0-1 1 15,-2 1-1-15,0 1-1 0,0 2 3 0,-2-3 1 16,0 2-5-16,-4 1 5 0,-5 0-6 16,7 0-2-16,0-5 3 0,2-2-5 0,0 0 3 15,0-7-2-15,2 0 1 0,0 0-4 0,0 0-7 16,4-4-3-16,2-3-5 0,4-7-1 0,1-3 1 16,5 1 1-16,1-2-2 0,3 0 1 0,-1 0-1 15,2 1 0-15,-1 1 7 0,1 7 1 16,-8-1 8-16,1 8 3 0,3 2-2 0,-11 0 1 15,6 0 0-15,-6 2 1 0,5 3-2 0,-7 0 5 16,2 2 1-16,-6 0 2 0,4 0 6 16,2 0-2-16,-4 0 0 0,3 0-1 0,-3 0-1 15,0-3-5-15,2 1 0 0,4-1-1 0,-2-1-3 16,-2-1 2-16,11-2-5 0,-9 0-7 0,11 0-13 16,-5 0-21-16,-4 0-30 0,5 2-38 15,-5 5-47-15,-4-1-68 0,6 6-145 0,-5-5-244 16,-3-2-856-16</inkml:trace>
  <inkml:trace contextRef="#ctx0" brushRef="#br0" timeOffset="59782.16">12144 11925 1050 0,'0'0'396'0,"0"0"-47"0,0 0-65 0,0 0-103 16,0 0-63-16,0 0-36 0,0 0-23 0,120 32-9 16,-97-32-7-16,4-4-3 0,-2-3-3 15,-3-2-4-15,1-3-4 0,-2-2-3 0,-1-2-7 16,-1 0-4-16,-2-3-2 0,-11 0-6 0,6 4 2 15,-8-1-3-15,-4 0 2 0,0 0 1 0,0 2-2 16,-4 2 0-16,-8 3-7 0,4 2-2 16,-9 4-3-16,-2 3 1 0,1 0 11 0,-3 5 9 15,-2 7 11-15,3 4 7 0,-1 3-1 0,2 1-1 16,3 4-6-16,8-2-8 0,-3 3-6 0,9-1-7 16,2-3-6-16,11-3-7 0,-1-4-6 0,6-1-6 15,5-1-11-15,2-5-13 0,10-5-24 0,-2-2-50 16,4-5-122-16,-2-2-341 0,-14 3-940 15</inkml:trace>
  <inkml:trace contextRef="#ctx0" brushRef="#br0" timeOffset="60033.9">12855 11904 2593 0,'0'0'158'15,"0"0"-38"-15,0 0-23 0,0 0-50 16,-60 139-30-16,56-118-13 0,2-6-1 0,2-4-1 15,0-4 0-15,0-2 1 0,0-3 10 0,0-2 17 16,0-4 4-16,0-3-7 0,0-7-22 0,0-4-32 16,0-5-15-16,-2 0-4 0,2-5 3 15,0 2 14-15,-2 4 16 0,2 4 12 0,0 4 20 16,0 7 6-16,0 0-4 0,2 4-5 0,2 3-10 16,9 0-4-16,3 0 6 0,5 3 14 0,6-1 5 15,8 3 0-15,-2-3-6 0,4 0-15 0,0 3-17 16,-10-5-31-16,6 0-98 0,-12 0-451 15,-6 0-1022-15</inkml:trace>
  <inkml:trace contextRef="#ctx0" brushRef="#br0" timeOffset="64972.92">7055 12491 845 0,'0'0'53'16,"0"0"-71"-16,0 0-2 0,0 0 48 0,0 0 62 16,0 0 34-16,0 0 8 0,0 0-24 0,0 0-34 15,0 0-18-15,0 0-9 0,0 0 5 0,-31-11 11 16,37 2 10-16,5-8 9 0,5-1 5 16,3-7-1-16,1-3-9 0,5-2-16 0,6-2-10 15,0-2-10-15,9 1-3 0,-3-4 4 0,2 1 1 16,2-6-1-16,3 3-3 0,1-4-5 15,11-2-5-15,2-3-2 0,6-2 0 0,0-2 0 16,15-2 0-16,1-4-4 0,5-2-6 0,12-2-3 16,4 0-5-16,7-1-1 0,10 6-1 0,0-1 1 15,-1 10-3-15,-3 2 0 0,2 10-4 16,-11 3-2-16,-1 5 2 0,-5 10 3 0,-4 1 4 16,-8 7 5-16,-5 5 9 0,-1 3 3 0,0 2 5 15,-7 9 2-15,-6 6-5 0,-4 4-2 0,-4 0-3 16,0 4-5-16,-6-2-4 0,-6-1 0 15,-9 1-3-15,-4-5-1 0,-8 2 1 0,-6-1 1 16,-3-1 1-16,-3 0 2 0,-7-3-1 0,6 1-2 16,-10 0-4-16,7-2-2 0,-1 2-7 0,-6-3-11 15,9-2-22-15,-7 1-56 0,4-3-96 0,-4-3-217 16,-3-1-1147-16</inkml:trace>
  <inkml:trace contextRef="#ctx0" brushRef="#br0" timeOffset="65369.57">9939 11395 1135 0,'0'0'160'0,"0"0"-60"0,0 0 38 16,0 0 91-16,0 0 8 0,0 0-47 16,0 0-61-16,25 129-27 0,-15-106-16 0,2-2-7 15,7 0-5-15,-1-5-10 0,5-5-3 0,0-2 3 16,10-4 4-16,-4-5 5 0,6 0 7 0,2-12-8 15,-6-3-6-15,4-8-11 0,1 0-5 16,-10-5-7-16,-1-3-4 0,-4 5-4 0,-5-4-12 16,-1-3-3-16,-9 2-4 0,4-2-6 0,-7 0-2 15,-1 6-4-15,-2 0-7 0,0-1-5 0,0 5-8 16,0-3-19-16,0 5-30 0,-5 4-54 16,-5 3-132-16,8 7-553 0,-4 2-849 0</inkml:trace>
  <inkml:trace contextRef="#ctx0" brushRef="#br0" timeOffset="66179.94">5240 12362 0 0,'0'0'0'0,"0"0"0"16,0 0 0-16,0 0 6 0,0 0 83 0,0 0 30 15,0 0 17-15,0 0 5 0,0 0 15 0,0 0 36 16,0 0 42-16,0 0 23 0,0 0 7 16,0 0-23-16,-16-62-36 0,14 62-30 0,2-2-24 15,-3 0-16-15,-1 2-9 0,2 0-13 0,2 0-11 16,0 0-15-16,-2 0-18 0,2 0-19 16,-2 6-20-16,2 6-11 0,-6 9-3 0,4 9 10 0,0 12 9 15,-2 5 5-15,4 7 1 0,4-2-17 16,2-3-6-16,4-4-8 0,7-5-12 0,1-8 7 15,1-8-3-15,2-5 0 0,-5-7 7 0,5-5 4 16,2-7 8-16,-1 0 8 0,-1-14 5 16,10-8-1-16,-2-13-2 0,6-9-5 0,0-8-1 15,0-11-16-15,3-4-4 0,-3-5-3 0,-4 1-9 16,4 1 10-16,-6 0 0 0,-6 1-3 0,-3 9 0 16,-5 10-4-16,-3 6 1 0,-8 12-2 0,0 7 4 15,-4 8-9-15,0 10-10 0,0 5-21 16,-6 2-35-16,-2 5-23 0,-2 11-13 0,-7 7-4 15,3 2-19-15,-3 7-40 0,5 1-79 0,1 2-165 16,3-13-222-16,6-6-798 0</inkml:trace>
  <inkml:trace contextRef="#ctx0" brushRef="#br0" timeOffset="66394.5">5904 12508 2513 0,'0'0'71'16,"0"0"-41"-16,0 0 28 0,0 0 15 15,0 0-1-15,-35 117-20 0,30-92-30 0,3-2-13 16,2-5-7-16,0-1-2 0,2-3-2 0,3-3-2 16,-1-4-13-16,4 0-11 0,-4-2-11 0,4-5-37 15,1 0-61-15,1-5-145 0,-2-2-398 16,-6 3-808-16</inkml:trace>
  <inkml:trace contextRef="#ctx0" brushRef="#br0" timeOffset="66521">5939 12337 2583 0,'0'0'-21'0,"0"0"-43"15,0 0 1-15,0 0-3 0,0 0-90 0,0 0-126 16,0 0-178-16,0 0-922 0</inkml:trace>
  <inkml:trace contextRef="#ctx0" brushRef="#br0" timeOffset="66791.81">6146 12402 2351 0,'0'0'76'0,"0"0"14"0,0 0 23 0,0 0-14 0,0 0-37 16,0 0-40-16,-122 122-14 0,117-111-11 15,1 0-6-15,2 1 2 0,2-1-1 0,2 1 4 16,7 0 2-16,1 2 9 0,0-5 4 0,9 3 2 16,2-1 3-16,-3-3-2 0,-1 4 1 15,1-3 2-15,-1 3 5 0,-5-1 5 0,1-1 8 16,-7 1 1-16,-2-1 2 0,-2-1 9 0,-2 0 2 16,0 1 2-16,-4 2-3 0,-4 0-14 0,-3 0-10 15,1-3-8-15,-2 0-6 0,-7-4-10 16,7-3-18-16,-7 1-33 0,7-3-49 0,-5-3-68 15,5-4-155-15,1 3-454 0,9-1-797 0</inkml:trace>
  <inkml:trace contextRef="#ctx0" brushRef="#br0" timeOffset="66976">6369 12586 1927 0,'0'0'401'0,"0"0"-359"15,0 0 3-15,0 0 57 0,0 0 11 0,0 0-11 16,0 0-29-16,0 0-30 0,-4 119-29 0,4-105-10 16,4 0-7-16,0-4-10 0,4-1-8 0,-2-4-18 15,1-4-22-15,1-1-49 0,2-1-127 16,1-4-365-16,-5-2-891 0</inkml:trace>
  <inkml:trace contextRef="#ctx0" brushRef="#br0" timeOffset="67102.83">6392 12219 2524 0,'0'0'14'0,"0"0"-57"15,0 0-13-15,0 0-14 0,0 0-55 0,0 0-64 16,0 0-75-16,0 0-135 0,0 0-635 0</inkml:trace>
  <inkml:trace contextRef="#ctx0" brushRef="#br0" timeOffset="67299.86">6664 12071 2028 0,'0'0'380'0,"0"0"-299"16,0 0 13-16,-31 141 6 0,29-99-23 0,-4 0-31 16,6-3-27-16,-2 2-10 0,2-3-2 0,0 0-1 15,0-3-3-15,0 0-2 0,2-4-1 0,4 2-5 16,-4-5-6-16,3-1-14 0,3-7-28 15,-2-1-46-15,-2-3-105 0,4-4-222 0,-6-5-255 16,3-3-666-16</inkml:trace>
  <inkml:trace contextRef="#ctx0" brushRef="#br0" timeOffset="67472.13">6545 12600 2556 0,'0'0'27'0,"0"0"-19"0,0 0 50 0,0 0 44 16,0 0-1-16,0 0-12 0,0 0-34 0,0 0-22 16,126-40-17-16,-104 28-18 0,1 5-2 0,4-4-15 15,-2 5-36-15,0-3-113 0,-5 4-416 16,-9 3-1004-16</inkml:trace>
  <inkml:trace contextRef="#ctx0" brushRef="#br0" timeOffset="69803">12907 12388 60 0,'0'0'41'0,"0"0"-4"15,0 0 32-15,0 0 53 0,0 0 53 0,0 0 46 16,0 0 14-16,0 0-8 0,0 0-13 0,0 0-18 16,0 0-17-16,0 0-19 0,-4 0-26 15,6 0-32-15,0-2-35 0,2 2-25 0,0-5-6 16,13-2 0-16,4-5 9 0,3 1 2 0,12-8-3 16,5 1-7-16,0-5-5 0,15-2-1 15,0-3-4-15,-2 0 3 0,14-1 5 0,-2-6 3 0,2 3 2 16,9 1 2-16,-1 2-7 0,3 1-5 15,-5 3-5-15,7 4-7 0,-1 2-1 0,7 4-3 16,0 6-5-16,-6 2 2 0,-5 7-2 0,-2 0-2 16,-3 9 0-16,-9 3 1 0,-2 3 4 0,-9 6 4 15,-1 2 8-15,-5 5 0 0,-1 0 0 16,-5 3 0-16,0 2-3 0,-1 2-2 0,-7-4-2 16,4-3-3-16,-8 5-4 0,4-5 0 0,-7 1-2 15,-1-4-3-15,-4 3 0 0,-3-2-2 16,-7-4-2-16,5-1-1 0,-10-3-1 0,2-1-8 15,-1-3-7-15,-5-3-23 0,0 1-40 0,-9-3-88 16,7-2-186-16,-2-2-1189 0</inkml:trace>
  <inkml:trace contextRef="#ctx0" brushRef="#br0" timeOffset="70489.6">14617 12625 684 0,'0'0'172'0,"0"0"-9"0,0 0 5 0,0 0 5 16,0 0-21-16,0 0-47 0,0 0-25 0,0 0 14 15,0 0 36-15,0 0 37 0,0 0 17 16,0 0-10-16,0 0-18 0,0 0-16 0,20 53-18 16,-18-40-21-16,9 1-21 0,-5 0-19 0,0 3-13 15,11 4-1-15,-1-2-3 0,5 9 1 0,4 0-3 16,6-2-5-16,2-2-9 0,8-3-4 15,9-2-5-15,-3-5-4 0,7-7 5 0,-2-7 0 16,6 0 1-16,-3-7 3 0,-5-10-1 0,2 1-5 16,-9-5-1-16,-4-1-4 0,-8 1-2 0,-10 0-2 15,-4 0-3-15,-3 0-4 0,-10 2-9 0,-4-5-15 16,0 1-31-16,0 0-55 0,-2 0-89 16,-2 6-260-16,2 7-1232 0</inkml:trace>
  <inkml:trace contextRef="#ctx0" brushRef="#br0" timeOffset="73403.52">14214 13241 1104 0,'0'0'267'0,"0"0"-40"16,0 0-84-16,0 0-32 0,0 0-2 0,0 0 6 15,0 0 7-15,0 0-1 0,-81 136-8 16,58-82-15-16,2 5-16 0,1 2-21 0,-1 3-20 16,3-5-14-16,-3 1-15 0,8-5-12 0,3 1-13 15,-4-5-18-15,10-6-30 0,1 0-43 0,3-7-79 16,0-5-159-16,5-8-280 0,-5-11-775 0</inkml:trace>
  <inkml:trace contextRef="#ctx0" brushRef="#br0" timeOffset="73880.94">14457 13338 0 0,'0'0'131'0,"0"0"-63"0,182-34 24 16,-93 13 60-16,4-7 57 0,9-4 27 0,1-2-6 15,9-3-53-15,-3 2-53 0,1-1-45 0,-1 3-31 16,-8 6-22-16,-5 3-15 0,-8 7-11 16,-11 1-4-16,-11 6 1 0,-8 3-3 0,-13 7-2 15,-5 0 0-15,-13 3 4 0,-3 6 13 0,-9 0 19 16,-1 3 19-16,-7 1 25 0,3 1 28 15,-8 4 19-15,0 1 11 0,-2 4-2 0,2 3-16 16,-2 3-18-16,2 1-21 0,0 7-10 0,4 6-5 16,3 8-5-16,-3 2-5 0,6 2-13 0,-3 5-11 15,5 0-8-15,0 0-5 0,-3 5-4 0,1-8-4 16,-3 1-4-16,5-4-5 0,-8 0 4 16,0-4 0-16,1-1 0 0,-7 2 5 0,0-6-3 0,-13 4 4 15,3-4 3-15,-7-3 2 0,-3 0-2 16,-5-4 0-16,-6-3 0 0,-2 0-2 0,-2-8 3 15,-5-4-1-15,-1-6 0 0,0-4 2 0,-5-6 4 16,-1-2 3-16,-3-3 2 0,-4-2 9 16,-4 3 0-16,3-3 5 0,1 0 1 0,0 0-9 15,4 0-5-15,-3-3-13 0,9 1-5 0,-7 0-6 16,5-1-1-16,1-1-9 0,-1-1-17 0,1 1-30 16,-3-3-63-16,5 0-100 0,-3 2-191 15,11-2-308-15,12 5-729 0</inkml:trace>
  <inkml:trace contextRef="#ctx0" brushRef="#br0" timeOffset="74196.97">13664 14261 1167 0,'0'0'191'0,"0"0"-16"16,0 0 31-16,0 0 29 0,124-9-2 0,-81 9-40 15,13 0-42-15,6 0-36 0,10 0-21 0,9 0-6 16,8 0-7-16,12-2-4 0,7-4-14 0,9-1-14 16,5-3-15-16,0 1-10 0,11-2-7 15,-5 1-2-15,-2-1-1 0,-4 1-2 0,-2 1 1 16,-7 4 0-16,-7 3 0 0,-11 2-4 0,-4 0-5 15,-13 5-2-15,-11 4-8 0,-10 0-2 0,-13 5-9 16,-9 0-16-16,-10-2-22 0,-5-1-51 16,-7-1-89-16,-5-7-217 0,-6 2-1026 0</inkml:trace>
  <inkml:trace contextRef="#ctx0" brushRef="#br0" timeOffset="77870.78">14778 13527 779 0,'0'0'500'0,"0"0"-168"0,0 0-89 0,0 0-52 16,0 0-40-16,0 0-30 0,0 0-36 0,0 0-19 15,0 0-18-15,0 0-4 0,0 0-1 16,0 0-1-16,4-4-5 0,-4 4-7 0,0 2-8 15,0 0-8-15,2 5 4 0,6 0 9 0,-6 7 10 16,3-1 14-16,-1 8 5 0,2-5 0 0,0 8-3 16,-2-3-6-16,0-3-12 0,-2 0-9 15,7 3-8-15,-5-5-6 0,0-2-4 0,4-3-3 16,0-1-2-16,-3-3-1 0,7 0 2 0,-6-3 4 16,2 1 4-16,5-3 3 0,-1 2 0 0,-1-4 0 15,1 2 1-15,-4-2 1 0,9 0-1 16,-7 0 1-16,3-3-2 0,5-2-1 0,1-7 3 15,1-2 0-15,1-4 0 0,2-5 1 0,4-5 0 16,0 1-4-16,-1-8 0 0,-1-2-3 0,4 1-6 16,-6 1 2-16,0 5 0 0,-7 6-5 15,-5 6 2-15,-1 3-3 0,-4 5-2 0,-6 3-3 16,0 5-11-16,0 0-24 0,0-1-37 0,-2 3-67 16,0 0-151-16,0 0-538 0,0 3-809 0</inkml:trace>
  <inkml:trace contextRef="#ctx0" brushRef="#br0" timeOffset="82522.94">14249 13803 0 0,'0'0'0'0,"0"0"0"0,0 0 0 16,0 0 0-16,0 0 0 0,0 0 0 0,0 0 23 15,0 0 44-15,0 0 32 0,0 0 25 0,0 0 14 16,0 0-3-16,2-9-26 0,-2 9-27 0,0 0-26 16,0 0-19-16,0 0-7 0,0 0-5 0,0 0 1 15,0 2 6-15,0-2 4 0,0 0 5 16,0 0 4-16,0 0 4 0,0 0 6 0,0 2 10 16,0-2 10-16,0 0 6 0,0 0 0 0,0 0-2 15,0 0-6-15,0 0-10 0,0 0-7 16,0 0-17-16,0 0-10 0,0 0-10 0,0 0-6 15,0 0-2-15,0 0-4 0,0 0-3 0,0 0-1 16,0 0 2-16,0 0 4 0,0 3 2 0,0-3 2 16,0 0 4-16,0 0 2 0,0 0 7 15,0 0 10-15,0 0 3 0,0 0 4 0,0 0 1 16,0 0-8-16,0 2 1 0,0-2-7 0,0 0-6 16,0 0-6-16,0 0-6 0,0 0-5 0,0 0-3 15,0 0 3-15,0 0-1 0,0 0 0 0,0 2 3 16,0-2 1-16,0 0 2 0,0 0 7 0,0 0-1 15,0 0 3-15,0 0 3 0,0 0-1 16,0 0-1-16,0 0-4 0,0 0-5 0,0 0-4 16,-2 3-3-16,2-1 6 0,0 0-2 0,0 3 0 15,-2 0 2-15,2-1-7 0,0 1 5 16,-2 0 4-16,2 2 0 0,0 0 5 0,-5-3 1 16,1 3 0-16,4 0 0 0,0-2 3 0,0-1-7 15,-2 1-2-15,2 2-1 0,0 0 0 0,-2-2 2 16,2-2 1-16,0 2 3 0,-2 2-6 15,0-2 9-15,0-1 3 0,0 1 1 0,-6 2 4 16,6 0-7-16,-3-3-4 0,1 6-2 0,-6-1-1 16,6 0-2-16,-2 1 1 0,-5-1-2 15,5 0-2-15,0-2 3 0,-4 1-2 0,1 2 2 16,-3-3-1-16,6 0 0 0,-7 2 0 0,5-4 0 16,-7 4 2-16,1 0-1 0,4-2 0 0,-5 0-2 15,-1 2-2-15,5-2 2 0,-5 0 0 0,-3 0 1 16,1 3 1-16,-1-5-2 0,-2 2 0 15,1 0-5-15,-1 5 0 0,0-3-3 0,-3 1-2 16,-3-1 0-16,-4 3-2 0,4-1 2 0,-6 1 2 16,-7-1-2-16,5-1 0 0,-8 0 1 0,8 0 0 15,-13-1 1-15,7 0 2 0,-3 0-2 0,3 1 1 16,-4-1-1-16,-7 0-1 0,6 1 2 16,-3-3-3-16,-5 2 1 0,-2-2-1 0,7-2 0 15,-7 0 2-15,-2 2-2 0,0-2 1 0,2 2 0 16,-4-2-2-16,0-1 1 0,0 1 1 15,-8-3-3-15,6 3 0 0,-2 0-2 0,2-1-1 16,-4-1 3-16,0-3-1 0,-4 2 0 0,5-2 4 16,-1 0-5-16,-6 0 3 0,8-2 1 0,-2-3-1 15,-7 3 0-15,9 2-2 0,-4 0-1 16,-2-3-1-16,2 1 2 0,-7 2 0 0,5 0 0 16,-7 0-2-16,-1 0 3 0,-5 0 1 0,3 0 1 15,-5 0 1-15,-2-2-5 0,-6-1 2 0,4 3-3 16,-6-2 0-16,0 0 3 0,8-3-1 0,-2 3 0 15,-2-3 0-15,9 0-1 0,-1 1 0 16,0-3 2-16,1 1 2 0,-3-1-2 0,-2 0 2 16,0-2-1-16,2-3-2 0,1 3-3 0,-1-3-2 15,-6-2 1-15,4 2-3 0,-2-1 7 0,0-1 0 16,5 3 1-16,-7-1 4 0,8-1-4 0,-4-1-1 16,2 0 2-16,1-3-3 0,-5 1 2 15,2 2 0-15,2-1-2 0,-2-1 1 0,1-1 1 16,-1 1-2-16,4-2 3 0,2 1-3 0,1 1 4 15,5 3 1-15,1-5 0 0,-3 1 6 16,7-1-7-16,2-1 2 0,4-2-2 0,6 1-3 16,8-5 4-16,-5-1-3 0,11-2-2 0,3 0 0 15,2-1 2-15,-3 1 0 0,3-2 2 16,0 0 0-16,1 3 1 0,3-3 3 0,2 0 3 16,0-2 1-16,6 2 2 0,-2 2 0 0,9 3-3 15,-1-1 4-15,4 4-2 0,3 1 1 0,6 2-1 16,-1 1-4-16,5 2 0 0,-2-1-1 0,4 2-2 15,0 1 0-15,-2 3-1 0,2 1 1 16,0 1 0-16,0 0-3 0,0 2-1 0,-5 0-3 16,5 2 1-16,-4 0 4 0,4 1-1 0,-2-1 1 15,-4 5 1-15,1-4-3 0,3 1 1 0,-2 3-1 16,0-2-2-16,4 0 2 0,0 2-4 16,0 0-3-16,2 0-6 0,0 0-10 0,0 0-15 15,-2 0-25-15,2 0-43 0,-4 0-73 0,4 0-175 16,0 0-477-16,0 0-788 0</inkml:trace>
  <inkml:trace contextRef="#ctx0" brushRef="#br0" timeOffset="82962.92">6249 13553 1578 0,'0'0'295'15,"0"0"-78"-15,0 0-12 0,0 0-13 0,0 0-41 16,0 0-47-16,0 0-25 0,0 0-7 0,0 0-3 16,0 0-7-16,-2-124-11 0,2 105-4 15,2-4-2-15,-2 2 2 0,2 0 3 0,-2 1-9 16,4 2-7-16,-2 1-5 0,4 1-5 0,-4 2 1 15,1 5-2-15,-3-1-2 0,8 1-3 0,-4 0-5 16,4 1 0-16,0-2-7 0,5 1-1 16,3 0 0-16,-1-3 1 0,6-2 2 0,3 3 5 15,1-1-2-15,4 0 0 0,2 1 2 0,0-3-1 16,2 6 4-16,4-4-3 0,5 3 0 0,-3 2-6 16,2 2-2-16,-1 0 3 0,-5 5-2 15,0 0 2-15,-2 5-1 0,-8 2-1 0,2 5 1 16,-3 2 2-16,-7-2 0 0,2 7 0 0,-7 0 0 15,5 2-6-15,-11-3 4 0,8-2-2 16,-10 1 0-16,11-4 4 0,-7 0-9 0,7-3-4 16,1-1-7-16,-1-2-15 0,3-2-21 0,-1-3-46 15,7 0-92-15,-7-2-359 0,-2 3-1193 0</inkml:trace>
  <inkml:trace contextRef="#ctx0" brushRef="#br0" timeOffset="131672.01">4878 12245 687 0,'0'0'103'0,"0"0"-99"15,0 0-75-15,0 0-7 0,0 0 13 16,0 0 45-16,0 0 37 0,0 0-3 0,0 0-1 16,153-92-3-16,-111 67-1 0,5-3-1 0,3-1 2 15,-1 1-4-15,3-3-2 0,-2 4 1 16,1-3-3-16,5 0-4 0,2 0 2 0,4-3 0 16,0 0 2-16,4-4 0 0,5-3-3 0,3 2 2 15,7-4-2-15,1 0 9 0,7 4 18 0,2 0 17 16,4 3 27-16,2 4 19 0,1 1-2 15,3 0-1-15,2 2-13 0,11 1-6 0,-5 1-13 16,9 1-14-16,4-1-12 0,2 3-14 0,4 3 4 16,5-3 0-16,-5 0-5 0,8 2-5 0,3 0-10 15,-3-1 2-15,7-2 2 0,4 3 0 0,-1-2 2 16,-1 2-6-16,10 2 0 0,-2 0 0 16,4 0 0-16,2 1 4 0,-4 1-2 0,0 4 0 15,7-1-3-15,1 1 4 0,-2-1-1 0,7 0 4 16,7 2 7-16,-1 3-5 0,6 0 5 0,2 2 0 15,2 4-4-15,4 1-3 0,0 2 0 16,-2 0-8-16,-2 0-3 0,2 5-6 0,-2-1-9 16,0 1 0-16,4 0-6 0,-10 2-10 0,2 0-7 15,2 0-8-15,-1 0 2 0,-1 4 4 0,0 3-4 16,0 1-3-16,2 1 2 0,-2 5 10 16,-3 3 14-16,5 1 24 0,-4 2 6 0,0 3 6 15,-9 5 8-15,-3 0-6 0,-3 1 0 0,-4 6 3 16,-8-3 4-16,0 7 2 0,-10 0 8 15,-7 4 3-15,-2-1-1 0,-6 1 5 0,-2 1 0 16,-4 2-8-16,0 2 8 0,-8 5 9 0,-3 0 4 16,-5 2 29-16,-5 1-1 0,-6 3-1 0,0 1 1 15,-10 2-15-15,-7 1 0 0,-10 1-11 0,0-3-7 16,-10 7-14-16,-2-4-8 0,-8 4-7 0,-7 2-3 16,-8 1-2-16,-4-5 0 0,-7 4 3 0,-5-2 0 15,-5-1 5-15,-4-2 6 0,-4-4 7 16,-2 2 16-16,-6-4 12 0,-2 3 9 0,-11 1 0 15,-3-2-6-15,-9 2-10 0,-5-1-8 0,-5-3-9 16,-6 1-2-16,-7-3-6 0,-6-1-4 16,-2 1 1-16,-6-1-4 0,-7-4-2 0,3-1-6 15,-9-1-2-15,-1-3-1 0,-7-2-2 0,2-1 4 16,-4-1-6-16,-6-6 1 0,-2-1 0 16,-5-3 1-16,1 0 4 0,-11-4 1 0,7-4-1 15,-11-2-4-15,6-2 3 0,-6-8-2 0,-6 3-1 16,-4-4 1-16,0-3-6 0,0-2 0 0,-6 0 0 15,3-2 0-15,-3 2 0 0,4-2 1 16,-5 0-5-16,-1 2 0 0,2 0 2 0,-5 0-3 16,-2 0 2-16,-3-2 3 0,-3 1-5 0,-8-2 3 15,2 1 6-15,-6-3-2 0,-2 0 1 16,-3 0 1-16,-1-4-2 0,-5 4 3 0,3-4 3 16,4 0 0-16,-5-3-1 0,3-2-3 0,-5 0-1 0,7-2-3 15,8-3-2-15,-4-4 0 0,-2 4-7 16,1-4 3-16,-1 2-3 0,-2 0 0 0,0 2 6 15,1-2-2-15,-1 5 4 0,2-3 3 0,-2 2-1 16,-1-2 4-16,1 0 1 0,2 1-1 0,-3-3-2 16,3 0-1-16,2-2-1 0,6-1 0 15,-6-1-3-15,0 1-1 0,6-1 2 0,0-3-1 16,2 0 4-16,-2 1 0 0,8-3-2 0,1 2 1 16,1-2 1-16,4-3 2 0,3 0 1 15,8-2 0-15,-2 4-1 0,6-4-3 0,2 2 1 16,2-2-1-16,0 1-2 0,6 1-1 0,-6-1-1 15,13-1 1-15,-3 0 0 0,3 0 2 0,3 3 1 16,3-2 1-16,6 1 1 0,4 1 0 16,2 2-1-16,2-3 2 0,13-2-1 0,1 1 5 15,11-3 1-15,7 0 0 0,7-3 3 0,1 3-5 16,5 1-3-16,3-4-4 0,6 3 0 0,-6-3-2 16,12 3 4-16,-4 1 0 0,6 1 3 15,4 0 2-15,1-2 1 0,1 2 1 0,-2 1 6 16,5-1 4-16,1-2 4 0,-1 0 1 0,1 0 0 15,-1-2 2-15,3 0-1 0,1-1-1 0,-3 0 0 16,5 1-3-16,4 5-1 0,-2 1 3 0,4 1-3 16,-1 2-4-16,3 2-4 0,-2 2-6 15,2 3-2-15,2-1-1 0,0 5-2 0,-2 0-6 16,2-2 3-16,0 2 0 0,0 1-2 0,0-3 3 16,-2 2-6-16,2 0-4 0,0-2 1 15,0 0 1-15,0 3 1 0,0-6 3 0,0 8 1 16,0-3-1-16,0 5-7 0,0-2-18 0,0 2-45 15,-6 0-105-15,4 0-177 0,0 5-368 0,-2-3-803 0</inkml:trace>
  <inkml:trace contextRef="#ctx0" brushRef="#br0" timeOffset="132145.5">4326 13960 582 0,'0'0'207'0,"0"0"-89"15,0 0 57-15,0 0 70 0,0 0 26 16,0 0-37-16,0 0-63 0,0 0-28 0,0 0-8 16,0 0-3-16,0 0-6 0,0 0-9 0,0 0-12 15,-57-113-13-15,55 88-12 0,-1-6-16 16,-1 2-15-16,2-1-11 0,2 2-9 0,0 0 0 15,0 6 2-15,0-1-3 0,2 2-4 0,5 5-6 16,-3-3-7-16,2 5-2 0,4 1 1 0,-2 2-2 16,7-1-1-16,1 1-1 0,5-1 2 15,2 0 1-15,4 3 3 0,4 0 1 0,0 2-4 16,8 2 6-16,-4 3 0 0,4 2 0 0,1 0 4 16,1 7-1-16,2 2-2 0,3 5 2 0,-5-2-3 15,1 6-1-15,-1 1-2 0,-2-1-3 16,1 0-4-16,-9 3 0 0,0-3 1 0,-7 1-3 15,1-3 2-15,-4 1 0 0,-7-7-2 0,3 2 2 16,-7-3 0-16,1 0-1 0,-3-2 0 16,-2-4 0-16,0 1-3 0,-2-1 1 0,0-3 2 0,-1 0-2 15,-3 0 1-15,0 0 1 0,0 0-3 16,0 0 2-16,0 0 3 0,0 0-5 0,0 0 0 16,0 0-3-16,0 0-8 0,0 0-10 0,0 0-22 15,0 0-37-15,0 0-64 0,0 0-96 16,0 0-256-16,2 0-1167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15:59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7491 3794 0 0,'0'0'0'0,"0"0"0"0,0 0 0 0,133-46 45 16,-88 29 20-16,13-2 12 0,6-2 24 0,8-5 22 15,9 0 13-15,10-4 24 0,8-1 2 16,7-2-1-16,9-2-11 0,3 9-18 0,6 0-4 16,0 3-12-16,0 7-6 0,0 4-13 0,-2 3-19 15,-2 4-11-15,-2 3-18 0,-6 2-6 0,3-3-7 16,-7 3-3-16,-1 0 3 0,-10 0-3 0,-1 0 4 16,-14 0 1-16,-5 0 4 0,-13 0 3 15,-13 0 0-15,-5 0-3 0,-17 0-8 0,-6 0-12 16,-7 0-7-16,-12 0 0 0,0 0 13 0,-4 0 17 15,0 0 14-15,0 0 7 0,0 0-4 0,0 0-12 16,-6 0-19-16,4 0-18 0,-4 0-33 16,-6 3-58-16,3 1-114 0,-5 1-255 0,10 0-1069 0</inkml:trace>
  <inkml:trace contextRef="#ctx0" brushRef="#br0" timeOffset="5962.96">18317 7546 170 0,'0'0'71'0,"0"0"-22"0,0 0-22 16,0 0 26-16,0 0 43 0,0 0 44 16,0 0 19-16,0 0 3 0,0 0-25 0,0 0-34 15,155-9-27-15,-112-3-32 0,7 1-25 0,10-3-12 16,2 1-16-16,10-1-20 0,9 0-21 15,8-2-81-15,-19 4-175 0,-23 5-482 0</inkml:trace>
  <inkml:trace contextRef="#ctx0" brushRef="#br0" timeOffset="6321.93">20469 7613 947 0,'0'0'32'0,"0"0"-26"16,0 0 60-16,0 0 33 0,157 2 19 0,-97-2-7 0,10 0-10 16,2-2-9-16,11 2-2 0,6 0-12 15,4 0-20-15,2 0-23 0,4 0-35 0,-4 2-51 16,-22-2-134-16,-26 5-804 0</inkml:trace>
  <inkml:trace contextRef="#ctx0" brushRef="#br0" timeOffset="9412.39">6786 15576 0 0,'0'0'0'16,"0"0"0"-16,0 0 0 0,0 0 36 16,0 0 33-16,0 0 3 0,0 0 2 0,0 0-3 15,0 0-12-15,0 0-12 0,0 0-14 0,0 0-17 16,-2-4-8-16,6 4 20 0,3 2 22 0,-3 0 30 15,8 3 26-15,-6 0 8 0,9 2 1 0,-7-3 2 16,7 1-2-16,-5 4-5 0,2-4-1 16,5 3-8-16,-3-1-5 0,3 2-9 0,-1 1-7 15,3-1-10-15,2 0-4 0,-1 0-3 0,7 1-6 16,2 4-5-16,-4-3-4 0,10 3-4 16,-6-1-6-16,8 1-4 0,3 2-3 0,-1 1-5 0,2-1-2 15,5 2 0-15,5-1-5 0,-3-4 3 16,10 0-4-16,2 6 0 0,2-3-1 0,0 1 0 15,4 1 0-15,6 3-4 0,-8-1 0 0,7 1-6 16,-1 2-4-16,-4 0-1 0,8 1-2 16,-5-2 0-16,3 1 1 0,2 0 1 0,1-2 0 15,3 0 2-15,1-3 2 0,4-2 1 0,1-2 2 16,-1 2-5-16,10-4-2 0,-4 2 0 0,6-3-5 16,-6 1 6-16,8 2-2 0,-8-4 3 15,6 4 2-15,-4 0 0 0,2-2 3 0,-2 4-1 16,2-2 4-16,0 0 0 0,-4 0 2 0,6-1 1 15,-6 1-3-15,0 2-4 0,4-2-2 0,0 0-4 16,-2 0-1-16,6-3 0 0,-8 1 2 16,8 2 1-16,0-6 3 0,-6 4-2 0,6-1 0 15,0-4-1-15,-4 0-3 0,0 0 2 0,5 0-1 16,-10-2 2-16,8-3-2 0,-10 1 0 0,9-3 0 16,-6 0-1-16,8 0 1 0,-1-3-1 0,-3-1 5 15,6 1-3-15,2-4 4 0,-2 3-1 16,5-1-3-16,-3-2 2 0,4-2-3 0,5-3 1 15,-5-2 0-15,-1-1 0 0,-1-1-1 0,-4 0 3 16,-2-5 0-16,-6-3 0 0,-6 6 2 0,-4-4 1 16,-3 1 2-16,-7-3-2 0,-5 4 1 15,-4-4-3-15,-2 2 1 0,-4-1 1 0,-5 2 1 16,3 0 2-16,-7 0 0 0,5 1 4 0,-6-1-2 16,-5 1 1-16,-2 1 5 0,-4-2 0 15,-4 0 7-15,2-1-2 0,-4 1 0 0,7 0-2 16,-12-2-1-16,7 2-1 0,-6 1-3 0,-2 2 2 15,-2 1-4-15,-5 1 6 0,1 4-1 0,-7-2 0 16,2 5 0-16,-5 2-2 0,3 0-2 16,-6 3-4-16,0 0 1 0,-2 2-11 0,0-1-5 15,2 3-10-15,3 0-17 0,-5 0-8 0,4 0-11 16,0 5-19-16,2 3-49 0,1 6-142 0,1-5-485 16,-6 1-841-16</inkml:trace>
  <inkml:trace contextRef="#ctx0" brushRef="#br0" timeOffset="11757.55">18350 15636 64 0,'0'0'-15'0,"0"0"-5"0,0 0 8 0,0 0 14 16,0 0 0-16,0 0 9 0,0 0 7 16,0 0 29-16,103 119 50 0,-80-95 44 0,4-1 35 15,-2 5 5-15,8-4-27 0,2 4-26 0,-2-2-22 16,12 2-8-16,1-3-9 0,6 0 0 0,5 0 4 16,7-2 5-16,9 1 10 0,3-2 10 0,7 3-1 15,6 1-10-15,2 2-15 0,2 0-21 16,6-4-17-16,-2 4-5 0,5 2-5 0,1-2 1 15,2-1-1-15,3 1-5 0,3 0-1 0,7-3-3 16,2-3-4-16,2 2-1 0,8 1-2 16,-4-4-3-16,15 2 1 0,-5-3 1 0,5 3 0 15,0-6-6-15,3 1-1 0,-1-4 0 0,6-2 0 16,-3 0 6-16,3-1-5 0,0-5-3 16,-2 3-3-16,4-4-2 0,-2 0 5 0,-3-5-1 15,-1 0 1-15,2 0-8 0,2-3-2 0,-3-1-3 16,-1-3-2-16,-2-3 0 0,-1 5-2 0,1-7 1 15,-2 0-3-15,-1-2 4 0,-8 0-3 0,-1 0 3 16,-7-2-1-16,-2 0 0 0,-2 3 4 16,-11-3-4-16,5 2 1 0,-9-2-3 0,-3-1-5 15,-3-1 5-15,0-1-6 0,-8 2 7 0,4-7 0 16,-10 1 0-16,2-2 4 0,-3-3 0 0,-9 1 5 16,1-6 3-16,1 3 4 0,-11-2 3 15,-4 2-2-15,-2-2 4 0,-6 6-3 0,-7-2-4 16,-3 4-2-16,-3 3-5 0,4 0-1 0,-7 3-3 15,1 1 0-15,-2 2 0 0,-2 1-2 0,-8 3 2 16,-6 1-2-16,-1-1-2 0,-5 4-2 0,-11 0-10 16,-2 2-26-16,-2 3-66 0,-2-1-164 15,0 3-480-15,-2 0-849 0</inkml:trace>
  <inkml:trace contextRef="#ctx0" brushRef="#br0" timeOffset="17969.87">13019 12351 1366 0,'0'0'-16'15,"0"0"-108"-15,0 0-16 0,0 0 37 0,0 0 91 16,0 0 82-16,0 0 25 0,0 0 7 0,0 0 5 15,0 0 11-15,0 0 2 0,0 0 5 16,56 2 2-16,-54 0-2 0,10 1-3 0,-6-1-11 16,7 0-14-16,-5-2-14 0,8 5-11 0,1-3-7 15,-5 3-5-15,5-3-1 0,1 3-3 0,1 0-3 16,-2 2-9-16,1 0-5 0,-5 2-8 0,7 1 3 16,7 4-1-16,-4 0-2 0,0 3 1 15,-1 1-7-15,-1 1-1 0,2-1-1 0,0 2 1 16,3 1 0-16,-5 5-1 0,2-1-1 0,0 5-2 15,-1 2 2-15,-1 5 1 0,0 3-1 16,-1 3 2-16,-1 3-5 0,0 2-1 0,-3 3-3 16,-4-1-2-16,5 1-4 0,2 0-1 0,-5-1-1 15,-4-1 0-15,7-1 0 0,-5-2-2 0,-3-1 0 16,1-5 1-16,-2 0 1 0,-4 0 0 16,5 0-1-16,-5-3 0 0,-2-1-2 0,2-1-1 15,-4-2-1-15,2-5-2 0,0-4-2 0,-2-3-5 16,0-2-4-16,0-3-11 0,0-2-25 0,0-3-44 15,0 1-67-15,-2-3-117 0,0-5-358 0,2-2-968 0</inkml:trace>
  <inkml:trace contextRef="#ctx0" brushRef="#br0" timeOffset="18377.89">13397 13741 2143 0,'0'0'95'15,"0"0"-31"-15,0 0 6 0,0 0 17 16,0 0 1-16,0 0-11 0,0 0-4 0,0 0 5 15,0 0 14-15,0 0 6 0,0 0-5 0,0 0-6 16,0 0-10-16,0 0-7 0,68 127-10 0,-51-101-15 16,3-4-11-16,-1-1-10 0,2 0-3 15,-1-3-1-15,1-1-2 0,0-3 1 0,-5-4-8 16,-1-3 8-16,-7 2-1 0,9-4 1 0,-3-3 3 16,-4-2-7-16,11 0 4 0,0-4-1 15,-1-8 8-15,7 2 0 0,4-9-4 0,2-4-3 16,-2-3-4-16,2-2-2 0,-4-3-4 0,9-2 1 15,-5-2-11-15,-2 2 3 0,4-5 0 16,-8 1-6-16,6 0 7 0,-8 3-15 0,-5 4-17 16,-1 2-37-16,-7 7-69 0,-4 6-135 0,-3 3-645 15,3 5-821-15</inkml:trace>
  <inkml:trace contextRef="#ctx0" brushRef="#br0" timeOffset="25106.58">18482 12144 0 0,'0'0'0'0,"0"0"0"0,0 0 0 16,0 0 0-16,0 0 0 0,0 0 0 0,0 0 0 15,0 0 0-15,0 0 0 0,0 0 0 0,0 0 0 16,0 0 0-16,46 39 16 0,-28-31 39 0,3 4 26 16,2 0 31-16,6-3 20 0,-1 7-3 15,6-2 2-15,1 0-2 0,0 3 2 0,4 0 5 16,7 2 1-16,-1 1-5 0,5 4-9 0,1-1-12 15,3 0-15-15,6 2-19 0,6 0-16 0,2-1-15 16,7 1-15-16,1-3-4 0,5 4-3 16,6-3-3-16,4 0-3 0,-7 3-1 0,7-2-3 15,-2 2-6-15,2-1 6 0,2 1-3 0,0-3 0 16,2-1 5-16,3 4-9 0,1-3 1 0,2-2 0 16,2-2 10-16,9-2 12 0,0 2 0 15,3-3 7-15,3 0-1 0,4 1-1 0,4-3 7 16,2 0 2-16,11-4-10 0,-3-3 6 0,7 0-4 15,6-2-5-15,-4-5-3 0,5 0-14 16,1-3-5-16,-4-4-5 0,-2-2-6 0,2-1 3 16,-9-2-2-16,1-2 1 0,1-2 3 0,-6 2 5 15,1-3 5-15,1 1 13 0,-1 0 13 16,-3 1 9-16,0-2 6 0,-6 4-4 0,-4-4-9 0,-10 1-13 16,4 0-9-16,-11 4-8 0,-4-3-2 15,-3 1-5-15,-10-2-4 0,-3-1 1 0,-8 3-3 16,-3 1 5-16,-10-4 0 0,-6 3 0 0,-10 4 0 15,-9-4-10-15,-4 2-13 0,-10 3-29 0,-9 2-67 16,-5 0-116-16,-3 5-386 0,-6-1-896 0</inkml:trace>
  <inkml:trace contextRef="#ctx0" brushRef="#br0" timeOffset="32734.32">26372 10572 336 0,'0'0'40'0,"174"-65"-10"16,-75 27-4-16,-6 2 6 0,-4 2 7 0,-17 6-6 0,-3 1-11 15,-20 1-14-15,-7 1-10 0,-11 4 0 16,-19-5 8-16,-2 2 25 0,-8-2 45 0,-4-2 57 16,-10-4 42-16,-7-4 16 0,-3-4-12 0,-3-4-37 15,-14-6-29-15,-7-6-13 0,-12-3-4 0,-14-2 2 16,-3-5 3-16,-16 2-5 0,-10-3-4 16,-4 0 3-16,-17 2-3 0,-6 1-5 0,-11 2 0 15,-6 0-13-15,-12 4-13 0,-4 1-13 0,-8 3-14 16,-7 7-9-16,-8 3-10 0,-8 7-1 0,-1 5-9 15,-9 4-4-15,-3 5 0 0,-14 6-9 16,0 5 4-16,-10 5-2 0,-1 2-2 0,-14 5-2 16,-2 5-1-16,-10 5 0 0,-7 6 3 0,-1 5 8 15,-5 5 2-15,-4 4 4 0,-2 6 3 16,-6 4 0-16,6 6 0 0,0 7 3 0,7 2 0 16,5 5-4-16,3 7 11 0,11 2 8 0,12 4 10 15,7 6 14-15,15 6 3 0,9 7-1 0,13 7-2 16,11 4-11-16,17 8-7 0,12 4-11 0,19 4-6 15,12 6-5-15,8 6-5 0,17 3-4 0,8 4-2 16,17 2-6-16,12 3 2 0,18 0-5 16,16-2-2-16,17-3 0 0,15-1-9 0,17-3 6 15,21-3-1-15,14-6-1 0,20-3 4 0,19-7-5 16,11-5 3-16,14-6 2 0,18-1 6 0,5-6 5 16,20-3 2-16,7-3 4 0,14-9 2 15,8-4 3-15,15-3 5 0,10-7 4 0,19-6 8 16,8-4-4-16,16-8 0 0,11-6 0 0,12-7-7 15,5-5-1-15,10-7-2 0,-1-4-3 16,5-7-5-16,2-4 1 0,4-8-1 0,-2-2-2 16,4-9 3-16,-4-8-5 0,7-8-5 0,-3-4 0 15,-6-13-3-15,-3-5-1 0,-13-10 2 0,-5-8-4 16,-6-8 4-16,-16-7 6 0,-13-6 2 16,-6-6 3-16,-19-7 2 0,-10-2 0 0,-17-7 5 15,-16 0 1-15,-18 2-1 0,-15-5 1 0,-21 1-8 16,-13-3 0-16,-19-4 1 0,-24-1-6 15,-12-6-4-15,-19 2-4 0,-8-3-5 0,-22 1-3 16,-5 2 0-16,-14 0 1 0,-15 2-5 0,-14 0 1 16,-13 3-5-16,-14 2-10 0,-17 2 0 0,-16 0 2 15,-19 5 0-15,-12 2 11 0,-19 0 4 0,-14 5 0 16,-19-2 3-16,-8 1 1 0,-12 1 4 0,-13 2 2 16,-2 2 10-16,-8-2 1 0,-3 0 4 15,-7 3 5-15,1-1 1 0,-6 3 5 0,7 5 3 16,-5 7 3-16,9 9 4 0,-3 5-3 0,3 11-2 15,-2 11-5-15,5 7-5 0,-1 11-1 0,-2 12-6 16,-5 9-5-16,3 7-2 0,1 14-7 16,-3 12 5-16,-1 7 2 0,5 12-3 0,-7 10 1 15,-1 9-1-15,-3 7-2 0,2 8 0 0,1 6 1 16,3 5-2-16,5 6 1 0,6 3 3 16,6 6 1-16,8-2 1 0,10 3 0 0,14 5-1 15,11-1 4-15,11 5-1 0,16 3 3 0,13-1-2 16,14 0-4-16,23 8 2 0,12 2-10 0,17 8 0 15,23 8-5-15,18 9-12 0,21 6-5 0,20 8-29 16,26 4-76-16,-1-39-294 0,-8-42-1174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16:37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5416 8131 0 0,'0'0'0'0,"0"0"0"16,0 0 23-16,128 52 25 0,-91-38 9 15,9 0 10-15,1-4 6 0,1-1 9 0,10-2-6 16,6-2 0-16,6-3-7 0,7-2-6 0,7 0 4 15,5 0-1-15,4-2-8 0,0-3-8 0,8 0-13 16,1 1-10-16,1 1-7 0,0 1-4 16,7 0-2-16,0-1-4 0,1 1-1 0,1 2-2 15,6-5-1-15,-3 3-4 0,5 0 1 0,-2-3 4 16,8 0-2-16,2 1 7 0,1-1 3 0,1 0-2 16,2 3 6-16,2 1 0 0,3-1 0 15,8-1-4-15,-3 1-4 0,7 0-2 0,-4 2-3 16,-1-3 3-16,3 3 0 0,4 0-4 0,-4 0 5 15,-4 0 0-15,1 0-1 0,-1 0 1 0,2 0-6 16,3 0-5-16,1 0-7 0,-2 0 0 16,0 0-5-16,4 0 2 0,-7 0 3 0,1-2 2 0,-2 2 7 15,-3 0 2-15,-3 0 5 0,-5 0 7 16,0 5 3-16,-4-1 0 0,-4 1 5 0,3-4-11 16,-3 6-4-16,4-2 5 0,-4-3-9 0,0 0 0 15,0 1-10-15,0-3-6 0,-2 0-6 16,-2-3 0-16,-5-4 9 0,-1-2-1 0,2 1 5 15,-9-4 3-15,5 1 3 0,-11-3 7 0,-8-2 8 16,2-1 3-16,-12 3 3 0,0-4-1 16,-3 0-4-16,-5 0-3 0,-7-3 4 0,-4 0 0 15,0-2 14-15,-6 0 18 0,0 0 26 0,-4 5 32 16,-7-1 25-16,1 0 17 0,-3 5-9 0,-5 0-21 16,-9 6-35-16,2-1-42 0,-11 4-39 15,-3 3-56-15,0 2-109 0,-11 0-338 0,-2 2-908 0</inkml:trace>
  <inkml:trace contextRef="#ctx0" brushRef="#br0" timeOffset="4047.83">5292 9322 596 0,'0'0'51'15,"0"0"12"-15,0 0 47 0,0 0 23 16,0 0 20-16,0 0-3 0,0 0-24 0,0 0-12 16,0 0-11-16,0 0-10 0,0 0 0 0,0 0 8 15,4 2 14-15,4 4 13 0,-2 3 2 0,7 3-6 16,-3 2-16-16,7 0-12 0,-3 0-9 0,7 2-11 15,0 0-4-15,1-2-5 0,3-1-6 16,6-1-6-16,4-1-7 0,4-1-3 0,7-3-4 16,-1-3-2-16,7-1-3 0,6-3-9 0,2 0-4 15,0-7-5-15,0-3-5 0,2 1 0 0,-6-5-2 16,4 0-7-16,-3 1 1 0,-3-3-3 16,-2 2 0-16,-7-2 0 0,-1 4-1 0,-11 1 0 15,-4-3 1-15,-2 4 3 0,-7 3 2 0,-5 0-4 16,-5 6-1-16,-2-1-1 0,-8-1-1 0,2 3 3 15,-2 0 0-15,0 0-11 0,3-2-23 16,1 2-45-16,4-2-96 0,-4 0-245 0,4-1-1239 0</inkml:trace>
  <inkml:trace contextRef="#ctx0" brushRef="#br0" timeOffset="16347.41">5813 12061 123 0,'0'0'97'16,"0"0"-2"-16,0 0-17 0,0 0-45 0,0 0-60 0,0 0-25 15,0 0 16-15,0 0 42 0,0 0 84 0,0 0 52 16,0 0 25-16,0 0 8 0,126 0-13 16,-105 7-9-16,-1-1-12 0,1 3-13 0,-3 1-1 15,3 1-6-15,2-1-4 0,-2 1-10 0,10-1-9 16,2-1-6-16,8-2-2 0,13-3-2 15,4 1-5-15,10-5-6 0,10 0-12 0,5 2-9 16,4-2-7-16,8 3-7 0,0 1 0 0,0-1-6 16,6 1-3-16,5 1-6 0,-3-3-9 15,5 1-5-15,-1-3-3 0,3 0-1 0,3 0-2 16,5 0 0-16,-10 0-3 0,-1-3 3 0,-5 1-5 16,-9 0-2-16,-9-1 1 0,-3 3-4 0,-5-2 4 15,-12 2 1-15,-2 0 0 0,-4 0 0 16,-8 0-1-16,-7 0 2 0,-3 0-3 0,-5 0 3 15,0 0-1-15,-4 2-2 0,-2-2 2 0,-6 0 0 16,-3 0 1-16,-1 0 1 0,-1-2-1 0,-5 0 1 16,-3-1 3-16,-1 1 1 0,-1 2-2 15,-4-2 0-15,-4 2-8 0,4-3-4 0,0 3-12 16,2 0-30-16,-4 0-77 0,3 0-181 0,-5 0-1206 16</inkml:trace>
  <inkml:trace contextRef="#ctx0" brushRef="#br0" timeOffset="24311.27">14805 14590 0 0,'0'0'0'0,"0"0"18"16,0 0 31-16,0 0 30 0,0 0 63 0,0 0 44 16,0 0 34-16,0 0 4 0,0 0-28 0,0 0-7 15,0 0-18-15,0 0-14 0,72 49-8 16,-53-40-16-16,1 1-11 0,1-3-11 0,2 2-14 16,-1-2-14-16,1-2-14 0,-2-1-6 0,0-1-7 15,-1-1-3-15,-1 0-9 0,-3-2-12 0,-9 3-7 16,3-3-11-16,-6 0-4 0,-2 0-4 0,0 0-3 15,-2 0-4-15,0 0-4 0,0 2-9 16,0-1-9-16,2-1-9 0,2 5-12 0,5 4-22 16,-3 0-67-16,4-2-190 0,-6 0-957 0</inkml:trace>
  <inkml:trace contextRef="#ctx0" brushRef="#br0" timeOffset="25856.26">6125 15830 0 0,'0'0'0'0,"0"0"0"0,0 0 3 0,0 0 72 16,0 0 37-16,0 0 19 0,0 0 9 0,0 0-10 15,0 0-8-15,0 0 0 0,118 26-2 0,-93-19 5 16,-3-2 3-16,9 4 3 0,6-4 2 15,3 2-2-15,3-2-6 0,7-3-8 0,10 0-9 16,2 1-15-16,4-3-12 0,10 2-14 0,3 0-14 16,4 1-11-16,-3-1-13 0,5 0-9 0,2 1-8 15,-2 1-1-15,5 1-2 0,-1 2 4 16,4 0 2-16,7 0 2 0,-1 2 5 0,2-2-1 0,2 4 0 16,-1-4-2-16,3 2-5 0,-4-2-3 15,5 0-3-15,-3 0-3 0,3-3-2 0,-3-1 2 16,-2 1-4-16,-1-1 1 0,-3-1 1 0,0 0 0 15,2 3 3-15,-6-3 0 0,-2 1 2 16,-6 1-3-16,-5 1 5 0,-3-3-1 0,-11 3-3 16,-6 0 3-16,0-3-6 0,-10 3-4 0,-3-1 2 15,-3-4-3-15,-7 5-7 0,-2-2-7 0,-2 0-16 16,-8 1-21-16,10-1-29 0,-10 1-60 16,8 1-173-16,-13 0-330 0,-3-3-674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17:31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17984 9379 0 0,'0'0'0'0,"0"0"0"0,0 0 0 15,0 0 0-15,0 0 0 0,0 0 18 16,0 0 22-16,0 0-3 0,0 0-16 0,0 0-4 15,0 0-3-15,0 0 3 0,6-21 9 0,-4 19 15 16,-2-1 23-16,0 3 6 0,0 0-3 16,0 0-15-16,0 0-23 0,0 0-19 0,0 0-10 15,0 0-13-15,0 0 3 0,0 0 27 0,4 0 37 16,-2 5 41-16,5-3 43 0,-3 3 8 0,0-1-7 16,8 1-18-16,-6 0-28 0,7 2-14 15,-5-3-6-15,7 3-5 0,-5 3-4 0,4-1-1 16,3 3-6-16,2-3 2 0,1 1 2 0,5 2 2 15,2-3 3-15,10 1-2 0,2-1-5 0,7-4-4 16,1 2-10-16,3-5-11 0,6 3-8 16,-2-3-7-16,3 3-5 0,-1-1 1 0,-2 1 0 15,-2 2-4-15,-1 0 0 0,-1 2 0 0,2 2 2 16,-3-2 1-16,5 0-3 0,4 3 0 0,-2-3-3 16,4 0-4-16,2-2 2 0,4 3 0 15,0-3-1-15,0 0 0 0,4 2-2 0,-1-2 0 16,-3 2 1-16,4 4-1 0,-6-1 1 0,-2-1 0 15,0 3-3-15,2 0 3 0,-2-2-3 0,0 2 2 16,0-3 4-16,2 6-3 0,11-7 1 0,-3 4 0 16,0-2-4-16,7-1 4 0,-5 1 2 15,5-3-4-15,-5 3 1 0,9-1 0 0,-2-1 0 16,3-1 1-16,1 2 1 0,0-2-2 0,2 0-2 16,-7 0 1-16,3 1 4 0,-6-1 1 15,1 0 3-15,-3 1-1 0,1-1-3 0,-4 0-3 16,-1 3 1-16,-5-5-1 0,2 2-2 0,0-3 4 15,-6 1-6-15,0-2 4 0,0-1 1 0,0 1-6 16,-2 0 6-16,2-3-4 0,4 0 1 16,-2 1 0-16,3-1 2 0,-3-2-3 0,-2 0 1 15,0 0-4-15,-2 0-4 0,0 0 5 0,-2 0-1 16,-5-5 4-16,-1 3 2 0,0 0-1 0,-3-3 1 16,-7 5 2-16,-3-5 2 0,-2 5-3 15,-10-4-2-15,0 4 3 0,-11-3 0 0,1 3 2 16,1-2 2-16,-1 0-5 0,-5 2-2 0,3-3-3 15,3 3-1-15,3 0-1 0,0-2-1 0,6 2-4 16,0 0-2-16,-1 0-4 0,10 0-10 0,-7 0-14 16,8 0-26-16,-6 0-67 0,-2 0-158 0,-7 0-288 15,-5 0-836-15</inkml:trace>
  <inkml:trace contextRef="#ctx0" brushRef="#br0" timeOffset="524.79">24285 9656 637 0,'0'0'107'0,"0"0"-85"0,0 0-5 16,0 0 29-16,0 0 67 0,0 0 62 0,0 0 37 16,0 0 7-16,0 0-12 0,0 0-22 15,0 0-24-15,0 0-24 0,121 82-23 0,-85-68-19 16,5 0-20-16,4 3-13 0,3 0-9 0,-5 4-3 16,13-3-3-16,-6 1-6 0,8 2-5 0,2-5-9 15,0 1-6-15,2-3-5 0,0 0-6 0,-2-4-3 16,4-1-1-16,2-7 0 0,0 1 1 15,0-3 0-15,-2-5 0 0,-2-2-1 0,0-2 2 16,-4-5 1-16,-2-3 1 0,-9 4-1 0,5-3-2 16,-6-2 0-16,-3-1-3 0,0 3 1 0,-3-3-3 15,-1 1-5-15,-2 5-10 0,-2-3-19 16,-6 6-40-16,-4 1-67 0,-4 4-184 0,-7 1-1205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17:18:01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20402 9621 818 0,'0'0'423'0,"0"0"-316"0,0 0-32 0,0 0 11 16,0 0 24-16,0 0 17 0,0 0 4 0,0 0-3 16,0 0-10-16,0 0-4 0,0 0-9 0,0 0-6 15,85-49-4-15,-58 17-12 0,6-5-9 0,4-9-20 16,7-7-20-16,5-9-16 0,9-9-8 0,4-7-7 15,4-8 2-15,7-6-1 0,5 2 1 0,-3-2 6 16,1 8 10-16,-12 7 9 0,-6 8 4 16,-8 11 5-16,-9 13-5 0,-10 8 1 0,-10 11 6 15,-3 7 1-15,-11 9 4 0,-3 5-4 0,-4 5-15 16,0 3-13-16,-8 9-2 0,-3 12 5 16,-3 10 15-16,-11 14 16 0,-4 8-2 0,2 6-7 15,-8 7-5-15,6 2-13 0,2 4-2 0,2-7-6 16,7 1-8-16,3-4-1 0,5-3-3 15,6-4 1-15,-2-8-4 0,4-6 2 0,2 0-2 16,-5-8-4-16,5 1 1 0,-2-2-5 0,0-6-3 16,0 2-10-16,-4-6-20 0,-2-2-32 0,2-3-54 15,-3-6-87-15,-1-7-194 0,0-2-722 0,1-3-337 16</inkml:trace>
  <inkml:trace contextRef="#ctx0" brushRef="#br0" timeOffset="244.64">20651 9245 1245 0,'0'0'620'0,"0"0"-455"0,0 0-20 15,0 0 8-15,0 0-3 0,0 0-10 0,0 0-14 16,0 0-11-16,0 0-7 0,0 0-8 0,0 0-8 16,0 0-11-16,171 72-11 0,-105-65-9 15,7-3-12-15,-3-2-3 0,2 0-14 0,-8 1-9 16,-2-3-4-16,-4 0-8 0,-8 0 3 0,-7 0-5 15,-10 0-2-15,-6 0 1 0,-12 0-3 16,-1 0-1-16,-14 0 3 0,2 0 2 0,-2-3-2 16,0 1-3-16,0 0-15 0,0-2-31 0,0-1-69 15,2-1-158-15,0-1-655 0,2 2-788 0</inkml:trace>
  <inkml:trace contextRef="#ctx0" brushRef="#br0" timeOffset="3009.06">20737 8295 0 0,'0'0'76'0,"0"0"61"15,0 0 39-15,-122 62 21 0,83-30 18 0,-8 9-1 16,-3 5 2-16,-2 11 17 0,-1 9-14 0,-7 7 0 15,0 9-25-15,8 11-46 0,2-1-36 16,9 5-40-16,10-3-40 0,10-5-27 0,11-5-23 16,10-8-19-16,17-8-17 0,5-2-23 0,7-12-29 15,6-5-53-15,13-9-71 0,4-7-53 0,1-10-40 16,9-4-61-16,-14-10-42 0,-11-4 58 0</inkml:trace>
  <inkml:trace contextRef="#ctx0" brushRef="#br0" timeOffset="3352.99">21765 8463 371 0,'0'0'113'0,"0"0"7"0,0 0 65 0,0 0 25 16,0 0 1-16,0 0-18 0,144 129-11 0,-113-95-7 15,7 3 3-15,-5 4-13 0,-2 6-24 0,4 5-13 16,-10 4-10-16,-5 3-9 0,-1 4-8 0,-7 1-10 16,-3 0-16-16,-9-1-20 0,0-4-9 15,-13-1-15-15,-3-3-7 0,-1-4 2 0,-10-3-5 16,-2-4 3-16,-8-2 0 0,0-4-3 0,-2-3-3 15,-3 0-1-15,-3-4-8 0,6-3-5 0,1-2-3 16,-1-5-7-16,6 0-10 0,0-2-27 16,6 0-85-16,6-5-228 0,5-7-1264 0</inkml:trace>
  <inkml:trace contextRef="#ctx0" brushRef="#br0" timeOffset="6834.01">19416 10159 765 0,'0'0'128'15,"0"0"-29"-15,0 0 0 0,0 0 13 0,0 0 14 16,0 0-6-16,0 0-15 0,0 0-15 0,0 0-8 16,0 0 6-16,0 0-5 0,0 0-9 0,-80-110-12 15,61 91-20-15,-3 0-8 0,-7 2-16 16,-2-6-3-16,-11-1-7 0,-1-6-4 0,-5 3 3 15,-3-5-4-15,-9-3 6 0,-2-2 2 0,-7 1 0 16,-1-2 6-16,2-1 8 0,-4 1 4 16,3-2 4-16,-1 1 1 0,-4 0-7 0,-1 0-5 15,-3 0-10-15,-7-3-6 0,-4 3-6 0,-8 0-4 16,0-2 1-16,-7-1-7 0,-3-1-2 0,-7-1-3 16,-6-1-10-16,-4 0 1 0,-2-1-4 15,-4 0 1-15,-6 0 6 0,-5-1-1 0,-2 2 3 16,-6-4 0-16,-8 1 3 0,-2-1 4 0,0 4 7 15,-8-4 8-15,-1 0 2 0,-10 2-3 0,1-2-1 16,-9-1 1-16,0-1-1 0,-3 1 7 16,-9 1 2-16,0-2-1 0,-5 5 2 0,-4 0 0 15,-2 3-1-15,-8 1 5 0,5 0 7 0,-10 4 0 16,1 1 2-16,0 2-7 0,-2 3-8 0,2 4-3 16,-1 1-6-16,7 1-6 0,-6 3-4 0,0 3 0 15,0 1-5-15,0-2 0 0,4 3 3 16,0-1-9-16,-3 1 4 0,5 2 2 0,0 2 2 15,-4-2 4-15,-2 2 3 0,4 5 1 0,-2 2-8 16,-2 0 9-16,0 5 0 0,-1-1 1 0,10 3 8 16,1 0 2-16,6 7-4 0,9 0 1 0,3 0-2 15,3 5-3-15,4 0 2 0,4 1 2 16,7 4 1-16,-3 0 7 0,10 4 5 0,1 0 0 16,4 2 5-16,8 3 1 0,4-2-3 0,6 4-2 15,7 0-5-15,5 5-9 0,9-2-5 16,2 6-3-16,11-2 0 0,3 4 1 0,7 0 4 15,14 1 1-15,6 0 3 0,9 2 3 0,10 0-1 16,8 3 1-16,7 0 2 0,8 2 1 16,1 4 0-16,7-2 2 0,4-1 1 0,3 1-2 15,3-2 3-15,4-2 1 0,3 1 1 0,4-5 0 16,-1-2-4-16,3 0-5 0,0-2 2 0,4-2 1 16,-3 2 0-16,1-3 2 0,-2-2-3 0,2 3 1 15,-3-1 1-15,3 1-2 0,-4-3-2 16,-2 2-7-16,-1-1-4 0,3-1-14 0,-5-2-18 15,9-5-25-15,-4-2-53 0,6-4-65 0,-3-5-116 16,5-5-225-16,0-4-807 0</inkml:trace>
  <inkml:trace contextRef="#ctx0" brushRef="#br0" timeOffset="7240.96">3351 9050 1034 0,'0'0'241'16,"0"0"-104"-16,0 0-11 0,0 0 5 0,0 0 18 15,0 0 6-15,0 0-1 0,0 0 3 16,0 0-5-16,0 0-12 0,23 147-17 0,-15-108-20 15,2 3-23-15,3-1-15 0,1-2-12 0,3-4-11 16,1 2-9-16,1-6-6 0,4-3-5 0,-1-2-1 16,3-5 3-16,0-4 4 0,4-1 1 0,0-6 3 15,2 1 2-15,6-4-1 0,-2-4 2 16,8-3-3-16,5 0-1 0,-2-3-4 0,11-4-2 16,-1 0-2-16,0-4-1 0,2-1-7 0,2 2-5 15,-6-7 1-15,-1 1-5 0,3-2 1 0,-2-8 3 16,-2 3-2-16,3-4-2 0,-9-3 2 15,-1 0-8-15,-3-1 3 0,-11 2 3 0,-2 4-2 16,-7 1 2-16,-9 8-4 0,-3 4-4 0,-4 3-6 16,-6 2-13-16,0 1-34 0,0 2-59 0,0-1-139 15,0 3-514-15,0-1-944 0</inkml:trace>
  <inkml:trace contextRef="#ctx0" brushRef="#br0" timeOffset="16228.94">3241 12196 0 0,'0'0'0'0,"0"0"0"0,0 0 98 15,0 0 58-15,0 0 42 0,0 0 17 0,0 0-25 16,0 0-25-16,0 0-35 0,0 0-36 0,0 0-21 15,0 0-14-15,-14-5 16 0,14 10 23 0,0 4 7 16,-4 1-2-16,4 4-19 0,0 0-15 16,0 2-8-16,0 0 6 0,0 5 2 0,0 1 2 15,-2 6 1-15,2 5-6 0,0-1-6 0,0 7-8 16,0 2-10-16,0 5-9 0,0 3-6 0,0 6-7 16,0 0-2-16,0 3-1 0,6 4-5 15,0 0-1-15,2 0-2 0,5 0-1 0,1 1-1 16,3 1 3-16,1 1-3 0,3-1-1 0,4 1 1 15,-3 3-2-15,5 1 8 0,0 3-2 0,2 1 4 16,2 3 0-16,4 5-1 0,3 0 1 16,-1 1-3-16,2 7-1 0,-2 0-1 0,2 1-2 15,3-1-1-15,3 5-1 0,3-3-2 0,-1-1-2 16,7-3 2-16,2-2-1 0,4-2 2 16,4 2-2-16,4-7 0 0,2 5 0 0,3-2 2 15,1-3 4-15,5 0 1 0,1 1-1 0,1-1-4 16,4-3-1-16,-3 5-2 0,5 0 3 0,-6-2 2 15,2 1-4-15,-1-1 0 0,1-3 0 0,4 2 1 16,-2-6-3-16,1 0 0 0,1-1-3 0,4-6-2 16,0-2 8-16,6-2 4 0,-4-5 3 15,4-2 3-15,5 0-7 0,-1-5 1 0,-2 1 0 16,5-9-3-16,-3 2 2 0,-2-5-4 16,2-5 0-16,3-2-3 0,-3-2 8 0,2-7 3 0,3-5 1 15,-3-4 11-15,-2-9-12 0,3-3-1 16,-3 0 5-16,-2-1-11 0,3-10 4 0,-5-6-1 15,2-1-7-15,0-8 4 0,-6-2 2 0,0-1-1 16,-2-8 3-16,-2 0-3 0,-6 1 5 16,-3-6-1-16,1 5 2 0,-11-2 0 0,1 0-7 15,-7 1 2-15,0 0 1 0,-2 3-3 0,-2-2 3 16,-2 1-4-16,-1 1-4 0,-5 0 3 0,-4 0 0 16,-5 4 2-16,-6-2 4 0,-8 3-3 15,2 3 0-15,-10 2 2 0,-5 2-3 0,-3 4 6 16,-1 3-3-16,-6 4 0 0,-6 5 4 0,0 0-3 15,0 1 0-15,-2 2-10 0,-8-1-15 16,2 0-14-16,-5 3-15 0,1-3-13 0,-3 3-32 16,3 2-52-16,2-2-124 0,-1 2-360 0,5 0-930 0</inkml:trace>
  <inkml:trace contextRef="#ctx0" brushRef="#br0" timeOffset="16716.84">8806 16112 1574 0,'0'0'118'0,"0"0"-37"0,0 0 19 16,0 0 16-16,0 0-6 0,0 0-34 0,0 0-38 16,0 0-20-16,0 0 1 0,0 0 10 0,0 0 18 15,0 0 16-15,0 0 11 0,0 0 6 0,103-92-1 16,-70 78-8-16,-4-2-11 0,11 2-10 15,-1-1-6-15,2 4-4 0,1 1-2 0,-3 3-3 16,0 3 0-16,-8-1-1 0,2 5-2 0,-4 0-2 16,2 0-3-16,-6 0-3 0,4 5-1 0,-4-1-4 15,-1 1-1-15,3 2-3 0,-4 0-4 16,2 2-2-16,-2-1 1 0,-5 2 1 0,1 1 2 16,-5 3 3-16,-1 0 3 0,-1 5 6 0,-8 2 8 15,0 3 5-15,-4 4 0 0,0 5-3 16,-6-1-10-16,-4 4-11 0,2-1-6 0,-5 0-8 15,7-4-6-15,-6 0-10 0,5-1-22 0,5-2-45 16,2-4-75-16,0 2-181 0,0-8-757 16,2-8-550-16</inkml:trace>
  <inkml:trace contextRef="#ctx0" brushRef="#br0" timeOffset="20947.55">8572 16746 0 0,'0'0'0'0,"0"0"0"0,0 0 0 0,0 0 0 15,0 0 0-15,0 0 0 0</inkml:trace>
  <inkml:trace contextRef="#ctx0" brushRef="#br0" timeOffset="21999.1">9269 16302 0 0,'0'0'0'0,"0"0"0"0,0 0 0 0,0 0 0 15,0 0 0-15,0 0 0 0,0 0 0 16,0 0 0-16,0 0 0 0,0 0 0 0,0 0 51 0,0 0 51 16,0 0 25-16,0 0 14 0,-56-7-2 15,56 7-8-15,0 0-6 0,0-2-8 0,0-1-17 16,0 1-14-16,0-3-24 0,2 1-17 0,0-6-2 16,4 1-2-16,1 0 2 0,-3-3-1 0,6 0-2 15,0 1 2-15,1-3 8 0,-1 2 10 0,5-3 2 16,-1 1-7-16,1 0-10 0,5-2-16 15,7 0-5-15,0-3-6 0,6 3-6 0,2-4-3 16,7 1-5-16,3 1-2 0,1-1-1 0,-1 1-2 16,-4 1 0-16,3 2-4 0,-3 1 3 15,-4 3-2-15,-4 1 0 0,-6 1-1 0,-4 0-5 16,-6 6-4-16,-1 1-6 0,-10 2-10 0,3 0 1 16,-3 0 7-16,-4 5 14 0,2-1 17 15,-4 1 10-15,4 2 3 0,4 0-2 0,-1 0-3 16,-3 2-6-16,8-2-2 0,-4 0-1 0,9 0-1 15,1-1-1-15,5-1-4 0,2-3-6 0,12-2-6 16,-2 0-12-16,7 0-15 0,-1-9-20 16,0 3-27-16,3-3-50 0,-3-1-66 0,0 3-65 15,3 0-53-15,-5 0 33 0,0 3 64 0,-5 1 35 16,-16 3 186-16</inkml:trace>
  <inkml:trace contextRef="#ctx0" brushRef="#br0" timeOffset="22064.76">10823 16009 0 0,'0'0'0'15,"0"0"0"-15</inkml:trace>
  <inkml:trace contextRef="#ctx0" brushRef="#br0" timeOffset="22196.76">11752 16075 649 0,'0'0'139'0,"0"0"-55"0,0 0-23 16,0 0-2-16,0 0-8 0,0 0-12 0,0 0-17 15,0 0-34-15,0 0-93 0,0 0-882 0</inkml:trace>
  <inkml:trace contextRef="#ctx0" brushRef="#br0" timeOffset="22483.71">13352 16460 2380 0,'0'0'35'0,"0"0"-55"0,0 0 1 16,0 0 9-16,0 0-2 0,0 0-11 0,0 0-30 16,0 0-42-16,0 0-128 0,53 124-351 15,-38-117-796-15</inkml:trace>
  <inkml:trace contextRef="#ctx0" brushRef="#br0" timeOffset="22627.66">14317 16612 2942 0,'0'0'28'16,"0"0"-44"-16,0 0-5 0,0 0-2 0,0 0 5 15,0 0-4-15,0 0-60 0,120 57-161 0,-87-50-462 16,-12-2-835-16</inkml:trace>
  <inkml:trace contextRef="#ctx0" brushRef="#br0" timeOffset="22768.93">15224 16697 2991 0,'0'0'7'0,"0"0"-19"15,0 0 0-15,0 0 4 0,0 0 14 16,0 0-2-16,0 0-18 0,0 0-43 0,137 104-92 16,-106-93-217-16,-11-4-1161 0</inkml:trace>
  <inkml:trace contextRef="#ctx0" brushRef="#br0" timeOffset="22911.92">16326 16840 2663 0,'0'0'47'0,"0"0"-42"0,0 0 0 16,0 0 11-16,0 0 3 0,0 0 3 0,0 0-9 0,0 0-10 16,120 62-18-16,-97-51-29 0,12-1-97 15,-10-3-292-15,-5-5-1078 0</inkml:trace>
  <inkml:trace contextRef="#ctx0" brushRef="#br0" timeOffset="23061.69">17366 16845 2962 0,'0'0'47'0,"0"0"-41"0,0 0-17 0,0 0-4 15,0 0-4-15,0 0 6 0,0 0-18 0,0 0-42 16,0 0-73-16,118 36-148 0,-91-34-356 15,-7 1-847-15</inkml:trace>
  <inkml:trace contextRef="#ctx0" brushRef="#br0" timeOffset="23198.71">18220 16824 2195 0,'0'0'733'0,"0"0"-698"15,0 0-16-15,0 0-10 0,0 0-8 0,0 0 3 16,0 0-1-16,0 0-3 0,0 0-5 0,0 0-27 15,0 0-70-15,130 35-245 0,-112-33-1222 0</inkml:trace>
  <inkml:trace contextRef="#ctx0" brushRef="#br0" timeOffset="23369.39">19458 16556 3136 0,'0'0'31'15,"0"0"-18"-15,0 0-5 0,0 0 1 0,0 0-3 16,0 0 1-16,0 0-1 0,116-20-5 0,-81 16-11 16,2-5-17-16,2-1-29 0,0-6-54 0,1 0-95 15,-1-7-208-15,-14 4-533 0,-7 7-504 0</inkml:trace>
  <inkml:trace contextRef="#ctx0" brushRef="#br0" timeOffset="23901.76">19185 16058 1003 0,'0'0'31'15,"0"0"-11"-15,0 0 45 0,0 0 83 0,0 0 38 16,0 0 30-16,0 0-6 0,0 0-33 0,0 0-30 16,0 0-39-16,0 0-50 0,0 0-31 15,0 0 3-15,-43-35 20 0,63 39 29 0,11 1 10 16,6-3-7-16,11 1-16 0,10-1-18 0,8-2-12 16,10 0-11-16,7 0 0 0,2 0-3 15,6-5 2-15,-2 1 2 0,4 1-4 0,-2-1 3 16,0-1 0-16,-4 3 8 0,-11-1 0 0,-4 3-2 15,-8 3-2-15,-10 4-13 0,-8 4 4 0,-7 6-3 16,-2 4 0-16,-14 5 2 0,-2 5-1 16,-5 6 1-16,-12 3 1 0,0 5 0 0,-4 1-9 15,0 4-2-15,-10 1-8 0,-7-1-5 0,1 1-4 16,-5-1-20-16,1-1-27 0,-5 0-55 16,2-1-79-16,-6 3-175 0,4-15-511 0,11-10-694 0</inkml:trace>
  <inkml:trace contextRef="#ctx0" brushRef="#br0" timeOffset="28859.91">23662 15663 0 0,'0'0'0'16,"0"0"0"-16,0 0 0 0,0 0 0 0,0 0 0 15,0 0 0-15,0 0 0 0,0 0 87 16,0 0 43-16,0 0 23 0,0 0 13 0,0 0 6 15,13 7-3-15,-9-4-3 0,0-1-11 0,0 0-11 16,2 1-7-16,3-1-13 0,-5 3-10 16,4 2-9-16,4-3-12 0,-7 1-10 0,7 0-17 15,-8-1-14-15,8 1-8 0,-5 4-17 0,3-3 6 16,0 1-3-16,5 5-1 0,-1 2 8 16,1 0-5-16,3 4 4 0,7 1 7 0,6 4 6 15,-2-1 5-15,12 1 0 0,5 3-3 0,8-3-8 16,12 0-7-16,4-3-6 0,5-3-5 0,5-4-4 15,5-1-1-15,0-3-4 0,-1-2-1 16,-3-2-4-16,-4 0-1 0,-7-1 0 0,2-4-1 0,-6 0 1 16,0 0-1-16,9-2-4 0,-3-3-2 15,5-4 1-15,12 0 0 0,-1-3 0 0,3-2 1 16,2 0 0-16,3-4-6 0,-6 5 0 0,3-3 4 16,-6-1 3-16,-6-1 3 0,0 6 4 0,-7-2 0 15,-10 2-4-15,-8 5 9 0,-11-2-2 16,-7 3-1-16,-12-1-5 0,-5 3-2 0,-6 1 0 15,-11 1 2-15,0 0 9 0,-4 2-4 0,0 0-5 16,0-3-7-16,0 3-23 0,0-2-15 0,0 0-43 16,-2-1-85-16,0 3-185 0,2-2-791 15,0 2-191-15</inkml:trace>
  <inkml:trace contextRef="#ctx0" brushRef="#br0" timeOffset="30425.3">25178 16504 0 0,'0'0'72'0,"0"0"95"16,0 0 59-16,0 0 40 0,0 0 13 0,0 0-29 15,0 0-41-15,0 0-35 0,0 0-32 0,0 0-12 16,0 0-13-16,0 0-12 0,70 76-7 0,-52-67-13 16,3 5 0-16,4 0-8 0,2 2-5 0,6 2-3 15,6 0-6-15,2 1-2 0,1-3-9 16,12 3-7-16,-3-5-3 0,11-5-7 0,9-4-4 15,7-3 0-15,1-2-6 0,7-7 0 0,1-5 1 16,0-4-3-16,6-3-1 0,-6-1-4 0,6-1-3 16,-6-4-2-16,6-3-2 0,0-4 1 15,6-5 1-15,4-4 0 0,3-3-3 0,5-2-2 16,-3-5-2-16,10-1-1 0,0-4-3 0,1-3 4 16,-5-4-4-16,6 1 0 0,-2 0 1 15,-2-2-4-15,-7-4 2 0,-5-3-3 0,-1 0-4 16,-4-5 5-16,-4 0-5 0,-6-4-1 0,-8-2-2 15,-1 2-3-15,-5-5 0 0,-7-1-3 0,-2-3 3 16,-6-8-7-16,-2 3-2 0,-6-7-2 16,-9 2 0-16,-6 0-1 0,-8-1 12 0,-6 1 1 15,-4 3 3-15,-9-3 12 0,-6 2-5 0,-4 3 4 16,-10 1 3-16,-1 6-1 0,-9 0 1 0,-3 0 2 16,-8-1-3-16,2 2-3 0,-8 1-2 0,-5 3-2 15,-1-2-3-15,-9 6 1 0,-6 3 1 0,5 0 0 16,-9 4 1-16,-9 3 1 0,5-4 1 15,-8 8-2-15,1-4 2 0,-3 7-3 0,-5 1 1 16,3 5 1-16,-5-1-2 0,3 8 3 0,-5-1 0 16,0 6 2-16,-4 1 1 0,2 5 0 15,-2 3-2-15,-6 0-1 0,-4 3-1 0,-2 2-1 16,0 1 1-16,-3 3 1 0,3 1 2 0,-5 4 2 16,-1-3 1-16,-3 7 4 0,5-2-7 0,-2-1 3 15,-5 0 1-15,9 1-4 0,-1 0 5 16,3 2-3-16,2 0 1 0,6 2 1 0,-5 2-1 15,1 1-1-15,8 6 2 0,-6 0 0 0,-2 3 3 16,6 2 3-16,-4 0 2 0,-2 7-1 16,6 2 1-16,-4 1-3 0,2 1-1 0,2 3-1 15,2 0 1-15,-4-2-3 0,8-2-1 0,-4 4-4 16,7-5 4-16,-3 3 4 0,9 0 0 16,1-3 5-16,-3-2-8 0,5 2 0 0,5-2-1 0,4-4-1 15,2-1 6-15,4 0-3 0,-2-2 3 0,8 0 0 16,3 0 2-16,5-2-1 0,1 0-1 15,4 2-3-15,1-3-1 0,7 3 3 0,3 0-3 16,7 0 3-16,2 0-5 0,7 0-4 0,2 0 0 16,7 0-9-16,1 0 0 0,0 0-5 0,2 3-6 15,0-3-2-15,0 0-2 0,2 2 5 16,0 0 3-16,1 3 5 0,-3-3-2 0,2 0-4 16,0 1 1-16,2-1 0 0,-2-2-9 0,2 0-18 15,-2 0-43-15,-2 0-72 0,2 0-114 16,-2 0-393-16,2 0-894 0</inkml:trace>
  <inkml:trace contextRef="#ctx0" brushRef="#br0" timeOffset="31435.03">23462 11805 0 0,'0'0'0'0,"0"0"0"0,0 0 0 15,0 0 0-15,0 0 0 0,0 0 0 16,0 0 0-16,0 0 4 0,0 0 54 0,0 0 63 15,0 0 64-15,0 0 53 0,0 0 35 0,0 0-5 16,80-60-20-16,-80 60-27 0,0 0-33 0,0 0-33 16,0 0-27-16,0 0-22 0,0 2-16 15,0-2-12-15,0 3-4 0,-2-3-1 0,0 2 1 16,0 3 6-16,-4-1 3 0,-2 1-6 0,-3 4-2 16,1 5-6-16,-9 2-9 0,-3 1-2 0,-7 1-7 15,-4 2-8-15,-4-1-4 0,-5 2-6 0,1 2-6 16,0-2-4-16,1 1-4 0,-1-1-2 0,4 2-4 15,4-2 0-15,2 0-2 0,2-1-3 16,2-2 1-16,4-1-2 0,2-3-1 0,9 0 2 16,2-3-4-16,8 3-1 0,0-5 1 0,2 3 5 15,4-2 2-15,8 4 5 0,5 0 3 16,5 3 0-16,7-1 1 0,2 0 0 0,4-2 0 16,7 0 0-16,-1-1-1 0,11-1-3 0,-7-1-1 15,3 1 0-15,-7-3-5 0,-4 0 0 0,-2 1-1 16,1-1-3-16,-10-2 0 0,-3 0-1 0,-4 0 1 15,-1-2-7-15,-1-1 6 0,-11-1-2 16,2-2-1-16,-1 1 9 0,-5 0-7 0,-2-2 0 16,0 0 2-16,0 0 0 0,0 0 1 15,0 0 3-15,0 3-1 0,0-3-5 0,0 0 4 16,0 0-3-16,0 0 1 0,0 0-2 0,0 0-2 16,2 0-1-16,-2 0-2 0,0 0 7 0,0 0-12 15,0 0-2-15,0 0-11 0,0 0-22 0,2 0-31 16,0 0-50-16,2 4-89 0,-2-1-178 0,2-1-1318 15</inkml:trace>
  <inkml:trace contextRef="#ctx0" brushRef="#br0" timeOffset="44459.8">8920 17211 0 0,'0'0'0'0,"0"0"0"0,0 0 0 0,0 0 0 16,0 0 0-16,0 0 0 0,0 0 0 16,0 0 12-16,130 62 96 0,-107-51 27 0,-1-1 15 15,9 1 1-15,-4 3-28 0,8-2-29 0,-2-2-13 16,3 2-28-16,3-3 5 0,2 3-1 15,3 0-20-15,5-3 3 0,-1 2-11 0,5 3-4 16,-5-2 2-16,8 2-1 0,-7 1-1 0,9 1-2 16,0-2 8-16,2-2-6 0,2 0-6 0,0-1 1 15,2 1-5-15,9-1-3 0,-5-1 0 0,10 0 3 16,-1 0-9-16,6 1 3 0,-1 1 0 16,5-1-10-16,2-1 3 0,4-1 1 0,2 3-1 15,6-1 0-15,1-1 0 0,7-1-1 0,5-1 3 16,0 1 2-16,8-4-2 0,6 4-7 0,-2-2-2 15,4-2-4-15,9 0-1 0,-1-1 2 0,5 3-1 16,1 0 1-16,1-2-1 0,-2-1 2 16,1 3 0-16,5-4 0 0,-2 4 6 0,0-3-8 15,-3 1 1-15,-11 0 1 0,-22-3-4 0,-9 0 41 16,-5 1-4-16,8-1-2 0,11-2 9 16,43 0-35-16,33 0 4 0,32 0-16 0,17-5-5 15,-34 1 8-15,-12-1 4 0,-20-2 22 0,1 2-2 16,0-2-6-16,-5 0 2 0,5 3-7 0,-7-3 2 15,1 2 6-15,-3 1-7 0,-10-3-1 16,1 2 3-16,-3 0-1 0,-2-2 2 0,-3-2 8 16,-3 4-6-16,-2-2 1 0,-2 0 2 0,3 2-4 15,-3-2 6-15,0 0-5 0,-3 2-4 0,-3-2-1 16,1 2 1-16,-6-4 3 0,3 2 1 16,-7-5 6-16,2 1 3 0,-6-1-1 0,-4-4 8 15,-2 1-2-15,-4-4-6 0,-1-2 7 0,-7-2 2 16,-3-3 6-16,-4-3 19 0,-6-1 10 0,-2-2 15 15,-8-3 11-15,-11 1 0 0,-1-1 1 0,-5 2-2 16,-11 0-4-16,1 0-4 0,-4-2-14 16,-2 0-14-16,1 2-17 0,1-2-7 0,0-2 2 15,-1 3-2-15,-3 1 3 0,-7-2 5 0,1 6-7 16,-5-1 2-16,-10 5 0 0,-1 1-2 0,-3 1 6 16,-6 6 4-16,-3 0 1 0,3 3-1 15,-11 3-10-15,2 1-8 0,-2 6-11 0,-3-1-8 16,-3 1-7-16,0 1-14 0,2 3-10 0,-2-2-24 15,0 2-47-15,0 0-81 0,0 0-96 16,0 0-153-16,2 0-204 0,-2 0-636 0</inkml:trace>
  <inkml:trace contextRef="#ctx0" brushRef="#br0" timeOffset="44850.17">21116 16525 1049 0,'0'0'390'0,"0"0"-77"0,0 0-43 15,0 0-45-15,0 0-49 0,0 0-39 0,0 0-49 16,0 0-36-16,0 0-23 0,0 0-9 16,0 0-1-16,0 0 2 0,0 0 3 0,134-16 3 15,-93 11 1-15,1 5 6 0,1-5-4 0,3 5 3 16,-1-2 3-16,-2 2-5 0,3 0 9 16,1 5 0-16,-7 2-3 0,-1 4 0 0,-8 2-11 15,-8 3-6-15,-3 1-5 0,-3 1 2 0,-11 3 1 16,-2 3 3-16,-4-2 0 0,0 1-3 0,-8 2-2 15,-2 3-3-15,-1 0-1 0,-7-1-15 0,5 1-13 16,1 2-30-16,-5-2-55 0,1-1-73 16,1 1-144-16,3-7-501 0,2-10-758 0</inkml:trace>
  <inkml:trace contextRef="#ctx0" brushRef="#br0" timeOffset="48932.75">5494 17874 112 0,'0'0'177'15,"0"0"-59"-15,0 0 40 0,0 0 56 0,0 0 3 16,0 0-22-16,0 0-37 0,0 0-63 0,0 0-38 16,0 0-14-16,-138-5-24 0,113 3 14 0,-2 0 11 15,-2-1 22-15,-2 1 13 0,-2 2 9 16,-4 0-4-16,2 0-19 0,-4 0 8 0,-3 0 4 15,-1 0-13-15,-3 0 7 0,3 0-13 0,-5 0-33 16,-3-2 5-16,1-3-13 0,-2-2-11 0,1 0 6 16,-22-7 11-16,1-2-4 0,-9-6 4 15,5-4 11-15,12 1-2 0,10-3 5 0,7-3 6 16,-3 5-5-16,5-7-9 0,-1 3-4 0,1 1-8 16,-5-4-8-16,2 3-7 0,-1-3-2 0,-1 2-5 15,-4-2 1-15,3 1-2 0,-3-1 0 16,-6 4-4-16,2-3 1 0,-2 1-3 0,4 0 8 15,-4-4 12-15,-2 0-2 0,5-3 10 0,-3-2-2 16,0 1-4-16,-2-4 4 0,8-1 4 16,-10-3 1-16,10 0-1 0,2-2-1 0,-1-1-2 15,5-4-4-15,-1 0-1 0,5-5-1 0,9-5-6 16,0 2-1-16,4-5 1 0,4 0 0 0,0 1 1 16,4 2-1-16,-4-1-3 0,3-2 1 0,5 5 0 15,-2-2 0-15,1-2 2 0,-1 5-5 0,0-2 2 16,1 1-1-16,1 1-2 0,-4-2 7 15,3 4-7-15,-3-2 0 0,0 2 1 0,3-2-2 16,-1 2 4-16,0-1 0 0,1 0 0 0,1-2-5 16,-2 0 5-16,3 2-2 0,-1 0 2 0,0 2 2 15,-1 1-4-15,1 1 4 0,-2 2-4 16,3 3 6-16,1 1-1 0,-1-2-5 0,3 7 6 16,-1-4-4-16,-1 0 3 0,-1 2 1 0,9-5-5 15,-5 2 2-15,8-3-2 0,-3-2-1 16,5-3 0-16,2 1 0 0,2-3 0 0,0 0-1 15,2 0 6-15,-2 5 0 0,4 0 6 0,-2 5 5 16,3-2 5-16,-3 6 0 0,-2 1 3 0,0 5-2 16,2 6-3-16,-2-1 3 0,0 5-5 15,0 2-1-15,0 4-3 0,-4 1-4 0,-1 2 0 16,3 2-2-16,-2 0-2 0,0 6 2 0,2 1-1 16,-2 4-2-16,0 1 4 0,2 0-8 0,2 2-7 15,-4 5-15-15,4-2-33 0,-2 2-32 16,2 0-78-16,-3 0-168 0,1 0-310 0,0 0-906 0</inkml:trace>
  <inkml:trace contextRef="#ctx0" brushRef="#br0" timeOffset="49385.72">1375 13504 2036 0,'0'0'83'0,"0"0"-18"0,0 0 25 15,0 0 19-15,0 0-3 0,0 0-31 0,0 0-48 16,0 0-19-16,0 0 2 0,0 0 12 0,24-127 10 16,-15 104 8-16,7 0 1 0,1-4-2 0,6 2-2 15,-1-3-1-15,7-5-2 0,4 2 3 16,2-4-7-16,1 5-3 0,1 1 1 0,-4 3-5 16,-2 7 7-16,-4 5-1 0,-5 8-4 0,-1 1-1 15,-2 5-4-15,1 2 6 0,5 7 7 0,0 8 5 16,6 4 5-16,0 4-2 0,4 2-1 15,2 1-4-15,-1 4-7 0,-1-4-1 0,0 1-7 16,0-3-7-16,-4 0 0 0,0-1-8 0,-2-3-3 16,-6-1 0-16,1 2-6 0,-3-2 2 0,-6 3-4 15,-1-2-12-15,3 3-23 0,-3 3-44 16,-4 0-78-16,5 4-165 0,-9-7-566 0,4-9-769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DB89-EFD6-4F80-BB73-0CB6FBAF42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EF89-E12B-4BFE-9F77-AF579575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77066"/>
            <a:ext cx="12192000" cy="60445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1735141"/>
            <a:ext cx="10572000" cy="195793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3701103"/>
            <a:ext cx="10572000" cy="139038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E00375C-679C-4517-9D80-E9806928E29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E2E06F63-59AC-4EB6-8C49-E51CC453C5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51CCB16-B2D8-EADA-0D54-085972A7AFCB}"/>
              </a:ext>
            </a:extLst>
          </p:cNvPr>
          <p:cNvSpPr/>
          <p:nvPr/>
        </p:nvSpPr>
        <p:spPr bwMode="auto">
          <a:xfrm>
            <a:off x="0" y="0"/>
            <a:ext cx="12191999" cy="5967471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2">
              <a:alphaModFix amt="47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1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B1565AD-43A4-27B2-3461-66B81130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48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342901" y="866274"/>
            <a:ext cx="4277784" cy="1394464"/>
          </a:xfrm>
          <a:prstGeom prst="snip2Diag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66274"/>
            <a:ext cx="4277784" cy="13944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3200" dirty="0"/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96812"/>
            <a:ext cx="6922925" cy="5785469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D6DEF9-4D0D-E811-7097-4D73A88BF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900" y="2400300"/>
            <a:ext cx="4277784" cy="40548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50985" y="1081456"/>
            <a:ext cx="10490030" cy="2919044"/>
          </a:xfrm>
          <a:custGeom>
            <a:avLst/>
            <a:gdLst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2416" h="2919044">
                <a:moveTo>
                  <a:pt x="0" y="486517"/>
                </a:moveTo>
                <a:lnTo>
                  <a:pt x="486517" y="0"/>
                </a:lnTo>
                <a:lnTo>
                  <a:pt x="5845899" y="0"/>
                </a:lnTo>
                <a:lnTo>
                  <a:pt x="6332416" y="486517"/>
                </a:lnTo>
                <a:lnTo>
                  <a:pt x="6332416" y="2432527"/>
                </a:lnTo>
                <a:lnTo>
                  <a:pt x="5845899" y="2919044"/>
                </a:lnTo>
                <a:lnTo>
                  <a:pt x="486517" y="2919044"/>
                </a:lnTo>
                <a:lnTo>
                  <a:pt x="0" y="2432527"/>
                </a:lnTo>
                <a:lnTo>
                  <a:pt x="0" y="486517"/>
                </a:lnTo>
                <a:close/>
              </a:path>
            </a:pathLst>
          </a:custGeom>
          <a:blipFill dpi="0" rotWithShape="1">
            <a:blip r:embed="rId2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10490030" cy="262483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89" y="4020386"/>
            <a:ext cx="10487825" cy="616929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6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3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flipV="1">
            <a:off x="0" y="0"/>
            <a:ext cx="12192000" cy="3537857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74" y="1070624"/>
            <a:ext cx="10561418" cy="1468800"/>
          </a:xfrm>
          <a:prstGeom prst="rect">
            <a:avLst/>
          </a:prstGeo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74" y="3676323"/>
            <a:ext cx="10561418" cy="740420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01736F-4ADA-40AD-8CE9-82A609817BA2}"/>
              </a:ext>
            </a:extLst>
          </p:cNvPr>
          <p:cNvSpPr/>
          <p:nvPr/>
        </p:nvSpPr>
        <p:spPr bwMode="auto">
          <a:xfrm flipH="1">
            <a:off x="0" y="4608481"/>
            <a:ext cx="12192000" cy="2249519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0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5778248" cy="56493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823865"/>
            <a:ext cx="5627355" cy="5649361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00100"/>
            <a:ext cx="2996698" cy="567312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5996" y="800098"/>
            <a:ext cx="8428773" cy="567312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9C3188-62C9-9DD7-0628-11E5430B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7" y="706533"/>
            <a:ext cx="5500094" cy="72203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1433688"/>
            <a:ext cx="5513536" cy="5021431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5389527" cy="7220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438292"/>
            <a:ext cx="5389527" cy="501682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26337" y="1428570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12718" y="1428570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7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4877" y="785988"/>
            <a:ext cx="5389528" cy="2260725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498" y="3163370"/>
            <a:ext cx="11562465" cy="329174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111500"/>
            <a:ext cx="11598069" cy="12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DDACB8A-6D18-47DC-6EF3-DF5813F487D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48498" y="785989"/>
            <a:ext cx="5606202" cy="2260726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4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4A964DA-5C6C-48C6-971A-F122FFC5D787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5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23F4BEB-7572-4CC9-9C99-F547CA2BF982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5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A24347-EA87-4626-9EDF-2B7E8640B1B4}"/>
              </a:ext>
            </a:extLst>
          </p:cNvPr>
          <p:cNvSpPr/>
          <p:nvPr/>
        </p:nvSpPr>
        <p:spPr bwMode="auto">
          <a:xfrm flipH="1" flipV="1">
            <a:off x="-21774" y="4219015"/>
            <a:ext cx="12237797" cy="2626556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187251 w 12192000"/>
              <a:gd name="connsiteY11" fmla="*/ 1225677 h 4403585"/>
              <a:gd name="connsiteX12" fmla="*/ 0 w 12192000"/>
              <a:gd name="connsiteY12" fmla="*/ 1213151 h 4403585"/>
              <a:gd name="connsiteX13" fmla="*/ 0 w 12192000"/>
              <a:gd name="connsiteY13" fmla="*/ 1010959 h 4403585"/>
              <a:gd name="connsiteX14" fmla="*/ 0 w 12192000"/>
              <a:gd name="connsiteY14" fmla="*/ 707671 h 4403585"/>
              <a:gd name="connsiteX15" fmla="*/ 0 w 12192000"/>
              <a:gd name="connsiteY15" fmla="*/ 707671 h 4403585"/>
              <a:gd name="connsiteX16" fmla="*/ 0 w 12192000"/>
              <a:gd name="connsiteY16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213151 h 4403585"/>
              <a:gd name="connsiteX12" fmla="*/ 0 w 12192000"/>
              <a:gd name="connsiteY12" fmla="*/ 1010959 h 4403585"/>
              <a:gd name="connsiteX13" fmla="*/ 0 w 12192000"/>
              <a:gd name="connsiteY13" fmla="*/ 707671 h 4403585"/>
              <a:gd name="connsiteX14" fmla="*/ 0 w 12192000"/>
              <a:gd name="connsiteY14" fmla="*/ 707671 h 4403585"/>
              <a:gd name="connsiteX15" fmla="*/ 0 w 12192000"/>
              <a:gd name="connsiteY15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010959 h 4403585"/>
              <a:gd name="connsiteX12" fmla="*/ 0 w 12192000"/>
              <a:gd name="connsiteY12" fmla="*/ 707671 h 4403585"/>
              <a:gd name="connsiteX13" fmla="*/ 0 w 12192000"/>
              <a:gd name="connsiteY13" fmla="*/ 707671 h 4403585"/>
              <a:gd name="connsiteX14" fmla="*/ 0 w 12192000"/>
              <a:gd name="connsiteY14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707671 h 4403585"/>
              <a:gd name="connsiteX13" fmla="*/ 0 w 12192000"/>
              <a:gd name="connsiteY13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0 h 4403585"/>
              <a:gd name="connsiteX0" fmla="*/ 0 w 12192000"/>
              <a:gd name="connsiteY0" fmla="*/ 0 h 6648101"/>
              <a:gd name="connsiteX1" fmla="*/ 2032000 w 12192000"/>
              <a:gd name="connsiteY1" fmla="*/ 0 h 6648101"/>
              <a:gd name="connsiteX2" fmla="*/ 2032000 w 12192000"/>
              <a:gd name="connsiteY2" fmla="*/ 0 h 6648101"/>
              <a:gd name="connsiteX3" fmla="*/ 5080000 w 12192000"/>
              <a:gd name="connsiteY3" fmla="*/ 0 h 6648101"/>
              <a:gd name="connsiteX4" fmla="*/ 12192000 w 12192000"/>
              <a:gd name="connsiteY4" fmla="*/ 0 h 6648101"/>
              <a:gd name="connsiteX5" fmla="*/ 12192000 w 12192000"/>
              <a:gd name="connsiteY5" fmla="*/ 707671 h 6648101"/>
              <a:gd name="connsiteX6" fmla="*/ 12192000 w 12192000"/>
              <a:gd name="connsiteY6" fmla="*/ 707671 h 6648101"/>
              <a:gd name="connsiteX7" fmla="*/ 12192000 w 12192000"/>
              <a:gd name="connsiteY7" fmla="*/ 1010959 h 6648101"/>
              <a:gd name="connsiteX8" fmla="*/ 12192000 w 12192000"/>
              <a:gd name="connsiteY8" fmla="*/ 1213151 h 6648101"/>
              <a:gd name="connsiteX9" fmla="*/ 658311 w 12192000"/>
              <a:gd name="connsiteY9" fmla="*/ 1225677 h 6648101"/>
              <a:gd name="connsiteX10" fmla="*/ 3135 w 12192000"/>
              <a:gd name="connsiteY10" fmla="*/ 6648101 h 6648101"/>
              <a:gd name="connsiteX11" fmla="*/ 0 w 12192000"/>
              <a:gd name="connsiteY11" fmla="*/ 707671 h 6648101"/>
              <a:gd name="connsiteX12" fmla="*/ 0 w 12192000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658311 w 12213772"/>
              <a:gd name="connsiteY9" fmla="*/ 1225677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592996 w 12213772"/>
              <a:gd name="connsiteY9" fmla="*/ 3391162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451482 w 12213772"/>
              <a:gd name="connsiteY9" fmla="*/ 3325040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475507 w 12237797"/>
              <a:gd name="connsiteY9" fmla="*/ 3325040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249170 w 12237797"/>
              <a:gd name="connsiteY9" fmla="*/ 3553824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7797" h="33187386">
                <a:moveTo>
                  <a:pt x="24025" y="0"/>
                </a:moveTo>
                <a:lnTo>
                  <a:pt x="2056025" y="0"/>
                </a:lnTo>
                <a:lnTo>
                  <a:pt x="2056025" y="0"/>
                </a:lnTo>
                <a:lnTo>
                  <a:pt x="5104025" y="0"/>
                </a:lnTo>
                <a:lnTo>
                  <a:pt x="12216025" y="0"/>
                </a:lnTo>
                <a:lnTo>
                  <a:pt x="12216025" y="707671"/>
                </a:lnTo>
                <a:lnTo>
                  <a:pt x="12216025" y="707671"/>
                </a:lnTo>
                <a:lnTo>
                  <a:pt x="12216025" y="1010959"/>
                </a:lnTo>
                <a:lnTo>
                  <a:pt x="12237797" y="3312515"/>
                </a:lnTo>
                <a:lnTo>
                  <a:pt x="249170" y="3553824"/>
                </a:lnTo>
                <a:lnTo>
                  <a:pt x="0" y="33187386"/>
                </a:lnTo>
                <a:cubicBezTo>
                  <a:pt x="8008" y="22360814"/>
                  <a:pt x="16017" y="11534243"/>
                  <a:pt x="24025" y="707671"/>
                </a:cubicBezTo>
                <a:lnTo>
                  <a:pt x="24025" y="0"/>
                </a:lnTo>
                <a:close/>
              </a:path>
            </a:pathLst>
          </a:custGeom>
          <a:blipFill dpi="0" rotWithShape="1">
            <a:blip r:embed="rId15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78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effectLst/>
          <a:latin typeface="Franklin Gothic Heavy" panose="020B0903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200"/>
        </a:spcBef>
        <a:spcAft>
          <a:spcPts val="600"/>
        </a:spcAft>
        <a:buClr>
          <a:schemeClr val="accent1"/>
        </a:buClr>
        <a:buFont typeface="Wingdings 2" charset="2"/>
        <a:buNone/>
        <a:defRPr sz="4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0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iowiki.com/Rainbow_Road_(GCN)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nclusiontransgresion.wordpress.com/lexicologia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customXml" Target="../ink/ink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hisnessofathat.blogspot.com/2012/05/linedancers-avoid-false-balance.html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hisnessofathat.blogspot.com/2012/05/linedancers-avoid-false-balance.html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customXml" Target="../ink/ink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rady00.com/better-moves-updated-names-story-recurring-software-engineering-nomenclature/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customXml" Target="../ink/ink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ule-pressure-stamp-wont-come-here-1752536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60_triakis_icosahedron_dice.JPG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customXml" Target="../ink/ink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6382275/how-to-do-hardware-independent-parallel-programming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minate.com/the-nature-of-evolution-selection-inheritance-and-history/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customXml" Target="../ink/ink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oking.stackexchange.com/questions/68039/are-carrots-dyed-orange/68042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customXml" Target="../ink/ink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rder.uprintinvitations.com/Invitations-Boys/Age-4-with-CLIPART-Birthday-Invitations-ALL-COLORS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stilogourmand.blogspot.com.br/2013/06/por-que-o-oleo-de-canola-nao-e-um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customXml" Target="../ink/ink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ullhunk/7214525854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ed_tape" TargetMode="Externa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customXml" Target="../ink/ink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routeduwouab.com/slow-food-design/" TargetMode="External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customXml" Target="../ink/ink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104fall2011.wordpress.com/category/the-farmers-cow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zreflects.blogspot.com/2012/07/professional-development-meme-2012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D7D7-1D38-41AC-BE35-A18B0BD71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Visitor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393D-6BF9-48AF-B5F3-33174B30C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6402-13F9-41E5-85A8-79B0934F11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We have a special employee (class) called a visitor. She has the ability to go into the box and have the actual animal talk to her.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E65BAC-3DBE-A5EB-DF7E-FDBF67814F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1988" y="1920503"/>
            <a:ext cx="4438273" cy="3456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00DDF-6975-4B78-9993-B0FC64E4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start with one task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43F6A63-9C68-4093-A29C-37D43CD2AAE5}"/>
              </a:ext>
            </a:extLst>
          </p:cNvPr>
          <p:cNvSpPr/>
          <p:nvPr/>
        </p:nvSpPr>
        <p:spPr>
          <a:xfrm>
            <a:off x="9630657" y="1205171"/>
            <a:ext cx="1365837" cy="87019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Moo?</a:t>
            </a:r>
          </a:p>
        </p:txBody>
      </p:sp>
    </p:spTree>
    <p:extLst>
      <p:ext uri="{BB962C8B-B14F-4D97-AF65-F5344CB8AC3E}">
        <p14:creationId xmlns:p14="http://schemas.microsoft.com/office/powerpoint/2010/main" val="30845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7A493ED-70F1-8B4F-C232-160BD4C237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2607" y="1280367"/>
            <a:ext cx="3645724" cy="473700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E3129-0942-27A8-D108-0F45AAD151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Our </a:t>
            </a:r>
            <a:r>
              <a:rPr lang="en-US" u="sng" dirty="0"/>
              <a:t>visitor</a:t>
            </a:r>
            <a:r>
              <a:rPr lang="en-US" dirty="0"/>
              <a:t> will be an instance of the </a:t>
            </a:r>
            <a:r>
              <a:rPr lang="en-US" u="sng" dirty="0"/>
              <a:t>Visitor</a:t>
            </a:r>
            <a:r>
              <a:rPr lang="en-US" dirty="0"/>
              <a:t> class. We’ll pass it to the box.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 overridden function will pass it to the actual animal, who will call a function specific to that animal type. Suddenly, our visitor knows the animal’s type (and more!).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4EB9A-9F87-4EB4-A281-BE69B1C3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access </a:t>
            </a:r>
            <a:r>
              <a:rPr lang="en-US"/>
              <a:t>(start here)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478DC9B5-3A4B-454A-8B44-F4E80BF2478A}"/>
              </a:ext>
            </a:extLst>
          </p:cNvPr>
          <p:cNvSpPr/>
          <p:nvPr/>
        </p:nvSpPr>
        <p:spPr>
          <a:xfrm rot="1709346">
            <a:off x="2613944" y="3475470"/>
            <a:ext cx="1719212" cy="6364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BB482CB3-19F3-4A9C-BF9B-6F964F8E4D84}"/>
              </a:ext>
            </a:extLst>
          </p:cNvPr>
          <p:cNvSpPr/>
          <p:nvPr/>
        </p:nvSpPr>
        <p:spPr>
          <a:xfrm rot="1709346">
            <a:off x="2023236" y="2279180"/>
            <a:ext cx="1719212" cy="6364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FD9A2DF-0EA4-49B7-AD4A-13C4F99D6F0C}"/>
              </a:ext>
            </a:extLst>
          </p:cNvPr>
          <p:cNvSpPr/>
          <p:nvPr/>
        </p:nvSpPr>
        <p:spPr>
          <a:xfrm>
            <a:off x="1292607" y="4537106"/>
            <a:ext cx="1365837" cy="870198"/>
          </a:xfrm>
          <a:prstGeom prst="wedgeEllipseCallout">
            <a:avLst>
              <a:gd name="adj1" fmla="val 33644"/>
              <a:gd name="adj2" fmla="val -69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Moo?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153DB14A-2ABD-4E38-9FF2-E8476B1D56AB}"/>
              </a:ext>
            </a:extLst>
          </p:cNvPr>
          <p:cNvSpPr/>
          <p:nvPr/>
        </p:nvSpPr>
        <p:spPr>
          <a:xfrm>
            <a:off x="2351124" y="5577633"/>
            <a:ext cx="1365837" cy="870198"/>
          </a:xfrm>
          <a:prstGeom prst="wedgeEllipseCallout">
            <a:avLst>
              <a:gd name="adj1" fmla="val 33644"/>
              <a:gd name="adj2" fmla="val -69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Oink?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504F60-CD0E-488A-7786-316D54FC03E1}"/>
                  </a:ext>
                </a:extLst>
              </p14:cNvPr>
              <p14:cNvContentPartPr/>
              <p14:nvPr/>
            </p14:nvContentPartPr>
            <p14:xfrm>
              <a:off x="255960" y="1077480"/>
              <a:ext cx="11063160" cy="523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504F60-CD0E-488A-7786-316D54FC03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600" y="1068120"/>
                <a:ext cx="11081880" cy="525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B156-4120-4769-91CB-2B4436B7D7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This much passing around can be confusing. Let’s walk through this one class/function at a time.</a:t>
            </a:r>
          </a:p>
        </p:txBody>
      </p:sp>
      <p:pic>
        <p:nvPicPr>
          <p:cNvPr id="7" name="Content Placeholder 6" descr="A close up of a light&#10;&#10;Description automatically generated">
            <a:extLst>
              <a:ext uri="{FF2B5EF4-FFF2-40B4-BE49-F238E27FC236}">
                <a16:creationId xmlns:a16="http://schemas.microsoft.com/office/drawing/2014/main" id="{B1FA62BB-6473-2527-3A41-C8AB304FD0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44920" y="2421877"/>
            <a:ext cx="1625397" cy="233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4EB9A-9F87-4EB4-A281-BE69B1C3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access</a:t>
            </a:r>
          </a:p>
        </p:txBody>
      </p:sp>
    </p:spTree>
    <p:extLst>
      <p:ext uri="{BB962C8B-B14F-4D97-AF65-F5344CB8AC3E}">
        <p14:creationId xmlns:p14="http://schemas.microsoft.com/office/powerpoint/2010/main" val="37970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00E9-4C3F-4BD0-810D-7B9868A0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We make an interface that ALL animals can accept (yay, polymorphism!)</a:t>
            </a:r>
          </a:p>
          <a:p>
            <a:pPr marL="457200" lvl="1" indent="0">
              <a:buNone/>
            </a:pPr>
            <a:r>
              <a:rPr lang="en-US" b="1" i="1" u="sng" dirty="0"/>
              <a:t>Call this Visitor: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2B172-B2E1-4BC9-8053-A4578139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how it works in code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0AB15-1B33-4970-B426-8CFAFC488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49790"/>
              </p:ext>
            </p:extLst>
          </p:nvPr>
        </p:nvGraphicFramePr>
        <p:xfrm>
          <a:off x="627742" y="3286966"/>
          <a:ext cx="251822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Visitor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2D886D-38D1-C1C8-23B5-6A827578673F}"/>
                  </a:ext>
                </a:extLst>
              </p14:cNvPr>
              <p14:cNvContentPartPr/>
              <p14:nvPr/>
            </p14:nvContentPartPr>
            <p14:xfrm>
              <a:off x="1473480" y="2289600"/>
              <a:ext cx="1605600" cy="14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2D886D-38D1-C1C8-23B5-6A82757867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120" y="2280240"/>
                <a:ext cx="1624320" cy="1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9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00E9-4C3F-4BD0-810D-7B9868A0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1b) A Visitor interface needs a function for EACH type it cares about</a:t>
            </a:r>
          </a:p>
          <a:p>
            <a:pPr marL="457200" lvl="1" indent="0">
              <a:buNone/>
            </a:pPr>
            <a:r>
              <a:rPr lang="en-US" b="1" i="1" u="sng" dirty="0"/>
              <a:t>In this case, all of our animals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2B172-B2E1-4BC9-8053-A4578139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how it works in code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0AB15-1B33-4970-B426-8CFAFC488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81142"/>
              </p:ext>
            </p:extLst>
          </p:nvPr>
        </p:nvGraphicFramePr>
        <p:xfrm>
          <a:off x="532492" y="3296491"/>
          <a:ext cx="478245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458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Visitor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AcceptCattle</a:t>
                      </a:r>
                      <a:r>
                        <a:rPr lang="en-US" dirty="0"/>
                        <a:t>(c: Cattle)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AcceptChicken</a:t>
                      </a:r>
                      <a:r>
                        <a:rPr lang="en-US" dirty="0"/>
                        <a:t>(c: Chicken)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25F3C7-3C75-9CC7-7410-A2A8A49F2681}"/>
                  </a:ext>
                </a:extLst>
              </p14:cNvPr>
              <p14:cNvContentPartPr/>
              <p14:nvPr/>
            </p14:nvContentPartPr>
            <p14:xfrm>
              <a:off x="843120" y="3678120"/>
              <a:ext cx="2779920" cy="9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25F3C7-3C75-9CC7-7410-A2A8A49F26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760" y="3668760"/>
                <a:ext cx="2798640" cy="9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5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1A03-3315-4A41-9C63-E7B39F0E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2) Add the function to accept the visitor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ensure ALL animals have this, make it abstract </a:t>
            </a:r>
          </a:p>
          <a:p>
            <a:pPr marL="457200" lvl="1" indent="0">
              <a:buNone/>
            </a:pPr>
            <a:r>
              <a:rPr lang="en-US" dirty="0"/>
              <a:t>…or virtual </a:t>
            </a:r>
          </a:p>
          <a:p>
            <a:pPr marL="457200" lvl="1" indent="0">
              <a:buNone/>
            </a:pPr>
            <a:r>
              <a:rPr lang="en-US" dirty="0"/>
              <a:t>…or whatever the language syntax needs</a:t>
            </a:r>
          </a:p>
          <a:p>
            <a:pPr marL="457200" lvl="1" indent="0">
              <a:buNone/>
            </a:pPr>
            <a:r>
              <a:rPr lang="en-US" dirty="0"/>
              <a:t>…of even default behavior! (less common)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3406-8CB6-4D38-9510-299407F6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acceptance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C98FDA-F327-4691-9508-6AB878EB4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95677"/>
              </p:ext>
            </p:extLst>
          </p:nvPr>
        </p:nvGraphicFramePr>
        <p:xfrm>
          <a:off x="1487712" y="1493883"/>
          <a:ext cx="251822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Visitor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F01EF6-8213-4CB2-8B60-79C716F66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34299"/>
              </p:ext>
            </p:extLst>
          </p:nvPr>
        </p:nvGraphicFramePr>
        <p:xfrm>
          <a:off x="4982026" y="1493883"/>
          <a:ext cx="399868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688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 accept(v : Visitor)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C37271-9816-D7FF-6F48-9A16AB042AE7}"/>
                  </a:ext>
                </a:extLst>
              </p14:cNvPr>
              <p14:cNvContentPartPr/>
              <p14:nvPr/>
            </p14:nvContentPartPr>
            <p14:xfrm>
              <a:off x="1108080" y="1519200"/>
              <a:ext cx="7250760" cy="321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C37271-9816-D7FF-6F48-9A16AB042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720" y="1509840"/>
                <a:ext cx="7269480" cy="32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9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1A03-3315-4A41-9C63-E7B39F0E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3) Add the function to accept the visitor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Override the accept in each derived class, such that is calls the visitor function that matches. For example, Cattle would have: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override accept (v : Visitor )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v.AcceptCattle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3406-8CB6-4D38-9510-299407F6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acceptance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C98FDA-F327-4691-9508-6AB878EB4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55811"/>
              </p:ext>
            </p:extLst>
          </p:nvPr>
        </p:nvGraphicFramePr>
        <p:xfrm>
          <a:off x="734037" y="1455315"/>
          <a:ext cx="251822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Visitor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F01EF6-8213-4CB2-8B60-79C716F66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1269"/>
              </p:ext>
            </p:extLst>
          </p:nvPr>
        </p:nvGraphicFramePr>
        <p:xfrm>
          <a:off x="3691536" y="1589935"/>
          <a:ext cx="345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35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 accept(v : Visitor)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48E1FF-222E-49E2-96BF-807B9E7ED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28891"/>
              </p:ext>
            </p:extLst>
          </p:nvPr>
        </p:nvGraphicFramePr>
        <p:xfrm>
          <a:off x="7937377" y="1589935"/>
          <a:ext cx="345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35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Concrete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override accept(v : Visitor)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9DBBD-29CE-4BD4-9B52-AA3E1CDDC0CA}"/>
              </a:ext>
            </a:extLst>
          </p:cNvPr>
          <p:cNvCxnSpPr>
            <a:endCxn id="5" idx="3"/>
          </p:cNvCxnSpPr>
          <p:nvPr/>
        </p:nvCxnSpPr>
        <p:spPr>
          <a:xfrm flipH="1">
            <a:off x="7144871" y="1960775"/>
            <a:ext cx="7888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5F9BAF-896E-647E-E3F4-AF5E71B4CC60}"/>
                  </a:ext>
                </a:extLst>
              </p14:cNvPr>
              <p14:cNvContentPartPr/>
              <p14:nvPr/>
            </p14:nvContentPartPr>
            <p14:xfrm>
              <a:off x="724680" y="1211040"/>
              <a:ext cx="10288440" cy="514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5F9BAF-896E-647E-E3F4-AF5E71B4CC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320" y="1201680"/>
                <a:ext cx="10307160" cy="51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15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6371-744E-4224-B2DD-0BFA4E00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4) Now make the concrete visitor class</a:t>
            </a:r>
          </a:p>
          <a:p>
            <a:pPr marL="0" indent="0" algn="ctr">
              <a:buNone/>
            </a:pPr>
            <a:r>
              <a:rPr lang="en-US" dirty="0"/>
              <a:t>Make a new class that implements the interface</a:t>
            </a:r>
          </a:p>
          <a:p>
            <a:pPr marL="0" indent="0" algn="ctr">
              <a:buNone/>
            </a:pPr>
            <a:r>
              <a:rPr lang="en-US" dirty="0"/>
              <a:t>Let’s call this </a:t>
            </a:r>
            <a:r>
              <a:rPr lang="en-US" dirty="0" err="1"/>
              <a:t>CountMalesVisitor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5BFB9-D16B-4E95-80E7-1C5AAC7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new visitor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A3908A-A74D-4B1D-8702-3E1A42FD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98209"/>
              </p:ext>
            </p:extLst>
          </p:nvPr>
        </p:nvGraphicFramePr>
        <p:xfrm>
          <a:off x="6713496" y="3600777"/>
          <a:ext cx="25182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CountMalesVisitor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FA6BC0-37CB-4E21-B38E-9AC229657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11234"/>
              </p:ext>
            </p:extLst>
          </p:nvPr>
        </p:nvGraphicFramePr>
        <p:xfrm>
          <a:off x="2777990" y="3473841"/>
          <a:ext cx="251822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Visitor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C1BD8C-308D-4940-A749-8BDBA67333A8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5296219" y="3971617"/>
            <a:ext cx="1417277" cy="7684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DC3175-B9D6-472B-A028-AD62ABE64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76292"/>
              </p:ext>
            </p:extLst>
          </p:nvPr>
        </p:nvGraphicFramePr>
        <p:xfrm>
          <a:off x="2194430" y="4845880"/>
          <a:ext cx="345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35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 accept(v : Visitor)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B1DB25-03FB-47F8-8AC7-3C9C93892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10918"/>
              </p:ext>
            </p:extLst>
          </p:nvPr>
        </p:nvGraphicFramePr>
        <p:xfrm>
          <a:off x="6440271" y="4845880"/>
          <a:ext cx="345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35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override accept(v : Visitor)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F81D70-5FDC-4E44-A4D9-513774308ECD}"/>
              </a:ext>
            </a:extLst>
          </p:cNvPr>
          <p:cNvCxnSpPr>
            <a:endCxn id="7" idx="3"/>
          </p:cNvCxnSpPr>
          <p:nvPr/>
        </p:nvCxnSpPr>
        <p:spPr>
          <a:xfrm flipH="1">
            <a:off x="5647765" y="5216720"/>
            <a:ext cx="7888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38FCA6-C4BC-01A6-5F6A-B2D1997CD080}"/>
                  </a:ext>
                </a:extLst>
              </p14:cNvPr>
              <p14:cNvContentPartPr/>
              <p14:nvPr/>
            </p14:nvContentPartPr>
            <p14:xfrm>
              <a:off x="2442240" y="1219680"/>
              <a:ext cx="7500960" cy="4782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38FCA6-C4BC-01A6-5F6A-B2D1997CD0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2880" y="1210320"/>
                <a:ext cx="7519680" cy="48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8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6371-744E-4224-B2DD-0BFA4E00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4b) Inside, we can have it check according to type</a:t>
            </a:r>
          </a:p>
          <a:p>
            <a:pPr marL="0" indent="0">
              <a:buNone/>
            </a:pPr>
            <a:r>
              <a:rPr lang="en-US" dirty="0"/>
              <a:t>E.g. (in pseudocode)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CountMalesVisitor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AcceptCattle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(Cattle c)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c.isBull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AcceptChicken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(Chicken c)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c.isRooster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5BFB9-D16B-4E95-80E7-1C5AAC7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new visitor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4D0D37-8267-6AB2-E838-C3782BDF1EB3}"/>
                  </a:ext>
                </a:extLst>
              </p14:cNvPr>
              <p14:cNvContentPartPr/>
              <p14:nvPr/>
            </p14:nvContentPartPr>
            <p14:xfrm>
              <a:off x="1905120" y="2813760"/>
              <a:ext cx="3594600" cy="298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4D0D37-8267-6AB2-E838-C3782BDF1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5760" y="2804400"/>
                <a:ext cx="3613320" cy="30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5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2DF9-4F54-47CA-8744-0962CCE2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5) Call it</a:t>
            </a:r>
          </a:p>
          <a:p>
            <a:pPr marL="0" indent="0" algn="ctr">
              <a:buNone/>
            </a:pPr>
            <a:r>
              <a:rPr lang="en-US" dirty="0"/>
              <a:t>For each animal of interest, the farmer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].accept(v)</a:t>
            </a:r>
            <a:r>
              <a:rPr lang="en-US" dirty="0"/>
              <a:t>(or equivalent) This passes the visitor into the “box”.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9A6A-A331-47F7-B0FC-02455115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it!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AA95E0-62F4-3084-A11A-A7140D6D2B24}"/>
                  </a:ext>
                </a:extLst>
              </p14:cNvPr>
              <p14:cNvContentPartPr/>
              <p14:nvPr/>
            </p14:nvContentPartPr>
            <p14:xfrm>
              <a:off x="6474240" y="3367080"/>
              <a:ext cx="2930040" cy="25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AA95E0-62F4-3084-A11A-A7140D6D2B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4880" y="3357720"/>
                <a:ext cx="2948760" cy="2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3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29CE8-3B06-4A1D-8039-434EAB40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visitor pattern</a:t>
            </a:r>
          </a:p>
          <a:p>
            <a:r>
              <a:rPr lang="en-US" dirty="0"/>
              <a:t>Where is it found</a:t>
            </a:r>
          </a:p>
          <a:p>
            <a:r>
              <a:rPr lang="en-US" dirty="0"/>
              <a:t>How to use it</a:t>
            </a:r>
          </a:p>
          <a:p>
            <a:r>
              <a:rPr lang="en-US" dirty="0"/>
              <a:t>When to use it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38B68D4-2884-4F95-812E-A51B90D3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6371-744E-4224-B2DD-0BFA4E00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Technically, this is all that is strictly needed for the pattern, but 95%+ of the time, we need a collection to start the process.</a:t>
            </a:r>
          </a:p>
          <a:p>
            <a:pPr marL="0" indent="0" algn="ctr">
              <a:buNone/>
            </a:pPr>
            <a:r>
              <a:rPr lang="en-US" b="1" dirty="0" err="1">
                <a:latin typeface="+mn-lt"/>
              </a:rPr>
              <a:t>runTask</a:t>
            </a:r>
            <a:r>
              <a:rPr lang="en-US" b="1" dirty="0">
                <a:latin typeface="+mn-lt"/>
              </a:rPr>
              <a:t>() will make a visitor inside.</a:t>
            </a:r>
          </a:p>
          <a:p>
            <a:pPr marL="0" indent="0" algn="ctr">
              <a:buNone/>
            </a:pPr>
            <a:endParaRPr lang="en-US" b="1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5BFB9-D16B-4E95-80E7-1C5AAC7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the collection!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A3908A-A74D-4B1D-8702-3E1A42FDFC6D}"/>
              </a:ext>
            </a:extLst>
          </p:cNvPr>
          <p:cNvGraphicFramePr>
            <a:graphicFrameLocks noGrp="1"/>
          </p:cNvGraphicFramePr>
          <p:nvPr/>
        </p:nvGraphicFramePr>
        <p:xfrm>
          <a:off x="6713496" y="3600777"/>
          <a:ext cx="25182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CountMalesVisitor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FA6BC0-37CB-4E21-B38E-9AC229657B50}"/>
              </a:ext>
            </a:extLst>
          </p:cNvPr>
          <p:cNvGraphicFramePr>
            <a:graphicFrameLocks noGrp="1"/>
          </p:cNvGraphicFramePr>
          <p:nvPr/>
        </p:nvGraphicFramePr>
        <p:xfrm>
          <a:off x="2777990" y="3473841"/>
          <a:ext cx="251822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Visitor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C1BD8C-308D-4940-A749-8BDBA67333A8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5296219" y="3971617"/>
            <a:ext cx="1417277" cy="7684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DC3175-B9D6-472B-A028-AD62ABE64CAF}"/>
              </a:ext>
            </a:extLst>
          </p:cNvPr>
          <p:cNvGraphicFramePr>
            <a:graphicFrameLocks noGrp="1"/>
          </p:cNvGraphicFramePr>
          <p:nvPr/>
        </p:nvGraphicFramePr>
        <p:xfrm>
          <a:off x="2194430" y="4845880"/>
          <a:ext cx="345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35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 accept(v : Visitor)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B1DB25-03FB-47F8-8AC7-3C9C93892B6B}"/>
              </a:ext>
            </a:extLst>
          </p:cNvPr>
          <p:cNvGraphicFramePr>
            <a:graphicFrameLocks noGrp="1"/>
          </p:cNvGraphicFramePr>
          <p:nvPr/>
        </p:nvGraphicFramePr>
        <p:xfrm>
          <a:off x="6440271" y="4845880"/>
          <a:ext cx="345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35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override accept(v : Visitor)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F81D70-5FDC-4E44-A4D9-513774308ECD}"/>
              </a:ext>
            </a:extLst>
          </p:cNvPr>
          <p:cNvCxnSpPr>
            <a:endCxn id="7" idx="3"/>
          </p:cNvCxnSpPr>
          <p:nvPr/>
        </p:nvCxnSpPr>
        <p:spPr>
          <a:xfrm flipH="1">
            <a:off x="5647765" y="5216720"/>
            <a:ext cx="7888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8F8703-D94D-4B4F-BA1F-555DE83548FE}"/>
              </a:ext>
            </a:extLst>
          </p:cNvPr>
          <p:cNvGraphicFramePr>
            <a:graphicFrameLocks noGrp="1"/>
          </p:cNvGraphicFramePr>
          <p:nvPr/>
        </p:nvGraphicFramePr>
        <p:xfrm>
          <a:off x="259761" y="3699681"/>
          <a:ext cx="193466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466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runTask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D4E4EC-FB9D-4B73-ABBE-24406F77F61A}"/>
              </a:ext>
            </a:extLst>
          </p:cNvPr>
          <p:cNvCxnSpPr>
            <a:cxnSpLocks/>
            <a:stCxn id="7" idx="1"/>
            <a:endCxn id="11" idx="2"/>
          </p:cNvCxnSpPr>
          <p:nvPr/>
        </p:nvCxnSpPr>
        <p:spPr>
          <a:xfrm flipH="1" flipV="1">
            <a:off x="1227095" y="4441361"/>
            <a:ext cx="967335" cy="775359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494D37-B6FF-46DE-A171-FEDAB4D4DEA1}"/>
              </a:ext>
            </a:extLst>
          </p:cNvPr>
          <p:cNvSpPr txBox="1"/>
          <p:nvPr/>
        </p:nvSpPr>
        <p:spPr>
          <a:xfrm>
            <a:off x="1766902" y="5183041"/>
            <a:ext cx="307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EC860C-C1DC-AC50-8DBF-CD5C922C5381}"/>
                  </a:ext>
                </a:extLst>
              </p14:cNvPr>
              <p14:cNvContentPartPr/>
              <p14:nvPr/>
            </p14:nvContentPartPr>
            <p14:xfrm>
              <a:off x="495000" y="2709000"/>
              <a:ext cx="10071000" cy="3726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EC860C-C1DC-AC50-8DBF-CD5C922C53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640" y="2699640"/>
                <a:ext cx="10089720" cy="37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4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2DF9-4F54-47CA-8744-0962CCE2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The most common use case is this (this is in Farmer, our manager class):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accept(Visitor v){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 Animal a in Animals)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a.accept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9A6A-A331-47F7-B0FC-02455115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the collection!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402EAC-EBE4-E297-0C57-C3618BE3F95C}"/>
                  </a:ext>
                </a:extLst>
              </p14:cNvPr>
              <p14:cNvContentPartPr/>
              <p14:nvPr/>
            </p14:nvContentPartPr>
            <p14:xfrm>
              <a:off x="6891120" y="2481480"/>
              <a:ext cx="3432960" cy="310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402EAC-EBE4-E297-0C57-C3618BE3F9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1760" y="2472120"/>
                <a:ext cx="3451680" cy="31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43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2DF9-4F54-47CA-8744-0962CCE2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7" y="706532"/>
            <a:ext cx="11220383" cy="387635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Here is how it is passed around (cmv = instance of </a:t>
            </a:r>
            <a:r>
              <a:rPr lang="en-US" sz="3200" dirty="0" err="1"/>
              <a:t>CountMaleVisitor</a:t>
            </a:r>
            <a:r>
              <a:rPr lang="en-US" sz="3200" dirty="0"/>
              <a:t>)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400" dirty="0"/>
              <a:t>Caller		    Farmer	          Animal[0]	             Animal[1] …	                      cmv: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                   </a:t>
            </a:r>
            <a:r>
              <a:rPr lang="en-US" sz="2400" dirty="0" err="1"/>
              <a:t>CountMalesVisitor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9A6A-A331-47F7-B0FC-02455115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BA5629-E4E5-4D63-B6BC-4FB5F10AE483}"/>
              </a:ext>
            </a:extLst>
          </p:cNvPr>
          <p:cNvGrpSpPr/>
          <p:nvPr/>
        </p:nvGrpSpPr>
        <p:grpSpPr>
          <a:xfrm>
            <a:off x="524088" y="3000394"/>
            <a:ext cx="11016670" cy="2467073"/>
            <a:chOff x="1111063" y="2470042"/>
            <a:chExt cx="9347642" cy="246707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0BC764-ABD3-421C-BA45-5E844C30FD0A}"/>
                </a:ext>
              </a:extLst>
            </p:cNvPr>
            <p:cNvCxnSpPr/>
            <p:nvPr/>
          </p:nvCxnSpPr>
          <p:spPr>
            <a:xfrm>
              <a:off x="1263463" y="2624221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2C6A1D-BC47-452B-9139-F7263965FD27}"/>
                </a:ext>
              </a:extLst>
            </p:cNvPr>
            <p:cNvCxnSpPr/>
            <p:nvPr/>
          </p:nvCxnSpPr>
          <p:spPr>
            <a:xfrm>
              <a:off x="3322509" y="2569332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777A35-B5A2-46D9-B49A-6F3A06F5F4DF}"/>
                </a:ext>
              </a:extLst>
            </p:cNvPr>
            <p:cNvCxnSpPr/>
            <p:nvPr/>
          </p:nvCxnSpPr>
          <p:spPr>
            <a:xfrm>
              <a:off x="5317431" y="2624221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E45F07-4078-49FF-8382-53CC7FE7B76C}"/>
                </a:ext>
              </a:extLst>
            </p:cNvPr>
            <p:cNvCxnSpPr/>
            <p:nvPr/>
          </p:nvCxnSpPr>
          <p:spPr>
            <a:xfrm>
              <a:off x="7658116" y="2553630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C81E97-FE6D-466C-9FD5-71E586783001}"/>
                </a:ext>
              </a:extLst>
            </p:cNvPr>
            <p:cNvCxnSpPr/>
            <p:nvPr/>
          </p:nvCxnSpPr>
          <p:spPr>
            <a:xfrm>
              <a:off x="10315443" y="2624221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1CBC2F-262E-4DDB-B4D2-410E153A051C}"/>
                </a:ext>
              </a:extLst>
            </p:cNvPr>
            <p:cNvSpPr/>
            <p:nvPr/>
          </p:nvSpPr>
          <p:spPr>
            <a:xfrm>
              <a:off x="1111063" y="2758691"/>
              <a:ext cx="268929" cy="183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D83C42-296A-4F04-BE42-01F534B7522E}"/>
                </a:ext>
              </a:extLst>
            </p:cNvPr>
            <p:cNvCxnSpPr>
              <a:cxnSpLocks/>
            </p:cNvCxnSpPr>
            <p:nvPr/>
          </p:nvCxnSpPr>
          <p:spPr>
            <a:xfrm>
              <a:off x="1379991" y="2830410"/>
              <a:ext cx="1828800" cy="8964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1D3809-8C4B-45DA-A65E-D1D41397A5BA}"/>
                </a:ext>
              </a:extLst>
            </p:cNvPr>
            <p:cNvCxnSpPr>
              <a:cxnSpLocks/>
            </p:cNvCxnSpPr>
            <p:nvPr/>
          </p:nvCxnSpPr>
          <p:spPr>
            <a:xfrm>
              <a:off x="3414651" y="3053739"/>
              <a:ext cx="1737360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B61458-C7DF-4A0E-8300-C394461A9AF9}"/>
                </a:ext>
              </a:extLst>
            </p:cNvPr>
            <p:cNvCxnSpPr>
              <a:cxnSpLocks/>
            </p:cNvCxnSpPr>
            <p:nvPr/>
          </p:nvCxnSpPr>
          <p:spPr>
            <a:xfrm>
              <a:off x="3448130" y="3731634"/>
              <a:ext cx="4114800" cy="11801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501EF2-CCEE-4D76-82E3-C4E846463B2F}"/>
                </a:ext>
              </a:extLst>
            </p:cNvPr>
            <p:cNvSpPr txBox="1"/>
            <p:nvPr/>
          </p:nvSpPr>
          <p:spPr>
            <a:xfrm>
              <a:off x="1415209" y="2470042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f.accept</a:t>
              </a:r>
              <a:r>
                <a:rPr lang="en-US" dirty="0"/>
                <a:t>(cmv)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AC23A5-AD7A-4AB4-B013-A8CB4BC8F9B4}"/>
                </a:ext>
              </a:extLst>
            </p:cNvPr>
            <p:cNvSpPr txBox="1"/>
            <p:nvPr/>
          </p:nvSpPr>
          <p:spPr>
            <a:xfrm>
              <a:off x="3373485" y="2622440"/>
              <a:ext cx="2367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List[0].accept(cmv)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47587B-D1D0-4E3B-90BC-756AEC96E6A2}"/>
                </a:ext>
              </a:extLst>
            </p:cNvPr>
            <p:cNvSpPr txBox="1"/>
            <p:nvPr/>
          </p:nvSpPr>
          <p:spPr>
            <a:xfrm>
              <a:off x="7721339" y="3374103"/>
              <a:ext cx="2295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cmv.AcceptA</a:t>
              </a:r>
              <a:r>
                <a:rPr lang="en-US" dirty="0"/>
                <a:t>(this)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F8222F-9969-4136-8B3B-AD4E1D8917DB}"/>
                </a:ext>
              </a:extLst>
            </p:cNvPr>
            <p:cNvSpPr txBox="1"/>
            <p:nvPr/>
          </p:nvSpPr>
          <p:spPr>
            <a:xfrm>
              <a:off x="5451246" y="2844710"/>
              <a:ext cx="2295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cmv.AcceptA</a:t>
              </a:r>
              <a:r>
                <a:rPr lang="en-US" dirty="0"/>
                <a:t>(this)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0E5DFD-60ED-4377-A6F6-5DF97B6E5C43}"/>
                </a:ext>
              </a:extLst>
            </p:cNvPr>
            <p:cNvSpPr txBox="1"/>
            <p:nvPr/>
          </p:nvSpPr>
          <p:spPr>
            <a:xfrm>
              <a:off x="1358638" y="3830641"/>
              <a:ext cx="1996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cmv.getCount</a:t>
              </a:r>
              <a:r>
                <a:rPr lang="en-US" dirty="0"/>
                <a:t>()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DAC104-AADA-46ED-B94D-6D90A8DCF21F}"/>
                </a:ext>
              </a:extLst>
            </p:cNvPr>
            <p:cNvSpPr txBox="1"/>
            <p:nvPr/>
          </p:nvSpPr>
          <p:spPr>
            <a:xfrm>
              <a:off x="5875357" y="4174475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cnt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C86FE0-A1B5-491A-9228-133287276437}"/>
                </a:ext>
              </a:extLst>
            </p:cNvPr>
            <p:cNvSpPr txBox="1"/>
            <p:nvPr/>
          </p:nvSpPr>
          <p:spPr>
            <a:xfrm>
              <a:off x="3395976" y="3278088"/>
              <a:ext cx="2367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List[1].accept(cmv)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8C88E6-CC57-450C-965F-B347C97FB431}"/>
                </a:ext>
              </a:extLst>
            </p:cNvPr>
            <p:cNvSpPr/>
            <p:nvPr/>
          </p:nvSpPr>
          <p:spPr>
            <a:xfrm>
              <a:off x="3179202" y="2787651"/>
              <a:ext cx="268929" cy="1098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CCA721-8ABD-48E3-B88F-AC110C0573F3}"/>
                </a:ext>
              </a:extLst>
            </p:cNvPr>
            <p:cNvSpPr/>
            <p:nvPr/>
          </p:nvSpPr>
          <p:spPr>
            <a:xfrm>
              <a:off x="10180949" y="3172353"/>
              <a:ext cx="268929" cy="345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096A097-C39E-460F-97A3-CA9C7DDCAD81}"/>
                </a:ext>
              </a:extLst>
            </p:cNvPr>
            <p:cNvSpPr/>
            <p:nvPr/>
          </p:nvSpPr>
          <p:spPr>
            <a:xfrm>
              <a:off x="10189776" y="3751864"/>
              <a:ext cx="268929" cy="290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8A2D50-FBFC-4E22-87E3-5E6F486F7D50}"/>
                </a:ext>
              </a:extLst>
            </p:cNvPr>
            <p:cNvSpPr/>
            <p:nvPr/>
          </p:nvSpPr>
          <p:spPr>
            <a:xfrm>
              <a:off x="10180948" y="4250414"/>
              <a:ext cx="268929" cy="290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B0CC544-11C8-4EFF-976A-9A0F389328FE}"/>
                </a:ext>
              </a:extLst>
            </p:cNvPr>
            <p:cNvCxnSpPr>
              <a:cxnSpLocks/>
            </p:cNvCxnSpPr>
            <p:nvPr/>
          </p:nvCxnSpPr>
          <p:spPr>
            <a:xfrm>
              <a:off x="5245715" y="3278088"/>
              <a:ext cx="4937760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887F48D-1429-4800-AE86-9FC7509F4C6A}"/>
                </a:ext>
              </a:extLst>
            </p:cNvPr>
            <p:cNvSpPr/>
            <p:nvPr/>
          </p:nvSpPr>
          <p:spPr>
            <a:xfrm>
              <a:off x="5186479" y="3021288"/>
              <a:ext cx="268929" cy="290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50E7DFE-E93C-4A57-9FB4-AF2C67FB3CBA}"/>
                </a:ext>
              </a:extLst>
            </p:cNvPr>
            <p:cNvCxnSpPr>
              <a:cxnSpLocks/>
            </p:cNvCxnSpPr>
            <p:nvPr/>
          </p:nvCxnSpPr>
          <p:spPr>
            <a:xfrm>
              <a:off x="7685264" y="3798428"/>
              <a:ext cx="2468880" cy="23924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7767DA-EE9E-4A33-870C-333D1764E6B8}"/>
                </a:ext>
              </a:extLst>
            </p:cNvPr>
            <p:cNvSpPr/>
            <p:nvPr/>
          </p:nvSpPr>
          <p:spPr>
            <a:xfrm>
              <a:off x="7590868" y="3673276"/>
              <a:ext cx="268929" cy="290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6120178-53D6-4409-9839-C95D88F31653}"/>
                </a:ext>
              </a:extLst>
            </p:cNvPr>
            <p:cNvCxnSpPr>
              <a:cxnSpLocks/>
            </p:cNvCxnSpPr>
            <p:nvPr/>
          </p:nvCxnSpPr>
          <p:spPr>
            <a:xfrm>
              <a:off x="1397958" y="4209693"/>
              <a:ext cx="8715805" cy="55883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B49F3F0-A680-4E34-95DE-D390149256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5209" y="4506579"/>
              <a:ext cx="8698554" cy="54975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973820-79D2-656F-57E1-94B9D69579BF}"/>
                  </a:ext>
                </a:extLst>
              </p14:cNvPr>
              <p14:cNvContentPartPr/>
              <p14:nvPr/>
            </p14:nvContentPartPr>
            <p14:xfrm>
              <a:off x="893160" y="2462040"/>
              <a:ext cx="10746720" cy="3076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973820-79D2-656F-57E1-94B9D6957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800" y="2452680"/>
                <a:ext cx="10765440" cy="30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5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6371-744E-4224-B2DD-0BFA4E00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Where did the association go here?</a:t>
            </a:r>
          </a:p>
          <a:p>
            <a:pPr marL="0" indent="0" algn="ctr">
              <a:buNone/>
            </a:pPr>
            <a:r>
              <a:rPr lang="en-US" sz="4400" dirty="0"/>
              <a:t>Visitors are often a “uses-a” relationship, so make a note on a diagram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5BFB9-D16B-4E95-80E7-1C5AAC7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A3908A-A74D-4B1D-8702-3E1A42FDFC6D}"/>
              </a:ext>
            </a:extLst>
          </p:cNvPr>
          <p:cNvGraphicFramePr>
            <a:graphicFrameLocks noGrp="1"/>
          </p:cNvGraphicFramePr>
          <p:nvPr/>
        </p:nvGraphicFramePr>
        <p:xfrm>
          <a:off x="6713496" y="3600777"/>
          <a:ext cx="25182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CountMalesVisitor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FA6BC0-37CB-4E21-B38E-9AC229657B50}"/>
              </a:ext>
            </a:extLst>
          </p:cNvPr>
          <p:cNvGraphicFramePr>
            <a:graphicFrameLocks noGrp="1"/>
          </p:cNvGraphicFramePr>
          <p:nvPr/>
        </p:nvGraphicFramePr>
        <p:xfrm>
          <a:off x="2777990" y="3473841"/>
          <a:ext cx="251822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Visitor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C1BD8C-308D-4940-A749-8BDBA67333A8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5296219" y="3971617"/>
            <a:ext cx="1417277" cy="7684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DC3175-B9D6-472B-A028-AD62ABE64CAF}"/>
              </a:ext>
            </a:extLst>
          </p:cNvPr>
          <p:cNvGraphicFramePr>
            <a:graphicFrameLocks noGrp="1"/>
          </p:cNvGraphicFramePr>
          <p:nvPr/>
        </p:nvGraphicFramePr>
        <p:xfrm>
          <a:off x="2194430" y="4845880"/>
          <a:ext cx="345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35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 accept(v : Visitor)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B1DB25-03FB-47F8-8AC7-3C9C93892B6B}"/>
              </a:ext>
            </a:extLst>
          </p:cNvPr>
          <p:cNvGraphicFramePr>
            <a:graphicFrameLocks noGrp="1"/>
          </p:cNvGraphicFramePr>
          <p:nvPr/>
        </p:nvGraphicFramePr>
        <p:xfrm>
          <a:off x="6440271" y="4845880"/>
          <a:ext cx="345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35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override accept(v : Visitor)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F81D70-5FDC-4E44-A4D9-513774308ECD}"/>
              </a:ext>
            </a:extLst>
          </p:cNvPr>
          <p:cNvCxnSpPr>
            <a:endCxn id="7" idx="3"/>
          </p:cNvCxnSpPr>
          <p:nvPr/>
        </p:nvCxnSpPr>
        <p:spPr>
          <a:xfrm flipH="1">
            <a:off x="5647765" y="5216720"/>
            <a:ext cx="7888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8F8703-D94D-4B4F-BA1F-555DE83548FE}"/>
              </a:ext>
            </a:extLst>
          </p:cNvPr>
          <p:cNvGraphicFramePr>
            <a:graphicFrameLocks noGrp="1"/>
          </p:cNvGraphicFramePr>
          <p:nvPr/>
        </p:nvGraphicFramePr>
        <p:xfrm>
          <a:off x="259761" y="3699681"/>
          <a:ext cx="193466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466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runTask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D4E4EC-FB9D-4B73-ABBE-24406F77F61A}"/>
              </a:ext>
            </a:extLst>
          </p:cNvPr>
          <p:cNvCxnSpPr>
            <a:cxnSpLocks/>
            <a:stCxn id="7" idx="1"/>
            <a:endCxn id="11" idx="2"/>
          </p:cNvCxnSpPr>
          <p:nvPr/>
        </p:nvCxnSpPr>
        <p:spPr>
          <a:xfrm flipH="1" flipV="1">
            <a:off x="1227095" y="4441361"/>
            <a:ext cx="967335" cy="775359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494D37-B6FF-46DE-A171-FEDAB4D4DEA1}"/>
              </a:ext>
            </a:extLst>
          </p:cNvPr>
          <p:cNvSpPr txBox="1"/>
          <p:nvPr/>
        </p:nvSpPr>
        <p:spPr>
          <a:xfrm>
            <a:off x="1766902" y="5183041"/>
            <a:ext cx="307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81CB-05D9-4093-9675-3766C48FA249}"/>
              </a:ext>
            </a:extLst>
          </p:cNvPr>
          <p:cNvSpPr txBox="1"/>
          <p:nvPr/>
        </p:nvSpPr>
        <p:spPr>
          <a:xfrm>
            <a:off x="9683927" y="3876335"/>
            <a:ext cx="20977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Farmer uses the Visitor interface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8CED5D-AD2F-0EDF-C581-F8C06733F0C2}"/>
                  </a:ext>
                </a:extLst>
              </p14:cNvPr>
              <p14:cNvContentPartPr/>
              <p14:nvPr/>
            </p14:nvContentPartPr>
            <p14:xfrm>
              <a:off x="5788800" y="2579040"/>
              <a:ext cx="5042880" cy="1199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8CED5D-AD2F-0EDF-C581-F8C06733F0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9440" y="2569680"/>
                <a:ext cx="5061600" cy="12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3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F8CD-1900-4318-95C0-7DF4D558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Create a visitor class with accept functions for every type of object we may visit.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In a superclass for every type of object we may visit, add an accept function.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In every derived class, provide an Accept function that calls the appropriate accept function.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In any class with a collection, create a function that access the desired element in the collection, calling accept on each object.</a:t>
            </a:r>
          </a:p>
          <a:p>
            <a:pPr marL="1143000" lvl="1" indent="-742950"/>
            <a:r>
              <a:rPr lang="en-US" dirty="0"/>
              <a:t>Note, this is most commonly a for-each loop, but adjacent elements is also very common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90ACB-5278-47E9-8F23-8DCEB0FB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making a visitor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127EB8-9336-D704-09D9-130E09097600}"/>
                  </a:ext>
                </a:extLst>
              </p14:cNvPr>
              <p14:cNvContentPartPr/>
              <p14:nvPr/>
            </p14:nvContentPartPr>
            <p14:xfrm>
              <a:off x="1089360" y="1157040"/>
              <a:ext cx="6689160" cy="404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127EB8-9336-D704-09D9-130E090976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000" y="1147680"/>
                <a:ext cx="6707880" cy="40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8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0211-9E0E-406D-8E4A-F19FFD89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Common errors: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If there is a parameter in collection function that uses a specific type of Visitor and not the parent</a:t>
            </a:r>
          </a:p>
          <a:p>
            <a:pPr lvl="2"/>
            <a:r>
              <a:rPr lang="en-US" dirty="0"/>
              <a:t>You broke D in SOLID</a:t>
            </a:r>
          </a:p>
          <a:p>
            <a:pPr lvl="2"/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If you have more than function looping through your collection for a visitor</a:t>
            </a:r>
          </a:p>
          <a:p>
            <a:pPr lvl="2"/>
            <a:r>
              <a:rPr lang="en-US" dirty="0"/>
              <a:t>You broke O in SOLID</a:t>
            </a:r>
          </a:p>
          <a:p>
            <a:pPr lvl="2"/>
            <a:r>
              <a:rPr lang="en-US" dirty="0"/>
              <a:t>Another function for a singular item, or range is OK</a:t>
            </a:r>
          </a:p>
          <a:p>
            <a:pPr marL="914400" lvl="2" indent="0">
              <a:buNone/>
            </a:pP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If you have a Visitor member variable in your collection</a:t>
            </a:r>
          </a:p>
          <a:p>
            <a:pPr lvl="2"/>
            <a:r>
              <a:rPr lang="en-US" dirty="0"/>
              <a:t>You broke O in SOLID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BC9A2-B397-4C60-B393-C1A0296B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notes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886003-3FAC-68A3-0E46-CA50AB0E9E23}"/>
                  </a:ext>
                </a:extLst>
              </p14:cNvPr>
              <p14:cNvContentPartPr/>
              <p14:nvPr/>
            </p14:nvContentPartPr>
            <p14:xfrm>
              <a:off x="2928960" y="812160"/>
              <a:ext cx="8980200" cy="351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886003-3FAC-68A3-0E46-CA50AB0E9E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9600" y="802800"/>
                <a:ext cx="8998920" cy="35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52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63E2B5-F543-4D87-6295-88757CE76E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Call should be generic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accept(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v:Visitor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accept(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v:Visitor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max: 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/>
              <a:t>The above are OK.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b="1" dirty="0"/>
              <a:t>These are not: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accept(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v:MaleVisitor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looks at the first two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accept2(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v:Visitor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A8FB-E43F-55A0-9CDC-B474E6A705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algn="ctr"/>
            <a:r>
              <a:rPr lang="en-US" dirty="0"/>
              <a:t>How do you fix this?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Polymorphism!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DF8EE-D016-BE9C-787E-65F2064E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Example of errors 1\2</a:t>
            </a:r>
            <a:endParaRPr lang="en-US" dirty="0"/>
          </a:p>
        </p:txBody>
      </p:sp>
      <p:pic>
        <p:nvPicPr>
          <p:cNvPr id="8" name="Picture 7" descr="A picture containing text, reptile&#10;&#10;Description automatically generated">
            <a:extLst>
              <a:ext uri="{FF2B5EF4-FFF2-40B4-BE49-F238E27FC236}">
                <a16:creationId xmlns:a16="http://schemas.microsoft.com/office/drawing/2014/main" id="{F55A4497-D51D-31FD-A2A1-E07FAEEF5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0279" r="23984" b="16460"/>
          <a:stretch/>
        </p:blipFill>
        <p:spPr>
          <a:xfrm>
            <a:off x="7130174" y="5253292"/>
            <a:ext cx="4445660" cy="14010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1A6D1F-393E-39CC-EC40-E2161E5E9E96}"/>
                  </a:ext>
                </a:extLst>
              </p14:cNvPr>
              <p14:cNvContentPartPr/>
              <p14:nvPr/>
            </p14:nvContentPartPr>
            <p14:xfrm>
              <a:off x="1378080" y="1492560"/>
              <a:ext cx="5239440" cy="454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1A6D1F-393E-39CC-EC40-E2161E5E9E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720" y="1483200"/>
                <a:ext cx="5258160" cy="45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1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5613-4940-4C63-B9C6-16BB294B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the Visitor in the </a:t>
            </a:r>
            <a:r>
              <a:rPr lang="en-US" b="1" dirty="0"/>
              <a:t>caller</a:t>
            </a:r>
            <a:r>
              <a:rPr lang="en-US" dirty="0"/>
              <a:t> to avoid reopening The manager!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0BCEB-C8B7-4046-9335-C041EB5E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solving error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7EA4BF-4828-42DD-BE25-CD6526D72C72}"/>
              </a:ext>
            </a:extLst>
          </p:cNvPr>
          <p:cNvGraphicFramePr>
            <a:graphicFrameLocks noGrp="1"/>
          </p:cNvGraphicFramePr>
          <p:nvPr/>
        </p:nvGraphicFramePr>
        <p:xfrm>
          <a:off x="8634662" y="4215617"/>
          <a:ext cx="25182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CountMalesVisitor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0528AB-82FC-4076-83CB-E38FA1CD3BEA}"/>
              </a:ext>
            </a:extLst>
          </p:cNvPr>
          <p:cNvGraphicFramePr>
            <a:graphicFrameLocks noGrp="1"/>
          </p:cNvGraphicFramePr>
          <p:nvPr/>
        </p:nvGraphicFramePr>
        <p:xfrm>
          <a:off x="4699156" y="4088681"/>
          <a:ext cx="251822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22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Visitor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4C421B-7107-4F97-A09B-E0A893F5BAA9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7217385" y="4586457"/>
            <a:ext cx="1417277" cy="7684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6A4B1C-96AC-48DB-B76F-EE48D002A9C8}"/>
              </a:ext>
            </a:extLst>
          </p:cNvPr>
          <p:cNvGraphicFramePr>
            <a:graphicFrameLocks noGrp="1"/>
          </p:cNvGraphicFramePr>
          <p:nvPr/>
        </p:nvGraphicFramePr>
        <p:xfrm>
          <a:off x="4115596" y="5460720"/>
          <a:ext cx="345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35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 accept(v : Visitor)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A003A1-5DF0-4684-9B58-F87F1715D5A1}"/>
              </a:ext>
            </a:extLst>
          </p:cNvPr>
          <p:cNvGraphicFramePr>
            <a:graphicFrameLocks noGrp="1"/>
          </p:cNvGraphicFramePr>
          <p:nvPr/>
        </p:nvGraphicFramePr>
        <p:xfrm>
          <a:off x="8361437" y="5460720"/>
          <a:ext cx="345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35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override accept(v : Visitor)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6CF79A-0DC6-423C-A6F3-5498F31353A6}"/>
              </a:ext>
            </a:extLst>
          </p:cNvPr>
          <p:cNvCxnSpPr>
            <a:endCxn id="7" idx="3"/>
          </p:cNvCxnSpPr>
          <p:nvPr/>
        </p:nvCxnSpPr>
        <p:spPr>
          <a:xfrm flipH="1">
            <a:off x="7568931" y="5831560"/>
            <a:ext cx="7888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AAB48-1E12-4CD5-B0B4-83981CECC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35147"/>
              </p:ext>
            </p:extLst>
          </p:nvPr>
        </p:nvGraphicFramePr>
        <p:xfrm>
          <a:off x="1562100" y="4314521"/>
          <a:ext cx="295275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52750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runVisitor</a:t>
                      </a:r>
                      <a:r>
                        <a:rPr lang="en-US" dirty="0"/>
                        <a:t>(v : Visitor):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6A447D-1182-4AA0-BC4B-301E276325B9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flipH="1" flipV="1">
            <a:off x="3038475" y="5056201"/>
            <a:ext cx="1077121" cy="775359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4F0C42-7DCA-4888-A018-00E0B43A69FB}"/>
              </a:ext>
            </a:extLst>
          </p:cNvPr>
          <p:cNvSpPr txBox="1"/>
          <p:nvPr/>
        </p:nvSpPr>
        <p:spPr>
          <a:xfrm>
            <a:off x="3688068" y="5797881"/>
            <a:ext cx="307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DB95B38-121D-472B-8707-11576985F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85301"/>
              </p:ext>
            </p:extLst>
          </p:nvPr>
        </p:nvGraphicFramePr>
        <p:xfrm>
          <a:off x="368587" y="3473692"/>
          <a:ext cx="193466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4669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runTaskA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5B7537-01F4-4DEA-A6EB-A547C8D1BDE3}"/>
              </a:ext>
            </a:extLst>
          </p:cNvPr>
          <p:cNvCxnSpPr>
            <a:cxnSpLocks/>
            <a:stCxn id="10" idx="1"/>
            <a:endCxn id="14" idx="2"/>
          </p:cNvCxnSpPr>
          <p:nvPr/>
        </p:nvCxnSpPr>
        <p:spPr>
          <a:xfrm flipH="1" flipV="1">
            <a:off x="1335921" y="4215372"/>
            <a:ext cx="226179" cy="469989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92180F-68B1-424C-8822-AB0571A391A3}"/>
              </a:ext>
            </a:extLst>
          </p:cNvPr>
          <p:cNvSpPr txBox="1"/>
          <p:nvPr/>
        </p:nvSpPr>
        <p:spPr>
          <a:xfrm>
            <a:off x="1254919" y="4645867"/>
            <a:ext cx="307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45D9F-B867-4615-8862-A2C6143390BA}"/>
              </a:ext>
            </a:extLst>
          </p:cNvPr>
          <p:cNvSpPr txBox="1"/>
          <p:nvPr/>
        </p:nvSpPr>
        <p:spPr>
          <a:xfrm>
            <a:off x="8280991" y="2920008"/>
            <a:ext cx="353378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Hub makes the visitor instance, and forwards it to Farmer. It then uses the result stored in the visitor.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F1B3B9-E68D-6966-CE0E-C6F0C20490B7}"/>
                  </a:ext>
                </a:extLst>
              </p14:cNvPr>
              <p14:cNvContentPartPr/>
              <p14:nvPr/>
            </p14:nvContentPartPr>
            <p14:xfrm>
              <a:off x="471960" y="1382040"/>
              <a:ext cx="6684120" cy="199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F1B3B9-E68D-6966-CE0E-C6F0C20490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0" y="1372680"/>
                <a:ext cx="6702840" cy="2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39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00E9-4C3F-4BD0-810D-7B9868A08E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also can be used in place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35AF3-E5F6-4DD8-B507-A05DCD0C3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Instead of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accept(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v:Visitor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v:Visitor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sentAVisitor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v:Visitor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welcomeVisitor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v:Visitor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acceptOperation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v:Visitor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performOperation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v:Visitor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doJob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v:Visitor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2B172-B2E1-4BC9-8053-A4578139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like </a:t>
            </a:r>
            <a:r>
              <a:rPr lang="en-US" dirty="0" err="1"/>
              <a:t>acceptX</a:t>
            </a:r>
            <a:r>
              <a:rPr lang="en-US" dirty="0"/>
              <a:t>()?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0AB15-1B33-4970-B426-8CFAFC488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50113"/>
              </p:ext>
            </p:extLst>
          </p:nvPr>
        </p:nvGraphicFramePr>
        <p:xfrm>
          <a:off x="635882" y="3229816"/>
          <a:ext cx="478245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458">
                  <a:extLst>
                    <a:ext uri="{9D8B030D-6E8A-4147-A177-3AD203B41FA5}">
                      <a16:colId xmlns:a16="http://schemas.microsoft.com/office/drawing/2014/main" val="2854049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Visitor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visitCattle</a:t>
                      </a:r>
                      <a:r>
                        <a:rPr lang="en-US" dirty="0"/>
                        <a:t>(c: Cattle)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ImAChicken</a:t>
                      </a:r>
                      <a:r>
                        <a:rPr lang="en-US" dirty="0"/>
                        <a:t>(c: Chicken)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7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859E8-A322-4304-85FC-0571790DC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9C80D-401E-4B02-9359-EF7926DB2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amazing thing is that you can add new capabilities without changing the way the data is stored.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40B69-F726-4DCD-BBE3-9217A621F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98B380-8A86-4706-99C4-D239E8DC9B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For a complex task, all of the code for the task ends up in one place instead of being spread all over.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86052C-6C20-4A01-84D3-703CC836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pic>
        <p:nvPicPr>
          <p:cNvPr id="9" name="Picture 8" descr="A close up of a ball&#10;&#10;Description automatically generated">
            <a:extLst>
              <a:ext uri="{FF2B5EF4-FFF2-40B4-BE49-F238E27FC236}">
                <a16:creationId xmlns:a16="http://schemas.microsoft.com/office/drawing/2014/main" id="{C6EBB1B3-4B3D-477F-96ED-6147700529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19936" y="3856705"/>
            <a:ext cx="3249445" cy="23552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61A79E-2F7E-B00F-66DE-471DFC5B6CA7}"/>
                  </a:ext>
                </a:extLst>
              </p14:cNvPr>
              <p14:cNvContentPartPr/>
              <p14:nvPr/>
            </p14:nvContentPartPr>
            <p14:xfrm>
              <a:off x="7798680" y="1915920"/>
              <a:ext cx="1685880" cy="8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61A79E-2F7E-B00F-66DE-471DFC5B6C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20" y="1906560"/>
                <a:ext cx="1704600" cy="1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17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777F-58D7-418C-8736-50886BB6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u="sng" dirty="0"/>
              <a:t>It’s job description:</a:t>
            </a: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Make it possible for us to work with collections of different types of objects and do type-specific operations in a type-safe way.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 This allows us to interesting things with classes without modifying them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724A9-914D-4994-B3E4-E5A1F9F3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Visitor</a:t>
            </a:r>
          </a:p>
        </p:txBody>
      </p:sp>
    </p:spTree>
    <p:extLst>
      <p:ext uri="{BB962C8B-B14F-4D97-AF65-F5344CB8AC3E}">
        <p14:creationId xmlns:p14="http://schemas.microsoft.com/office/powerpoint/2010/main" val="2752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859E8-A322-4304-85FC-0571790DC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9C80D-401E-4B02-9359-EF7926DB2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There is a bit of extra code needed to support the visitor pattern.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40B69-F726-4DCD-BBE3-9217A621F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98B380-8A86-4706-99C4-D239E8DC9B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function name Accept() is not meaningful. The meaning is the concrete visitor.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Also, every time you add a new derived type, you have to add a new accept/visit function for that type.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86052C-6C20-4A01-84D3-703CC836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pic>
        <p:nvPicPr>
          <p:cNvPr id="9" name="Picture 8" descr="A close up of a ball&#10;&#10;Description automatically generated">
            <a:extLst>
              <a:ext uri="{FF2B5EF4-FFF2-40B4-BE49-F238E27FC236}">
                <a16:creationId xmlns:a16="http://schemas.microsoft.com/office/drawing/2014/main" id="{49FE3D63-6DA9-4BBF-9241-417083B259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080655" y="3856705"/>
            <a:ext cx="3539281" cy="23552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657EB5-C31F-0303-7370-5E2910DC9E25}"/>
                  </a:ext>
                </a:extLst>
              </p14:cNvPr>
              <p14:cNvContentPartPr/>
              <p14:nvPr/>
            </p14:nvContentPartPr>
            <p14:xfrm>
              <a:off x="4399560" y="2779200"/>
              <a:ext cx="5838120" cy="339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657EB5-C31F-0303-7370-5E2910DC9E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0200" y="2769840"/>
                <a:ext cx="5856840" cy="34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5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912C-F33B-41B8-BB3D-74A327D80D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visitor can call another visitor!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Farm example:</a:t>
            </a:r>
          </a:p>
          <a:p>
            <a:pPr marL="457200" lvl="1" indent="0" algn="ctr">
              <a:buNone/>
            </a:pPr>
            <a:r>
              <a:rPr lang="en-US" dirty="0"/>
              <a:t>Use a visitor to view all food bins to set their amounts, BUT at each bin you need to know which animals are adjacent to it</a:t>
            </a:r>
          </a:p>
        </p:txBody>
      </p:sp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51FDFE-8DF8-7920-EB41-6E0170FED0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1398429"/>
            <a:ext cx="5626100" cy="4500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37280-B668-41A4-9218-A5E55A64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 on implementation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94DE6-05AA-0855-1029-4B8564AD7B37}"/>
                  </a:ext>
                </a:extLst>
              </p14:cNvPr>
              <p14:cNvContentPartPr/>
              <p14:nvPr/>
            </p14:nvContentPartPr>
            <p14:xfrm>
              <a:off x="564840" y="3741120"/>
              <a:ext cx="4954320" cy="198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94DE6-05AA-0855-1029-4B8564AD7B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480" y="3731760"/>
                <a:ext cx="4973040" cy="20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AB7D-C5EC-440E-BC71-31BDA2BE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and when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F2175-A8D7-4DA4-B7FE-7F67FC9FC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D021-6C05-4BC1-A797-16A161878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you have the following, you should probably use a Visitor</a:t>
            </a:r>
          </a:p>
          <a:p>
            <a:pPr marL="0" indent="0" algn="ctr">
              <a:buNone/>
            </a:pPr>
            <a:endParaRPr lang="en-US" dirty="0"/>
          </a:p>
          <a:p>
            <a:pPr marL="742950" indent="-742950" algn="ctr">
              <a:buFont typeface="+mj-lt"/>
              <a:buAutoNum type="arabicPeriod"/>
            </a:pPr>
            <a:r>
              <a:rPr lang="en-US" dirty="0"/>
              <a:t>There are many distinct, and unrelated operations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dirty="0"/>
              <a:t>There are multiple types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dirty="0"/>
              <a:t>The operation is type specific 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692F8D52-C484-190E-5C1B-85DB0E9B15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2971511"/>
            <a:ext cx="3313112" cy="1237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7D97BD-77EC-4607-9857-64FCA559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 “must have” rules</a:t>
            </a:r>
          </a:p>
        </p:txBody>
      </p:sp>
    </p:spTree>
    <p:extLst>
      <p:ext uri="{BB962C8B-B14F-4D97-AF65-F5344CB8AC3E}">
        <p14:creationId xmlns:p14="http://schemas.microsoft.com/office/powerpoint/2010/main" val="35184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FFAA4-5781-435F-ADCA-88C75FC56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There are many distinct, and unrelated operations…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 operation, then we have structs.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many unrelated operations, we can get class bloat which "pollutes" the classes with these operations.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E52D4E-294A-4FA1-9F62-13B39920A2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1933575"/>
            <a:ext cx="3313112" cy="3313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7ED97-BF9E-4CD1-8824-CB5A8586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498397-755A-9F4D-20FF-F97A9336FD3D}"/>
                  </a:ext>
                </a:extLst>
              </p14:cNvPr>
              <p14:cNvContentPartPr/>
              <p14:nvPr/>
            </p14:nvContentPartPr>
            <p14:xfrm>
              <a:off x="963000" y="3410280"/>
              <a:ext cx="5344920" cy="214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498397-755A-9F4D-20FF-F97A9336FD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640" y="3400920"/>
                <a:ext cx="5363640" cy="21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2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E596DCF5-4363-482D-AF33-5E619096CF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1863825"/>
            <a:ext cx="2995612" cy="35462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397BA4-B9EF-46D9-97BC-A89C6362CA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There are multiple types…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AKA child classes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Without this, a regular manager often will do the job better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7ED97-BF9E-4CD1-8824-CB5A8586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29824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A5477A2-7F31-4E55-BE74-BE7C644EA3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/>
              <a:t>The operation is type specific…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it is not type specific, then inheritance should be sufficient</a:t>
            </a:r>
          </a:p>
          <a:p>
            <a:endParaRPr lang="en-US" dirty="0"/>
          </a:p>
        </p:txBody>
      </p:sp>
      <p:pic>
        <p:nvPicPr>
          <p:cNvPr id="16" name="Content Placeholder 11">
            <a:extLst>
              <a:ext uri="{FF2B5EF4-FFF2-40B4-BE49-F238E27FC236}">
                <a16:creationId xmlns:a16="http://schemas.microsoft.com/office/drawing/2014/main" id="{36A4F125-A1A1-4C93-9949-0049117CA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1539081"/>
            <a:ext cx="5626100" cy="421957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7ED97-BF9E-4CD1-8824-CB5A8586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07BFE8-9833-AE61-EF0B-B67D1171177C}"/>
                  </a:ext>
                </a:extLst>
              </p14:cNvPr>
              <p14:cNvContentPartPr/>
              <p14:nvPr/>
            </p14:nvContentPartPr>
            <p14:xfrm>
              <a:off x="2454120" y="5194800"/>
              <a:ext cx="910440" cy="41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07BFE8-9833-AE61-EF0B-B67D117117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4760" y="5185440"/>
                <a:ext cx="929160" cy="4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2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FFAA4-5781-435F-ADCA-88C75FC56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Visitors </a:t>
            </a:r>
            <a:r>
              <a:rPr lang="en-US" b="1" i="1" u="sng" dirty="0"/>
              <a:t>are best </a:t>
            </a:r>
            <a:r>
              <a:rPr lang="en-US" dirty="0"/>
              <a:t>when the classes defining the object structure rarely change, but you often need to define new operations over that structure.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Simulations</a:t>
            </a:r>
            <a:r>
              <a:rPr lang="en-US" dirty="0"/>
              <a:t> (</a:t>
            </a:r>
            <a:r>
              <a:rPr lang="en-US" i="1" dirty="0"/>
              <a:t>varying types of date to pull</a:t>
            </a:r>
            <a:r>
              <a:rPr lang="en-US" dirty="0"/>
              <a:t>) and </a:t>
            </a:r>
            <a:r>
              <a:rPr lang="en-US" b="1" dirty="0"/>
              <a:t>video games </a:t>
            </a:r>
            <a:r>
              <a:rPr lang="en-US" dirty="0"/>
              <a:t>(</a:t>
            </a:r>
            <a:r>
              <a:rPr lang="en-US" i="1" dirty="0"/>
              <a:t>interaction</a:t>
            </a:r>
            <a:r>
              <a:rPr lang="en-US" dirty="0"/>
              <a:t>) come to mind…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FBE61-3233-1805-86B3-CF5A9CC44D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068412"/>
            <a:ext cx="5626100" cy="3160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7ED97-BF9E-4CD1-8824-CB5A8586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36FB7D-AC26-33E3-DDC8-0BBA72C4D0EC}"/>
                  </a:ext>
                </a:extLst>
              </p14:cNvPr>
              <p14:cNvContentPartPr/>
              <p14:nvPr/>
            </p14:nvContentPartPr>
            <p14:xfrm>
              <a:off x="244080" y="3965760"/>
              <a:ext cx="1508760" cy="156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36FB7D-AC26-33E3-DDC8-0BBA72C4D0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720" y="3956400"/>
                <a:ext cx="1527480" cy="15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2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FFAA4-5781-435F-ADCA-88C75FC5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Again, a pattern is JUST a pattern</a:t>
            </a:r>
          </a:p>
          <a:p>
            <a:pPr marL="0" indent="0" algn="ctr">
              <a:buNone/>
            </a:pPr>
            <a:r>
              <a:rPr lang="en-US" dirty="0"/>
              <a:t>It’s a starting point.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the accept function need to be abstract? </a:t>
            </a:r>
          </a:p>
          <a:p>
            <a:pPr marL="0" indent="0">
              <a:buNone/>
            </a:pPr>
            <a:r>
              <a:rPr lang="en-US" dirty="0"/>
              <a:t>How about an interface? </a:t>
            </a:r>
          </a:p>
          <a:p>
            <a:pPr marL="0" indent="0">
              <a:buNone/>
            </a:pPr>
            <a:r>
              <a:rPr lang="en-US" dirty="0"/>
              <a:t>Do we have to define all accept functions?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7ED97-BF9E-4CD1-8824-CB5A8586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usage</a:t>
            </a:r>
          </a:p>
        </p:txBody>
      </p:sp>
    </p:spTree>
    <p:extLst>
      <p:ext uri="{BB962C8B-B14F-4D97-AF65-F5344CB8AC3E}">
        <p14:creationId xmlns:p14="http://schemas.microsoft.com/office/powerpoint/2010/main" val="23583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FFAA4-5781-435F-ADCA-88C75FC56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+mn-lt"/>
              </a:rPr>
              <a:t>Add a default visit function (called from the other visits inside the interface). </a:t>
            </a:r>
          </a:p>
          <a:p>
            <a:pPr marL="57150" indent="0" algn="ctr">
              <a:buNone/>
            </a:pPr>
            <a:r>
              <a:rPr lang="en-US" i="1" dirty="0">
                <a:latin typeface="+mn-lt"/>
              </a:rPr>
              <a:t>This can be useful if you have operations to apply to all but one or two classes.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A visitor need additional information to work</a:t>
            </a:r>
          </a:p>
          <a:p>
            <a:pPr marL="57150" indent="0" algn="ctr">
              <a:buNone/>
            </a:pPr>
            <a:r>
              <a:rPr lang="en-US" i="1" dirty="0">
                <a:latin typeface="+mn-lt"/>
              </a:rPr>
              <a:t>Add member variables and use the constructor or settings to initialize it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8" name="Content Placeholder 7" descr="A bunch of vegetables on a cutting board&#10;&#10;Description automatically generated">
            <a:extLst>
              <a:ext uri="{FF2B5EF4-FFF2-40B4-BE49-F238E27FC236}">
                <a16:creationId xmlns:a16="http://schemas.microsoft.com/office/drawing/2014/main" id="{FF90E36F-09FF-45A6-A555-B280B1275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835819"/>
            <a:ext cx="5626100" cy="562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7ED97-BF9E-4CD1-8824-CB5A8586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Variations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D39FB7-FF93-14D9-82ED-53AF6C38E338}"/>
                  </a:ext>
                </a:extLst>
              </p14:cNvPr>
              <p14:cNvContentPartPr/>
              <p14:nvPr/>
            </p14:nvContentPartPr>
            <p14:xfrm>
              <a:off x="1401120" y="1219680"/>
              <a:ext cx="2441520" cy="422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D39FB7-FF93-14D9-82ED-53AF6C38E3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1760" y="1210320"/>
                <a:ext cx="2460240" cy="42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64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229B-A80F-4EE7-940A-7AFD958D4D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say I have a farm</a:t>
            </a:r>
          </a:p>
          <a:p>
            <a:pPr marL="457200" lvl="1" indent="0">
              <a:buNone/>
            </a:pPr>
            <a:r>
              <a:rPr lang="en-US" dirty="0"/>
              <a:t>It has</a:t>
            </a:r>
          </a:p>
          <a:p>
            <a:pPr marL="914400" lvl="2" indent="0">
              <a:buNone/>
            </a:pPr>
            <a:r>
              <a:rPr lang="en-US" dirty="0"/>
              <a:t>Cattle</a:t>
            </a:r>
          </a:p>
          <a:p>
            <a:pPr marL="914400" lvl="2" indent="0">
              <a:buNone/>
            </a:pPr>
            <a:r>
              <a:rPr lang="en-US" dirty="0"/>
              <a:t>Chickens</a:t>
            </a:r>
          </a:p>
          <a:p>
            <a:pPr marL="914400" lvl="2" indent="0">
              <a:buNone/>
            </a:pPr>
            <a:r>
              <a:rPr lang="en-US" dirty="0"/>
              <a:t>Llamas</a:t>
            </a:r>
          </a:p>
          <a:p>
            <a:pPr marL="914400" lvl="2" indent="0">
              <a:buNone/>
            </a:pPr>
            <a:r>
              <a:rPr lang="en-US" dirty="0"/>
              <a:t>Pigs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Let’s say a farmer is just a class that holds all the animals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4CBF03-DC15-31A9-D068-35F67C578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2176537"/>
            <a:ext cx="3313112" cy="2827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11929-59CF-44F1-983C-0589AF58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1948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0E87-29BB-46F3-9A5A-C6842050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(Bad) Alternatives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2E7C-0823-495A-96A7-D5EE36175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CC36BAEA-9C14-DAEE-248C-5190B014D2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1274919"/>
            <a:ext cx="5776912" cy="474789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B630E-1763-E84C-A98D-FC24F6D5FD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Could I write a static function with a giant switch with “instance of”?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Technically yes, you could. BUT this is considered bad practice in MANY cases.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Plus, let’s see what happens after we apply the SOLID principles…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B0E87-29BB-46F3-9A5A-C6842050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</a:t>
            </a:r>
            <a:r>
              <a:rPr lang="en-US" dirty="0" err="1"/>
              <a:t>instanceof</a:t>
            </a:r>
            <a:r>
              <a:rPr lang="en-US" dirty="0"/>
              <a:t> (or similar)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7E6F23-31D6-8CF2-BA10-E54D9CAF7089}"/>
                  </a:ext>
                </a:extLst>
              </p14:cNvPr>
              <p14:cNvContentPartPr/>
              <p14:nvPr/>
            </p14:nvContentPartPr>
            <p14:xfrm>
              <a:off x="5943600" y="951480"/>
              <a:ext cx="3841200" cy="140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7E6F23-31D6-8CF2-BA10-E54D9CAF70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4240" y="942120"/>
                <a:ext cx="3859920" cy="14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7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2E7C-0823-495A-96A7-D5EE361754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First…</a:t>
            </a: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Where should this giant block go?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b="1" u="sng" dirty="0">
                <a:latin typeface="+mn-lt"/>
              </a:rPr>
              <a:t>Reminder: those that know, do!</a:t>
            </a:r>
          </a:p>
          <a:p>
            <a:pPr marL="0" indent="0" algn="ctr">
              <a:buNone/>
            </a:pPr>
            <a:r>
              <a:rPr lang="en-US" i="1" dirty="0">
                <a:latin typeface="+mn-lt"/>
              </a:rPr>
              <a:t>The derived classes doesn’t work…</a:t>
            </a:r>
          </a:p>
          <a:p>
            <a:pPr marL="0" indent="0" algn="ctr">
              <a:buNone/>
            </a:pPr>
            <a:r>
              <a:rPr lang="en-US" i="1" dirty="0">
                <a:latin typeface="+mn-lt"/>
              </a:rPr>
              <a:t>The parent class doesn’t work…</a:t>
            </a:r>
          </a:p>
          <a:p>
            <a:pPr marL="0" indent="0" algn="ctr">
              <a:buNone/>
            </a:pPr>
            <a:endParaRPr lang="en-US" i="1" dirty="0">
              <a:latin typeface="+mn-lt"/>
            </a:endParaRPr>
          </a:p>
          <a:p>
            <a:pPr marL="0" indent="0" algn="ctr">
              <a:buNone/>
            </a:pPr>
            <a:r>
              <a:rPr lang="en-US" i="1" dirty="0">
                <a:latin typeface="+mn-lt"/>
              </a:rPr>
              <a:t>The manager manages the collection…OK, let’s try there</a:t>
            </a:r>
          </a:p>
          <a:p>
            <a:pPr marL="0" indent="0" algn="ctr">
              <a:buNone/>
            </a:pPr>
            <a:endParaRPr lang="en-US" i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6" name="Content Placeholder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B47C56C-DDFF-4797-9131-8546D28F32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2357157"/>
            <a:ext cx="3313112" cy="2465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B0E87-29BB-46F3-9A5A-C6842050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</a:t>
            </a:r>
            <a:r>
              <a:rPr lang="en-US" dirty="0" err="1"/>
              <a:t>instanceof</a:t>
            </a:r>
            <a:r>
              <a:rPr lang="en-US" dirty="0"/>
              <a:t> (or similar)</a:t>
            </a:r>
          </a:p>
        </p:txBody>
      </p:sp>
    </p:spTree>
    <p:extLst>
      <p:ext uri="{BB962C8B-B14F-4D97-AF65-F5344CB8AC3E}">
        <p14:creationId xmlns:p14="http://schemas.microsoft.com/office/powerpoint/2010/main" val="198525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8A0F6-59D7-6A1B-580F-9AC2028322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Oh wait…that breaks the O in SOLID…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Every time I need a new operation, I need to reopen the manager…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Solution?</a:t>
            </a:r>
          </a:p>
          <a:p>
            <a:pPr marL="0" indent="0" algn="ctr">
              <a:buNone/>
            </a:pPr>
            <a:endParaRPr lang="en-US" b="1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 Put it in its own class! This means you still send each element to this class…</a:t>
            </a: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Bonus: </a:t>
            </a:r>
            <a:r>
              <a:rPr lang="en-US" dirty="0">
                <a:latin typeface="+mn-lt"/>
              </a:rPr>
              <a:t>the intermediate result goes in this class as well, and we avoid “code bloat”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B0E87-29BB-46F3-9A5A-C6842050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</a:t>
            </a:r>
            <a:r>
              <a:rPr lang="en-US" dirty="0" err="1"/>
              <a:t>instanceof</a:t>
            </a:r>
            <a:r>
              <a:rPr lang="en-US" dirty="0"/>
              <a:t> (or similar)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4384E8-7760-2997-4BBF-3CCCE805D7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086" y="1859824"/>
            <a:ext cx="2871465" cy="35542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7587B4-317E-F1C6-3EEC-0587B8646686}"/>
                  </a:ext>
                </a:extLst>
              </p14:cNvPr>
              <p14:cNvContentPartPr/>
              <p14:nvPr/>
            </p14:nvContentPartPr>
            <p14:xfrm>
              <a:off x="2365560" y="5132520"/>
              <a:ext cx="6980040" cy="95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7587B4-317E-F1C6-3EEC-0587B86466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6200" y="5123160"/>
                <a:ext cx="6998760" cy="9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3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2E7C-0823-495A-96A7-D5EE361754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i="1" u="sng" dirty="0">
                <a:latin typeface="+mn-lt"/>
              </a:rPr>
              <a:t>Oh wait…that breaks the I in SOLID…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We should rely on interfaces (abstractions). Right now, the operation is “</a:t>
            </a:r>
            <a:r>
              <a:rPr lang="en-US" i="1" dirty="0">
                <a:latin typeface="+mn-lt"/>
              </a:rPr>
              <a:t>duct taped</a:t>
            </a:r>
            <a:r>
              <a:rPr lang="en-US" dirty="0">
                <a:latin typeface="+mn-lt"/>
              </a:rPr>
              <a:t>” to the class that has our giant if-else if block.</a:t>
            </a: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Solution?</a:t>
            </a: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 Make an interface and derived the operation! </a:t>
            </a: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In this case, we only have one function which has the entire set of instances </a:t>
            </a:r>
            <a:r>
              <a:rPr lang="en-US" b="1" dirty="0" err="1">
                <a:latin typeface="+mn-lt"/>
              </a:rPr>
              <a:t>of’s</a:t>
            </a:r>
            <a:endParaRPr lang="en-US" dirty="0">
              <a:latin typeface="+mn-lt"/>
            </a:endParaRPr>
          </a:p>
        </p:txBody>
      </p:sp>
      <p:pic>
        <p:nvPicPr>
          <p:cNvPr id="7" name="Content Placeholder 6" descr="A picture containing plane, airplane&#10;&#10;Description generated with very high confidence">
            <a:extLst>
              <a:ext uri="{FF2B5EF4-FFF2-40B4-BE49-F238E27FC236}">
                <a16:creationId xmlns:a16="http://schemas.microsoft.com/office/drawing/2014/main" id="{4D2893ED-25B5-9B9E-019D-890E1BF63E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8501063" y="2608622"/>
            <a:ext cx="3313112" cy="1963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B0E87-29BB-46F3-9A5A-C6842050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</a:t>
            </a:r>
            <a:r>
              <a:rPr lang="en-US" dirty="0" err="1"/>
              <a:t>instanceof</a:t>
            </a:r>
            <a:r>
              <a:rPr lang="en-US" dirty="0"/>
              <a:t> (or similar)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E65665-E850-A176-5B1B-6E2F163C16D3}"/>
                  </a:ext>
                </a:extLst>
              </p14:cNvPr>
              <p14:cNvContentPartPr/>
              <p14:nvPr/>
            </p14:nvContentPartPr>
            <p14:xfrm>
              <a:off x="2988720" y="2687040"/>
              <a:ext cx="4602240" cy="198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E65665-E850-A176-5B1B-6E2F163C16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9360" y="2677680"/>
                <a:ext cx="4620960" cy="20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3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2E7C-0823-495A-96A7-D5EE361754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Oh wait…good coding practice will have each else-if call a function to do it job, like so: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obj.getType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==“A”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doAsFunc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((A)obj)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obj.getType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==“B”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doBsFunc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((B)obj)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obj.getType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==“C”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doCsFunc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((C)obj)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9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6DD25A-0A6D-4A6B-BEE7-088B38FDFD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Hold on, doesn’t visitor go directly to the </a:t>
            </a:r>
            <a:r>
              <a:rPr lang="en-US" dirty="0" err="1">
                <a:latin typeface="+mn-lt"/>
              </a:rPr>
              <a:t>doXsFunc</a:t>
            </a:r>
            <a:r>
              <a:rPr lang="en-US" dirty="0">
                <a:latin typeface="+mn-lt"/>
              </a:rPr>
              <a:t>(…) with </a:t>
            </a:r>
            <a:r>
              <a:rPr lang="en-US" dirty="0" err="1">
                <a:latin typeface="+mn-lt"/>
              </a:rPr>
              <a:t>acceptX</a:t>
            </a:r>
            <a:r>
              <a:rPr lang="en-US" dirty="0">
                <a:latin typeface="+mn-lt"/>
              </a:rPr>
              <a:t>(…)?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Yes, yes it does.</a:t>
            </a:r>
          </a:p>
          <a:p>
            <a:pPr marL="0" indent="0" algn="ctr">
              <a:buNone/>
            </a:pPr>
            <a:endParaRPr lang="en-US" b="1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In summary, you have </a:t>
            </a:r>
            <a:r>
              <a:rPr lang="en-US" b="1" dirty="0">
                <a:latin typeface="+mn-lt"/>
              </a:rPr>
              <a:t>two fewer </a:t>
            </a:r>
            <a:r>
              <a:rPr lang="en-US" dirty="0">
                <a:latin typeface="+mn-lt"/>
              </a:rPr>
              <a:t>function calls </a:t>
            </a:r>
            <a:r>
              <a:rPr lang="en-US" b="1" dirty="0">
                <a:latin typeface="+mn-lt"/>
              </a:rPr>
              <a:t>with the visitor pattern</a:t>
            </a:r>
            <a:r>
              <a:rPr lang="en-US" dirty="0">
                <a:latin typeface="+mn-lt"/>
              </a:rPr>
              <a:t>, and you haven’t changed the number of your classes!</a:t>
            </a: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  </a:t>
            </a: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 </a:t>
            </a: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 </a:t>
            </a: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B0E87-29BB-46F3-9A5A-C6842050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</a:t>
            </a:r>
            <a:r>
              <a:rPr lang="en-US" dirty="0" err="1"/>
              <a:t>instanceof</a:t>
            </a:r>
            <a:r>
              <a:rPr lang="en-US" dirty="0"/>
              <a:t> (or similar): </a:t>
            </a:r>
            <a:r>
              <a:rPr lang="en-US" b="1" i="1" u="sng" dirty="0"/>
              <a:t>NOPE!</a:t>
            </a:r>
          </a:p>
        </p:txBody>
      </p:sp>
      <p:pic>
        <p:nvPicPr>
          <p:cNvPr id="7" name="Content Placeholder 15" descr="A close up of a sign&#10;&#10;Description automatically generated">
            <a:extLst>
              <a:ext uri="{FF2B5EF4-FFF2-40B4-BE49-F238E27FC236}">
                <a16:creationId xmlns:a16="http://schemas.microsoft.com/office/drawing/2014/main" id="{3AA7AC9E-B167-4128-B8A7-E1F54C3A3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9805" y="4345238"/>
            <a:ext cx="3206561" cy="2137707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38AF75-1089-F497-A237-E38A4046D1E5}"/>
                  </a:ext>
                </a:extLst>
              </p14:cNvPr>
              <p14:cNvContentPartPr/>
              <p14:nvPr/>
            </p14:nvContentPartPr>
            <p14:xfrm>
              <a:off x="1594800" y="3235320"/>
              <a:ext cx="1652400" cy="165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38AF75-1089-F497-A237-E38A4046D1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5440" y="3225960"/>
                <a:ext cx="1671120" cy="16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2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167AF3-6B18-B324-CFAF-18C37C384F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In general, if a function doesn’t “fit” in current classes…add another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36FA-0596-300E-E16E-677426562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algn="ctr"/>
            <a:r>
              <a:rPr lang="en-US" dirty="0"/>
              <a:t>Most patterns simply logic their way trough common program needs while maintaining SOLID, and finds the set of classes needed to do it.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921F00-4109-4839-732E-343384F3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does this mean</a:t>
            </a:r>
          </a:p>
        </p:txBody>
      </p:sp>
      <p:pic>
        <p:nvPicPr>
          <p:cNvPr id="9" name="Picture 8" descr="A cat lying in a basket&#10;&#10;Description automatically generated with medium confidence">
            <a:extLst>
              <a:ext uri="{FF2B5EF4-FFF2-40B4-BE49-F238E27FC236}">
                <a16:creationId xmlns:a16="http://schemas.microsoft.com/office/drawing/2014/main" id="{2DBA461C-592F-F52E-E400-188563408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99" y="3762471"/>
            <a:ext cx="3327103" cy="23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9B406-7A34-4486-9524-C2EAC668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3BCB-4539-4D3B-805B-FCCEBF8B5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386F-F7E7-47A5-8ABC-AD758A52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You have a savannah simulator with many types of animals. You want herbivores of type A to herd. And predators type B to chase herbivores of types A, C, and run from type D.</a:t>
            </a:r>
          </a:p>
          <a:p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What are our classes?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What are our visitors?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What is our sequence diagram?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BB958-09C2-440B-9606-13FB9812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4CC018-4726-5837-4EEF-64764EDFDE0C}"/>
                  </a:ext>
                </a:extLst>
              </p14:cNvPr>
              <p14:cNvContentPartPr/>
              <p14:nvPr/>
            </p14:nvContentPartPr>
            <p14:xfrm>
              <a:off x="431640" y="1221480"/>
              <a:ext cx="10737000" cy="426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4CC018-4726-5837-4EEF-64764EDFD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1212120"/>
                <a:ext cx="10755720" cy="42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0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229B-A80F-4EE7-940A-7AFD958D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i="1" u="sng" dirty="0"/>
              <a:t>Often time we want statistics</a:t>
            </a:r>
          </a:p>
          <a:p>
            <a:pPr marL="0" indent="0">
              <a:buNone/>
            </a:pPr>
            <a:r>
              <a:rPr lang="en-US" dirty="0"/>
              <a:t>Suppose I want to know…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How many chickens I have?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Total milk production per day?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How many animals have not been vaccinated?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How many females/males of each type?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11929-59CF-44F1-983C-0589AF58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85213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229B-A80F-4EE7-940A-7AFD958D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i="1" u="sng" dirty="0"/>
              <a:t>A naive solution without this pattern would probably look like this:</a:t>
            </a:r>
          </a:p>
          <a:p>
            <a:pPr marL="0" indent="0">
              <a:buNone/>
            </a:pPr>
            <a:r>
              <a:rPr lang="en-US" dirty="0"/>
              <a:t>Base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Derived classes</a:t>
            </a:r>
          </a:p>
          <a:p>
            <a:pPr marL="457200" lvl="1" indent="0">
              <a:buNone/>
            </a:pPr>
            <a:r>
              <a:rPr lang="en-US" dirty="0"/>
              <a:t>All of the above…again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11929-59CF-44F1-983C-0589AF58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A75D88-FE59-4D06-BF5A-71EBC3853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90264"/>
              </p:ext>
            </p:extLst>
          </p:nvPr>
        </p:nvGraphicFramePr>
        <p:xfrm>
          <a:off x="3746508" y="2326640"/>
          <a:ext cx="454809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8094">
                  <a:extLst>
                    <a:ext uri="{9D8B030D-6E8A-4147-A177-3AD203B41FA5}">
                      <a16:colId xmlns:a16="http://schemas.microsoft.com/office/drawing/2014/main" val="3221097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2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6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err="1"/>
                        <a:t>isChicken</a:t>
                      </a:r>
                      <a:r>
                        <a:rPr lang="en-US" dirty="0"/>
                        <a:t>() : bool</a:t>
                      </a:r>
                    </a:p>
                    <a:p>
                      <a:pPr lvl="1"/>
                      <a:r>
                        <a:rPr lang="en-US" dirty="0" err="1"/>
                        <a:t>getMilk</a:t>
                      </a:r>
                      <a:r>
                        <a:rPr lang="en-US" dirty="0"/>
                        <a:t>() : float</a:t>
                      </a:r>
                    </a:p>
                    <a:p>
                      <a:pPr lvl="1"/>
                      <a:r>
                        <a:rPr lang="en-US" dirty="0" err="1"/>
                        <a:t>isMale</a:t>
                      </a:r>
                      <a:r>
                        <a:rPr lang="en-US" dirty="0"/>
                        <a:t>() : bool</a:t>
                      </a:r>
                    </a:p>
                    <a:p>
                      <a:pPr lvl="1"/>
                      <a:r>
                        <a:rPr lang="en-US" dirty="0" err="1"/>
                        <a:t>getEggs</a:t>
                      </a:r>
                      <a:r>
                        <a:rPr lang="en-US" dirty="0"/>
                        <a:t>() : int</a:t>
                      </a:r>
                    </a:p>
                    <a:p>
                      <a:pPr lvl="1"/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6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5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92B20859-F36B-810B-6307-4F12E3488E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2882020"/>
            <a:ext cx="2995612" cy="150988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81E9D2-7FD5-AADA-DDEA-0EAD1678CE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i="1" dirty="0"/>
              <a:t>Every time I want to ask a new question, I have to modify all of the classes to answer it. 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/>
              <a:t>This is bad for flexibility and extendibility and you answer the question in a lot of places.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Not only a lot of work, but why on Earth are we asking a cow how many eggs they laid?!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What SOLID principles does this violate?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11929-59CF-44F1-983C-0589AF58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81793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FCBCF-4D1F-4904-AFD2-13DDF220A4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1605381"/>
            <a:ext cx="2995612" cy="406316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07466-834A-0258-1CE7-3B7FDA70E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>
                <a:latin typeface="+mn-lt"/>
              </a:rPr>
              <a:t>We want to ask the farmer how many male animals he has.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Here’s the problem, though. Our farmer (class) only knows he has animals, not what type of animal they are. </a:t>
            </a:r>
          </a:p>
          <a:p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00DDF-6975-4B78-9993-B0FC64E4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start with one task</a:t>
            </a:r>
          </a:p>
        </p:txBody>
      </p:sp>
    </p:spTree>
    <p:extLst>
      <p:ext uri="{BB962C8B-B14F-4D97-AF65-F5344CB8AC3E}">
        <p14:creationId xmlns:p14="http://schemas.microsoft.com/office/powerpoint/2010/main" val="3399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6402-13F9-41E5-85A8-79B0934F11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Think of it as if the farmer can only know he has opaque boxes, each with an animal in it.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need to create a way that our animals can tell the farmer they are male through the box.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1DF673F-A218-E587-CD80-67B6EB327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1988" y="1597387"/>
            <a:ext cx="4438273" cy="4102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00DDF-6975-4B78-9993-B0FC64E4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start with one task</a:t>
            </a:r>
          </a:p>
        </p:txBody>
      </p:sp>
    </p:spTree>
    <p:extLst>
      <p:ext uri="{BB962C8B-B14F-4D97-AF65-F5344CB8AC3E}">
        <p14:creationId xmlns:p14="http://schemas.microsoft.com/office/powerpoint/2010/main" val="40842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_Bright_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_Bright_Theme" id="{1B03A2FA-C274-4B8B-B8F1-258508D61231}" vid="{2240902B-E584-448C-8C81-496E10994A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PL_Bright_Theme</Template>
  <TotalTime>1365</TotalTime>
  <Words>2318</Words>
  <Application>Microsoft Office PowerPoint</Application>
  <PresentationFormat>Widescreen</PresentationFormat>
  <Paragraphs>378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Century Gothic</vt:lpstr>
      <vt:lpstr>Courier New</vt:lpstr>
      <vt:lpstr>Franklin Gothic Heavy</vt:lpstr>
      <vt:lpstr>Wingdings 2</vt:lpstr>
      <vt:lpstr>PL_Bright_Theme</vt:lpstr>
      <vt:lpstr>Visitor pattern</vt:lpstr>
      <vt:lpstr>Topics</vt:lpstr>
      <vt:lpstr>Pattern: Visitor</vt:lpstr>
      <vt:lpstr>The problem</vt:lpstr>
      <vt:lpstr>The problem</vt:lpstr>
      <vt:lpstr>The problem</vt:lpstr>
      <vt:lpstr>The problem</vt:lpstr>
      <vt:lpstr>Let start with one task</vt:lpstr>
      <vt:lpstr>Let start with one task</vt:lpstr>
      <vt:lpstr>Let start with one task</vt:lpstr>
      <vt:lpstr>Special access (start here)</vt:lpstr>
      <vt:lpstr>Special access</vt:lpstr>
      <vt:lpstr>Here is how it works in code</vt:lpstr>
      <vt:lpstr>Here is how it works in code</vt:lpstr>
      <vt:lpstr>Add acceptance</vt:lpstr>
      <vt:lpstr>Add acceptance</vt:lpstr>
      <vt:lpstr>Make a new visitor</vt:lpstr>
      <vt:lpstr>Make a new visitor</vt:lpstr>
      <vt:lpstr>Use it!</vt:lpstr>
      <vt:lpstr>Don’t forget the collection!</vt:lpstr>
      <vt:lpstr>Don’t forget the collection!</vt:lpstr>
      <vt:lpstr>Use it!</vt:lpstr>
      <vt:lpstr>Side note:</vt:lpstr>
      <vt:lpstr>Recap on making a visitor</vt:lpstr>
      <vt:lpstr>Implementation notes</vt:lpstr>
      <vt:lpstr>Example of errors 1\2</vt:lpstr>
      <vt:lpstr>Example solving error 3</vt:lpstr>
      <vt:lpstr>Don’t like acceptX()?</vt:lpstr>
      <vt:lpstr>Visitor</vt:lpstr>
      <vt:lpstr>Visitor</vt:lpstr>
      <vt:lpstr>An aside on implementation</vt:lpstr>
      <vt:lpstr>Where and when</vt:lpstr>
      <vt:lpstr>Near “must have” rules</vt:lpstr>
      <vt:lpstr>More details</vt:lpstr>
      <vt:lpstr>More details</vt:lpstr>
      <vt:lpstr>More details</vt:lpstr>
      <vt:lpstr>More details</vt:lpstr>
      <vt:lpstr>Common usage</vt:lpstr>
      <vt:lpstr>Common Variations</vt:lpstr>
      <vt:lpstr>(Bad) Alternatives </vt:lpstr>
      <vt:lpstr>Use instanceof (or similar)</vt:lpstr>
      <vt:lpstr>Use instanceof (or similar)</vt:lpstr>
      <vt:lpstr>Use instanceof (or similar)</vt:lpstr>
      <vt:lpstr>Use instanceof (or similar)</vt:lpstr>
      <vt:lpstr>Use instanceof (or similar): NOPE!</vt:lpstr>
      <vt:lpstr>So, what does this mean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Rebenitsch, Lisa R.</dc:creator>
  <cp:lastModifiedBy>Rebenitsch, Lisa R.</cp:lastModifiedBy>
  <cp:revision>130</cp:revision>
  <dcterms:created xsi:type="dcterms:W3CDTF">2017-11-16T23:10:54Z</dcterms:created>
  <dcterms:modified xsi:type="dcterms:W3CDTF">2023-09-14T17:49:44Z</dcterms:modified>
</cp:coreProperties>
</file>