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33"/>
  </p:notesMasterIdLst>
  <p:sldIdLst>
    <p:sldId id="256" r:id="rId2"/>
    <p:sldId id="360" r:id="rId3"/>
    <p:sldId id="361" r:id="rId4"/>
    <p:sldId id="363" r:id="rId5"/>
    <p:sldId id="365" r:id="rId6"/>
    <p:sldId id="364" r:id="rId7"/>
    <p:sldId id="402" r:id="rId8"/>
    <p:sldId id="383" r:id="rId9"/>
    <p:sldId id="398" r:id="rId10"/>
    <p:sldId id="260" r:id="rId11"/>
    <p:sldId id="404" r:id="rId12"/>
    <p:sldId id="377" r:id="rId13"/>
    <p:sldId id="392" r:id="rId14"/>
    <p:sldId id="376" r:id="rId15"/>
    <p:sldId id="372" r:id="rId16"/>
    <p:sldId id="393" r:id="rId17"/>
    <p:sldId id="410" r:id="rId18"/>
    <p:sldId id="384" r:id="rId19"/>
    <p:sldId id="408" r:id="rId20"/>
    <p:sldId id="401" r:id="rId21"/>
    <p:sldId id="406" r:id="rId22"/>
    <p:sldId id="291" r:id="rId23"/>
    <p:sldId id="370" r:id="rId24"/>
    <p:sldId id="294" r:id="rId25"/>
    <p:sldId id="299" r:id="rId26"/>
    <p:sldId id="373" r:id="rId27"/>
    <p:sldId id="379" r:id="rId28"/>
    <p:sldId id="409" r:id="rId29"/>
    <p:sldId id="380" r:id="rId30"/>
    <p:sldId id="390" r:id="rId31"/>
    <p:sldId id="3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58" y="78"/>
      </p:cViewPr>
      <p:guideLst/>
    </p:cSldViewPr>
  </p:slideViewPr>
  <p:notesTextViewPr>
    <p:cViewPr>
      <p:scale>
        <a:sx n="1" d="1"/>
        <a:sy n="1" d="1"/>
      </p:scale>
      <p:origin x="0" y="0"/>
    </p:cViewPr>
  </p:notesTextViewPr>
  <p:notesViewPr>
    <p:cSldViewPr snapToGrid="0">
      <p:cViewPr varScale="1">
        <p:scale>
          <a:sx n="88" d="100"/>
          <a:sy n="88" d="100"/>
        </p:scale>
        <p:origin x="310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17:23.150"/>
    </inkml:context>
    <inkml:brush xml:id="br0">
      <inkml:brushProperty name="width" value="0.05292" units="cm"/>
      <inkml:brushProperty name="height" value="0.05292" units="cm"/>
      <inkml:brushProperty name="color" value="#FF0000"/>
    </inkml:brush>
  </inkml:definitions>
  <inkml:trace contextRef="#ctx0" brushRef="#br0">979 3731 0,'79'0'31,"1"0"-16,78 53 1,28-1-16,-1 1 16,27 0-16,26-26 15,-53-1-15,27-26 16,-80 27-16,27-1 16,26-26-16,-26 0 15,-54 0-15,1 0 16,-53 0-16,0 0 15,-27 0-15,1 0 16,-1 0 0,1 0-16,26 0 15,-27 0-15,1-26 16,-1-1 0,1 27 15</inkml:trace>
  <inkml:trace contextRef="#ctx0" brushRef="#br0" timeOffset="5455.05">11245 3360 0,'53'0'78,"26"0"-63,0 0-15,27 0 16,-26 0-16,26 0 16,-27 0-16,0 0 15,-52 0-15,26 0 16,0 0-16,-1 0 16,28-26-16,-54 26 15,27 0 1,-26-27-16,26 1 15,-27 26-15,27 0 16,0 0-16,0 0 16,0 0-1,0-27 1,-27 27 0,1 0-1,-1 0 1,0-26 15</inkml:trace>
  <inkml:trace contextRef="#ctx0" brushRef="#br0" timeOffset="7955.62">20532 2566 0,'0'0'0,"26"-26"0,1 26 15,-27-26-15,53-1 16,-1 1-16,1-27 16,-26 53-16,-27-27 15,26 1-15,27-1 16,0 1-16,-26-1 15,25-26-15,28 27 16,-27-27-16,26 53 16,53-53-1,-52 0-15,52 0 16,-26 27-16,53-1 16,-27-25-16,106 25 15,-106 1-15,54-1 16,-1-26-16,0 27 15,-53 26-15,27-27 16,0 1-16,-27 26 16,27 0-16,-27 0 15,0 0-15,27 0 16,-27 0-16,-26 0 16,-26 0-16,26 0 15,-54 0-15,81 0 16,-80 0-16,26 26 15,-26 1-15,0-1 16,0-26-16,26 27 16,-52-1-16,25 1 15,28 26-15,-54-53 16,1 26-16,26 0 16,-27 1-1,1-1 1,-1 1-16,1 26 15,-1-53 1,0 26 0,1 27-1,-27-26 17,26-27-17,1 26 16</inkml:trace>
  <inkml:trace contextRef="#ctx0" brushRef="#br0" timeOffset="36598.21">1111 4895 0,'0'0'0,"-53"0"140,27 26-93,-1 1-47,1-1 47,-1 1-31,27-1-16,-26 1 31,26-1-31,-26 0 31,26 1 0,-27-1-15,27 1-16,-26-1 16,26 1-1,0-1-15,0 1 0,0-1 0,-27 1 16,27-1-16,0 27 15,0-27 1,0 27 0,0-26-16,0-1 15,0 1-15,0-1 16,0 27-16,0 0 16,0 0-1,27 0 1,-1 0-16,1-27 15,-27 1 17,0-1-32</inkml:trace>
  <inkml:trace contextRef="#ctx0" brushRef="#br0" timeOffset="38051.12">1058 10054 0,'27'27'16,"-27"-1"15,-27-26-16,27 27-15,-26-27 32,26 26-32,-27-26 15,27 53-15,-26 0 16,-1 0-16,1 0 16,26 0-16,0 0 15,-26 26-15,-1-26 16,1 0-16,26 0 15,0 0-15,0-1 16,0 1-16,0 0 16,0-26-16,0 26 15,0-27-15,0 1 16,0 25-16,0-25 16,0 26-16,0-27 15,26 27-15,-26-26 16,53 52-16,0-52 15,-27 52-15,27-26 16,-26-27-16,-27 1 16,53-1-16,-27 27 15,1-53-15,-27 27 16,53-27-16,-27 26 31,0 1-15,1-27 15</inkml:trace>
  <inkml:trace contextRef="#ctx0" brushRef="#br0" timeOffset="73707.39">1720 6482 0,'53'0'63,"53"0"-48,26 0-15,27 0 16,26 0-16,-26 0 16,-1 0-16,-25 0 15,-28 0-15,54 0 16,-27 0-16,-26 0 15,79 27-15,-79-27 16,27 0-16,-28 0 16,-52 0-16,0 0 15,-26 0-15,26 0 16,-27 0 0,1 0-1</inkml:trace>
  <inkml:trace contextRef="#ctx0" brushRef="#br0" timeOffset="74739.17">2117 11827 0,'26'0'47,"1"0"-47,25 0 15,1 0-15,0 0 16,27 0-16,26 0 16,-27 26-16,106 1 15,80-1-15,-1 1 16,-105-27-16,-80 0 16,-26 0-16,-26 0 62</inkml:trace>
  <inkml:trace contextRef="#ctx0" brushRef="#br0" timeOffset="75817.61">2196 6588 0,'0'0'0,"53"27"16,-53-1-1,0 27-15,0 0 16,0 0-16,0 26 16,0 27-16,0-53 15,0 53-15,0 0 16,0 26-16,0 132 16,0-52-16,0 26 15,0-26 1,0 0-16,0-27 15,0-79-15,0 26 16,0-26-16,0-27 16,26 27-16,1 26 15,-1-79-15,-26 27 16,0-28-16,0-25 16,0-1-16,0 1 62,27-1-46</inkml:trace>
  <inkml:trace contextRef="#ctx0" brushRef="#br0" timeOffset="76518.19">1720 6985 0,'26'0'31,"-26"-26"-15,53-1-16,-26-26 15,-1 27-15,27-27 16,-27 26 0,54-26-16,-54 1 15,1 52-15,26-53 16,-53 26-16,53 27 16,-27-26-16,27 26 15,-27 0-15,27 0 0,-26-27 0,-1 27 16,1 0-16,-1 0 31,1 0 0,-1 0-15,27 27-16,-27-1 16,-26 27-16,27-26 15,-1 25 1,-26-25-16,0 26 15,0 0-15,0 0 16,0 26-16,27 0 16,-27 27-16</inkml:trace>
  <inkml:trace contextRef="#ctx0" brushRef="#br0" timeOffset="77283.64">2037 9419 0,'0'0'16,"0"106"0,27-27-16,-1-26 0,27 0 15,-26-26-15,-1-27 16,0 53-16,1-53 15,-1 0-15,1 0 32,-1 0-32,1 0 15,26 0-15,-27 0 16,1-27 0,-1 1-1,-26-1-15,0 1 16,27-1-16,-27 1 62</inkml:trace>
  <inkml:trace contextRef="#ctx0" brushRef="#br0" timeOffset="78308.17">1429 11748 0,'-27'26'16,"27"27"15,0-27-15,27-26-16,-1 27 15,27-1 1,0 1 0,-26-27-16,-1 0 15,27 26-15,-27 1 16,1-27-1,-1 0 1,1 0 0,-1 0 15,27-53-15,-53 0-1,53 26-15,-53 1 16</inkml:trace>
  <inkml:trace contextRef="#ctx0" brushRef="#br0" timeOffset="109968.21">15822 8996 0,'27'0'94,"52"0"-94,27 0 15,0 0-15,-1 0 16,54 0-16,-53 0 15,26 0 1,27 0-16,-53 0 16,0 0-16,-27 0 15,0 0-15,27 0 16,0 0-16,-27 0 16,1 0-16,-1 0 15,-26 0-15,0 0 16,26 0-16,-26 0 15,0 0-15,0 0 16,-26 0-16,26 0 16,0 0-16,26 0 15,-26 0-15,0 0 16,-27 0-16,1 0 16,26 0-16,-27 0 15,0 0-15,27 0 16,0 0-16,27 26 15,-54-26 1,27 0-16,0 0 16,-27 0-1,1 0-15,-1 0 16,1 0 0,-1 0-16,1 0 31,-1 0-16,1 0 17,-1 0-1</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23:29.108"/>
    </inkml:context>
    <inkml:brush xml:id="br0">
      <inkml:brushProperty name="width" value="0.05292" units="cm"/>
      <inkml:brushProperty name="height" value="0.05292" units="cm"/>
      <inkml:brushProperty name="color" value="#FF0000"/>
    </inkml:brush>
  </inkml:definitions>
  <inkml:trace contextRef="#ctx0" brushRef="#br0">18865 9684 0,'-27'26'78,"-26"1"-63,-26-1-15,0 53 16,-1 1-16,-26-1 16,27 1-16,0-27 15,52-1-15,-26 28 16,27-27-16,-27 0 15,0 26-15,0 0 16,53-26-16,-26-26 16,-1 26-16,1 26 15,-1 27-15,1 0 16,-27 52-16,0 81 16,0 25-16,27-79 15,-1-26 1,27-53-16,0 0 15,0 26-15,0-26 16,0 53-16,0-1 16,0 28-16,0-80 15,0 52-15,0-52 16,27 53-16,26 26 16,-1-53-16,-25 1 15,26-54-15,26 27 16,-26-27-16,27 1 15,-1-54-15,0 27 16,-26-27-16,27-26 16,-54 27-16,27-1 15,0-26-15,0 0 16,-27 0-16,27 27 16,-26-1-16,-1-26 15,0 0-15,1 0 16,-1 27-16,1-27 15,-1 0 1,1 0 15</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25:56.493"/>
    </inkml:context>
    <inkml:brush xml:id="br0">
      <inkml:brushProperty name="width" value="0.05292" units="cm"/>
      <inkml:brushProperty name="height" value="0.05292" units="cm"/>
      <inkml:brushProperty name="color" value="#FF0000"/>
    </inkml:brush>
  </inkml:definitions>
  <inkml:trace contextRef="#ctx0" brushRef="#br0">4630 5636 0,'27'0'63,"-1"0"-63,27 0 15,0 0 1,26 0-16,1 0 16,26 0-16,52 0 15,-25 0-15,52 26 16,-26 1-16,26-27 15,-27 26-15,1 27 16,26-27-16,-52-26 16,26 27-16,-107-27 15,28 26-15,-27-26 16,0 0-16,-27 0 16,27 0-16,26 0 15,-26 0-15,27 0 16,-1 0-16,0 0 15,27 0-15,-26 0 16,-1 0-16,27 0 16,-53 0-16,0 0 15,0 0-15,0 0 16,-1 0-16,1 0 16,-26 0-1,26 0-15,0 0 16,-27 0-16,1 0 15,25-26 1,-25 26 0,-1 0-16,27 0 15,0-27-15,-26 27 16,26 0-16,-1-26 16,-25 26-1,26 0-15,-27 0 16,27 0-1,-26 0-15,-1-27 16,27 27-16,0 0 16,-27-26-16,1 26 15,-1 0-15,1 0 16,-27-26-16,26 26 16</inkml:trace>
  <inkml:trace contextRef="#ctx0" brushRef="#br0" timeOffset="29443.05">16775 9499 0,'26'0'32,"1"0"-17,25 0-15,28 0 16,-27 0-16,0 0 16,26 0-16,-26 0 15,0 0-15,26 0 16,-26 0-16,0 0 15,0 0-15,26 0 16,-26 0-16,-26 0 16,26 26-16,-27 0 15,1-26-15,52 53 16,-53-26-16,1 26 16,26 26-16,-27-52 15,-26 25-15,0 1 16,27 53-16,-1-53 15,-26 0-15,0 53 16,0-53 0,0 0-16,0 0 15,-26-27-15,26 27 16,-53 0-16,53-27 16,-27 1-16,1-1 15,-1 1-15,1-1 16,-1-26-1,27 27-15,-52-1 16,52 1-16,-27-27 16,27 26-16,-26 1 15</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27:03.020"/>
    </inkml:context>
    <inkml:brush xml:id="br0">
      <inkml:brushProperty name="width" value="0.05292" units="cm"/>
      <inkml:brushProperty name="height" value="0.05292" units="cm"/>
      <inkml:brushProperty name="color" value="#FF0000"/>
    </inkml:brush>
  </inkml:definitions>
  <inkml:trace contextRef="#ctx0" brushRef="#br0">5689 5715 0,'26'0'15,"0"0"-15,1 0 0,52 0 16,-52 0-16,26 0 15,26 26-15,-26 1 16,26-1-16,1-26 16,26 27-1,-1-1-15,-25 1 16,-1-1-16,1-26 16,25 0-16,-25 0 15,52 27-15,-26-27 16,-27 26-16,53 1 15,-79-27-15,0 0 16,27 0-16,-27 0 16,0 0-16,-1 0 15,28 0-15,-54 0 16,1 0-16,26 0 16,26-27-16,-52 27 15,25 0-15,-25-26 16,26-1-16,-27 27 15,1 0-15,52-53 16,-52 27 0,-1 26-1</inkml:trace>
  <inkml:trace contextRef="#ctx0" brushRef="#br0" timeOffset="2922.15">23892 2381 0,'0'0'0,"-53"0"47,26 27-31,1-1-16,26 1 15,-26-1-15,-1 1 16,27-1-16,-26 0 15,-1 1 1,27-1 0,0 1-16,-26-27 15,26 26 1,-27-26-16,27 53 16,-26-26-1,26-1 1,0 1-1,-27-1 1,27 1 0,0-1 15,0 0-31,80 1 16,-27-1-16,0 1 15,-1-1-15,-25-26 16,26 27-16,-27-27 15,1 0-15</inkml:trace>
  <inkml:trace contextRef="#ctx0" brushRef="#br0" timeOffset="3722.62">24209 2699 0,'0'26'31,"0"54"-15,-26 52-16,26-26 15,0-27-15,-27-26 0,1 0 0,26-27 16,0 1-16,0-1 15,0-52 110,0-54-109,53-52-16,0-27 16,-27 107-16,27-28 15,-26 27-15,26 27 16,-53-1-16,26 27 16,27-26-16,-27 26 31,1 0-16,-1 0 64,-26 53-64,-26 0-15,-27 0 16,0 0-16,-26-27 15,26 0-15,26 1 16,-26-27-16</inkml:trace>
  <inkml:trace contextRef="#ctx0" brushRef="#br0" timeOffset="4691.67">24791 2672 0,'27'0'62,"-1"27"-46,27-27 0,-26 0-1,-1 0-15,1 0 16,-1 0-16,27-27 15,0-26 1,-53 27 0,0-1-16,0 1 31,0 0-15,-27 26 15,1 0-31,0 0 15,-1 0-15,1 0 16,-27 0-16,0 52 16,26-52-1,-26 27-15,53-1 16,-26-26 0,26 27-1,0-1 1,0 1-16,0-1 15,0 1-15,53-1 16,-53 1 0,26-27-16,54 0 15,-54 26-15,27-26 16,0 0-16,0 0 16,26 0-16,54-79 15</inkml:trace>
  <inkml:trace contextRef="#ctx0" brushRef="#br0" timeOffset="5035.78">25479 1984 0,'0'0'0,"0"53"15,-26 0-15,26 0 16,0-26-16,0 25 16,0 1-16,-27 27 15,27-54-15,0 27 16,0-26-16,0-1 16,0 27-16,0 0 15,0-27-15,0 27 16,0-26-16,0-1 15,0 27-15,0-26 16,-26-1-16,26 1 16,0-1-16,-26 0 31</inkml:trace>
  <inkml:trace contextRef="#ctx0" brushRef="#br0" timeOffset="5285.69">25162 2408 0,'26'0'47,"27"0"-32,-26 0 1,-1 0-16,1 0 16,-1 0-1,27 0 1</inkml:trace>
  <inkml:trace contextRef="#ctx0" brushRef="#br0" timeOffset="6020.75">25956 2117 0,'0'0'0,"0"26"16,26-26-16,1 0 16,25 27-16,-25-27 15,26 26-15,0 27 16,-27-53-16,27 26 16,-26-26-16,-27 27 15,26-1-15,27-26 16,-27 27-1,-26-1 17,0 1-32,0 26 15,0 0-15,-26-1 16,-1-25-16,1-1 16,26 1-1,0-1 1,-26-26-16,26 27 15,-27-27 1,27 26 15</inkml:trace>
  <inkml:trace contextRef="#ctx0" brushRef="#br0" timeOffset="7161.17">27517 2619 0,'0'27'15,"0"-1"-15,0 27 16,0-26-1,0 26-15,-27-27 16,1 27-16,26-27 16,0-52 62,0-27-63,26 27 1,-26-1-16,27 1 16,-1-1-16,1 1 15,-27-1-15,26 27 16,0 0-16,27-26 16,0 26-16,0-27 15,0 27 1,-26 0-16,-1 0 15,1 0-15,-1 0 16,0 0 0,27 27-1,-26-1 1,-27 27 0,26-26-1,-26 52-15,27-26 16,-27-27-16,0 1 15,26 26 1,1-53 0,-27 26-1,26-26-15,54 0 16</inkml:trace>
  <inkml:trace contextRef="#ctx0" brushRef="#br0" timeOffset="7970.77">28866 2725 0,'-26'0'16,"-1"0"-16,1 0 31,-1 0-15,-26 0-1,0 53 1,27-26 0,-1 26-16,-25 26 15,52-53-15,0 27 16,0-26-16,0 26 15,0 0 1,26-53 0,0 0-1,27 0 17,-26 0-32,26 0 15,0-53-15,-27 26 16,1 1-16,-1 26 15,0-27-15,1 1 16,-27-27 0,0 26 15,26 27 94,1 53-109</inkml:trace>
  <inkml:trace contextRef="#ctx0" brushRef="#br0" timeOffset="9080.18">29210 2752 0,'0'26'79,"0"1"-64,0-1-15,0 1 16,-26-1-16,26 0 31,0 1-15,0-54 109,52-52-110,-25 26-15,-1 0 16,1 27-16,-1-1 16,1 27 62,-1 0-63,1 27 1,-27-1 0,26 27-1,-26-26 1,0-1-16,0 27 15,0 0 1,0-27 0,27-52 46,26-27-46,-53 27-16,26-1 15,0-26-15,27 27 16,-26 26 0,-1-27-1,1 27-15,-1 0 16,1 0 0,26 0-1,-27 27 1,0-1-1,1 27 1,-27-26 0,26 25-16,-26-25 15</inkml:trace>
  <inkml:trace contextRef="#ctx0" brushRef="#br0" timeOffset="9940.1">30215 2990 0,'0'0'0,"27"0"16,-27-27-16,26 27 16,1 0-16,-1-26 31,1 26 0,-1 0-31,1-27 16,-1 1-1,1 0-15,-27-1 16,0 1-16,26-1 16,-26 1-16,0-1 15,0 1 17,-53 26 30,27 0-46,-1 0-16,1 0 15,-1 0-15,27 26 16,-26-26-16,-1 27 16,1-1-16,-1 27 31,27-26-16,0-1-15,-26-26 16,26 26 0,0 1 15,0-1-15,0 1-16,0-1 15,26-26 1,1 0-1,-1 27-15,1-1 16,26-26-16,0 0 16,-27 0-1,27 0-15,0 0 16,0 0-16,26 0 16,1 0-16,-1 0 15,27-106-15</inkml:trace>
  <inkml:trace contextRef="#ctx0" brushRef="#br0" timeOffset="10550.11">30983 2699 0,'-27'0'110,"-26"26"-95,27-26-15,26 27 16,-27-27-16,1 26 16,0 1-16,-1-27 15,1 26-15,-1 1 63,27-1-32,27 0 0,-1-26-15,1 0-1,-1 0-15,0 27 16,1-27-16,-27 26 16,26-26-1,1 0 1</inkml:trace>
  <inkml:trace contextRef="#ctx0" brushRef="#br0" timeOffset="11003.84">30903 2672 0,'53'0'47,"-26"0"-47,-1 27 16,1-1-16,26-26 16,-1 53-16,-25-53 15,-1 53-15,1-53 16,-1 27-16,1-27 15,-1 26 17</inkml:trace>
  <inkml:trace contextRef="#ctx0" brushRef="#br0" timeOffset="11879.66">31459 2858 0,'26'0'78,"1"0"-62,26 0-16,26 0 16</inkml:trace>
  <inkml:trace contextRef="#ctx0" brushRef="#br0" timeOffset="12014.96">31724 2858 0,'26'0'15,"0"0"32,1 0-31</inkml:trace>
  <inkml:trace contextRef="#ctx0" brushRef="#br0" timeOffset="12155.59">31909 2858 0,'26'0'15,"1"0"1,-1 0 31</inkml:trace>
  <inkml:trace contextRef="#ctx0" brushRef="#br0" timeOffset="12952.6">32385 2487 0,'26'0'63,"1"0"-16,-1 0-47,27 27 15,-53-1-15,53-26 16,-26 26 15,-1 1-15,1-27-1,-27 26 1,52-26-16,-52 27 16,27-1-1,-27 1 16,0 26-31,26-27 16,-26 54-16,0-1 16,0 0-16,-53-26 15,27 0-15,0-53 16,-1 27-16,27-1 62,-26-26-30</inkml:trace>
  <inkml:trace contextRef="#ctx0" brushRef="#br0" timeOffset="14530.4">28628 3651 0,'0'27'47,"53"131"-32,-53 28-15,0 25 16,26-78-16,-26-28 16,0 1-16,0-26 15,0-54-15,0 1 16,0-1-16,0 0 15,0 1-15,27-1 16</inkml:trace>
  <inkml:trace contextRef="#ctx0" brushRef="#br0" timeOffset="15280.56">28443 4154 0,'26'0'31,"27"0"-15,0-26 15,-53-27-31,26 0 16,1-27-16,-27 1 15,26 0-15,1 26 16,-1-27-16,-26 1 16,27 52-16,-1-26 15,-26 27 1,27 0-1,-1 26 1,1 0 0,-1 0-1,0 0-15,27 26 16,27 0-16,-80 1 16,79-1-16,-52 1 15,26 26-15,-27-27 16,27 27-16,0 0 15,-27-26-15,27 52 16,-26-53 0,-1 1-16,1-1 47,-27 1-32</inkml:trace>
  <inkml:trace contextRef="#ctx0" brushRef="#br0" timeOffset="38476.53">21087 9022 0,'27'0'47,"26"-26"-16,52 26-31,-25 0 16,52-27-16,53 1 15,1-1-15,25 27 16,1-26-16,26 26 16,27 0-16,-27 0 15,-27 0-15,28 0 16,-28 0-16,-26 0 16,1 0-16,-54 0 15,-26 0-15,-27 0 16,-26 0-16,0 0 15,0 0-15,-27 0 16,1 0-16,52 0 16,-52 0-16,-1 0 15,1 0-15,-1 0 16,0 0-16,1 0 187</inkml:trace>
  <inkml:trace contextRef="#ctx0" brushRef="#br0" timeOffset="58042.58">5265 13891 0,'0'26'0,"53"-26"16,79 0-16,-26 0 15,0 0-15,53 0 16,-53 0-16,-27 0 15,-26 0-15,-27 0 16,1 0-16</inkml:trace>
  <inkml:trace contextRef="#ctx0" brushRef="#br0" timeOffset="59359.33">8731 13970 0,'27'0'78,"52"0"-78,0 0 15,27 0-15,27 0 16,-28 0-16,-25 0 16,26 0-16,-1 0 15,1 0-15,27 0 16,-28 0-16,-25 0 16,-1 0-16,-26 0 15,-26 0-15,-1 0 16,0 0-1,1 0 17,26 0 15</inkml:trace>
  <inkml:trace contextRef="#ctx0" brushRef="#br0" timeOffset="64147.57">13467 13891 0,'0'0'0,"53"0"16,-26 0-16,-1 0 15,1 0-15,25 0 16,-25 0-16,26 0 15,-27 0-15,54 0 16,-27 0-16,-27 0 16,1 0-16,25 0 15,28 0-15</inkml:trace>
  <inkml:trace contextRef="#ctx0" brushRef="#br0" timeOffset="64944.89">16563 14155 0,'26'0'32,"54"0"-32,52-26 15,-26 26-15,132-53 16,-79 53-16,26 0 15,53 0-15,-26-27 16,-27 1-16,53-1 16,-132 1-16,-27 0 15,1 26-15,-27-27 16,-1 27-16,1 0 16,-26 0-16,-1 0 15,1 0-15,-1 0 16,1 0-16,-1 0 15</inkml:trace>
  <inkml:trace contextRef="#ctx0" brushRef="#br0" timeOffset="66726.08">16219 17092 0,'26'0'15,"1"0"1,26 0 0,-27 0-1,1 0 17,-1 27-32,1-1 15,-1-26-15,27 26 16,-53 1-16,26-27 15,27 0-15</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28:23.750"/>
    </inkml:context>
    <inkml:brush xml:id="br0">
      <inkml:brushProperty name="width" value="0.05292" units="cm"/>
      <inkml:brushProperty name="height" value="0.05292" units="cm"/>
      <inkml:brushProperty name="color" value="#FF0000"/>
    </inkml:brush>
  </inkml:definitions>
  <inkml:trace contextRef="#ctx0" brushRef="#br0">15266 2725 0,'0'0'0,"-26"0"109,-27 0-109,27 0 16,-1 0-16,1-26 16,-27 26-16,26 0 15,-26-27 1,27 27-1,-1 0 1,1 0-16,0 0 16,-1 0-16,1 0 15,-27 0-15,26 0 16,1 0 0,-1 0-16,1 0 15,-1 0-15,1 0 16,-27 0-16,0 0 15,27 0-15,-54 0 16,1 0-16,26 0 16,0 0-16,0 0 15,0 0-15,27 0 16,-1 0 0,-26 0-16,-26 27 15,0-1-15,-1-26 16,-26 53-16,27-26 15,0-1-15,-1-26 16,27 27-16,-26-1 16,53 0-16,-54-26 15,1 27-15,0-1 16,-1 1-16,1-1 16,26 1-16,-53 52 15,27-79-15,-1 53 16,1 0-16,26-27 15,-26 27-15,26-26 16,0 26-16,-27-27 16,27 1-16,1-1 15,-1 27-15,0-27 16,26 1 0,-26-1-16,53 1 15,-53-1-15,27 1 16,0 26-1,-27-27-15,26 27 16,-26-27-16,27 27 16,-1-26-16,1-1 15,26 1-15,-27-27 16,1 53-16,-1-27 16,27 1-1,-26-27 1,26 26-16,-26 27 15,-1-53 1,27 26-16,-26 1 16,26-1-1,-27-26 1,1 27 0,-1 26-1,1-53 1,-1 53-16,1-53 15</inkml:trace>
  <inkml:trace contextRef="#ctx0" brushRef="#br0" timeOffset="969.58">10821 4207 0,'27'0'47,"-1"0"-32,-26 26 16,27 1-31,-27-1 16,26 1-16,-26-1 31,27-26 1,-27 27-17,26-27 1,1 26-16,-27 1 31,26-1-31,1 0 109,-1-26-93,0 0 0,1 0-16,-1 0 15,27 0-15,0 0 16,27 0-16,52-26 16,-26-27-16,-53 27 15,26-1-15,-26 1 16,0 26-1,-27-27 1,1 27 0,-1 0-16,27 0 15,-26-26 1,-1 26 0,1 0-1,-1 0-15</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29:51.310"/>
    </inkml:context>
    <inkml:brush xml:id="br0">
      <inkml:brushProperty name="width" value="0.05292" units="cm"/>
      <inkml:brushProperty name="height" value="0.05292" units="cm"/>
      <inkml:brushProperty name="color" value="#FF0000"/>
    </inkml:brush>
  </inkml:definitions>
  <inkml:trace contextRef="#ctx0" brushRef="#br0">15981 5662 0,'0'0'0,"26"0"16,27 0-16,-26 0 15,52 0-15,-53 0 16,27 0-16,-26 0 16,26 0-16,26 0 15,27 0-15,53 0 16,26 0-16,27 0 15,-27 0-15,26 0 16,-52 0-16,106 53 16,-80-27-16,27 1 15,-27-1-15,0-26 16,-26 0-16,0 0 16,-106 0-16,26 0 15,-53 0 1,27 0-16,-26 0 15,26 0 1,-27 27-16,1-27 16,-1 0-1,1 0-15,-1 26 16,0-26-16,1 0 16,-1 0-1,1 0 16</inkml:trace>
  <inkml:trace contextRef="#ctx0" brushRef="#br0" timeOffset="2235">11483 9657 0,'53'0'63,"0"0"-48,0 0-15,26-26 16,27-1-16,53 27 16,-27-26-16,53 26 15,80 0 1,-54 0-16,-78 0 15,-1 0-15,-53 0 16,1 0-16</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31:17.596"/>
    </inkml:context>
    <inkml:brush xml:id="br0">
      <inkml:brushProperty name="width" value="0.05292" units="cm"/>
      <inkml:brushProperty name="height" value="0.05292" units="cm"/>
      <inkml:brushProperty name="color" value="#FF0000"/>
    </inkml:brush>
  </inkml:definitions>
  <inkml:trace contextRef="#ctx0" brushRef="#br0">7594 4313 0,'26'0'62,"27"0"-62,0 0 0,0 0 16,0 0-16,0 0 16,0 0-16,26 0 15,0 0-15,1 0 16,-1 0-16,0 0 15,-26 0-15,-26 0 16,-1 0-16,27 0 16</inkml:trace>
  <inkml:trace contextRef="#ctx0" brushRef="#br0" timeOffset="1047.51">9525 4260 0,'26'0'47,"54"0"-47,26 0 15,-1 0-15,-25 0 16,26 0-16,26-27 16,-79 27-16,0 0 15,26 0-15,-52-26 16,52 26-16,-52-27 16,-1 27-1</inkml:trace>
  <inkml:trace contextRef="#ctx0" brushRef="#br0" timeOffset="31639.97">8123 7302 0,'53'-26'15,"-27"26"1,27 0 0,-27 0-16,27 0 15,0 0-15,0 0 16,53 0-1,0 0-15,-27 0 16,1 0-16,-1 0 16,0 0-16,1 0 15,-27 0-15,0 0 16,0 0-16,-27 0 16,27 0-16,-27 0 15,1 0 1,-1 0-16,1 0 31</inkml:trace>
  <inkml:trace contextRef="#ctx0" brushRef="#br0" timeOffset="34780.54">5900 6324 0,'27'0'63,"-1"0"-47,1 0-16,-1 0 15,53 0-15,-26 0 16,-26 0-16,26 0 15,0 0-15,-27 0 16,27 0-16,-27 0 16,1 0-16,26 0 15,-27 0 1</inkml:trace>
  <inkml:trace contextRef="#ctx0" brushRef="#br0" timeOffset="35655.94">9869 7382 0,'26'0'32,"27"0"-32,-26 0 15,26 0-15,-27 0 16,27 0-16,-26 0 16,25 0-16,28 0 15,-27-27-15,26 27 16,1 0-16,-1 0 15,-26 0-15,0 0 16,-27 0-16,27 0 16,0 0-16,-27 0 15,1 0 1</inkml:trace>
  <inkml:trace contextRef="#ctx0" brushRef="#br0" timeOffset="56380">12541 12515 0,'27'-27'47,"-1"27"-16,-26 27-15,27-27-1,-1 26-15,1-26 16,-1 27-16,0-1 16,1-26-1,-1 0 1,27 27-16,-26-27 16,-1 0-1,1 0 1,26 0-16,-27 0 15,1 0 1,-1 0-16,0 0 16,1 0-1,-27-27 1,26 1 0,-26-1-1,0-26-15,0 27 16,0-1-16,0 1 15</inkml:trace>
  <inkml:trace contextRef="#ctx0" brushRef="#br0" timeOffset="57645.83">15108 12515 0,'26'0'32,"1"0"-1,-1 26-31,1-26 15,-1 27 1,27-27-16,0 26 16,0-26-16,0 0 15,0 0-15,0 0 16,26 0-16,0 0 16,1 0-16,-27 0 15,-1 0-15,1 0 16,0 0-16,-26 0 15,-1 0-15,1 0 16,26 0-16,-27 0 16,27 0-1,-27 0 1,1 0 0,-1 0-16,1 0 31,-1 0-31,-26-26 15,27 26 1,-1 0 0,1 0 31,-27-27-32</inkml:trace>
  <inkml:trace contextRef="#ctx0" brushRef="#br0" timeOffset="59865.54">19632 12647 0,'27'0'31,"25"0"-31,1 0 16,-26 0 0,-1 0-16,27 0 15,0 0-15,-26 0 16,25 0-16,1 0 15,0 0-15,-26 0 16,-1 0 0,1 0-16,-1 0 31</inkml:trace>
  <inkml:trace contextRef="#ctx0" brushRef="#br0" timeOffset="63066.27">4445 13626 0,'0'0'0,"26"0"16,1 0-16,52 0 15,-26 26-15,27 1 16,25-1-16,54 1 16,0-27-16,-53 0 15,26 0-15,-26 0 16,-27 0-16,27 0 15,-53 0-15,26 0 16,1 0-16,-1 0 16,-26 0-16,0 0 15,-27 0-15,54 0 16,-27-27-16,26 1 16,-26-1-1,-27 27 1,1-26-1</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32:57.216"/>
    </inkml:context>
    <inkml:brush xml:id="br0">
      <inkml:brushProperty name="width" value="0.05292" units="cm"/>
      <inkml:brushProperty name="height" value="0.05292" units="cm"/>
      <inkml:brushProperty name="color" value="#FF0000"/>
    </inkml:brush>
  </inkml:definitions>
  <inkml:trace contextRef="#ctx0" brushRef="#br0">16060 4048 0,'0'27'15,"27"-27"1,52 53-16,0-27 16,80 27-16,26-27 15,27 27-15,0 0 16,52-26-16,54 26 15,-54-27 1,1 0-16,-27 27 16,-79-26-16,-53-27 15,52 26-15,-52-26 16,0 0-16,-27 0 16,27 0-16,0 0 15,-53 0-15,0 0 16,26 0-16,27 0 15,-53-26-15,53-1 16,-53 1-16,53-1 16,-27 1-16,27-27 15,-27 53-15,-26-53 16,-26 27-16,52 26 16,-79-27-1,26 27 1,-26-26-16,27 26 31,-1 0 32,1-27-48</inkml:trace>
  <inkml:trace contextRef="#ctx0" brushRef="#br0" timeOffset="875.46">19659 6959 0,'26'26'16,"80"27"-16,26 0 16,53 0-16,53 26 15,27-52-15,0 25 16,26-25-16,-27-27 16,-52 0-16,-53 0 15,-27 0-15,-79-53 16,26 27-16,-52 26 15,-1-27-15,1 1 16,-1 26 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26.89076" units="1/cm"/>
          <inkml:channelProperty channel="Y" name="resolution" value="26.96629" units="1/cm"/>
          <inkml:channelProperty channel="T" name="resolution" value="1" units="1/dev"/>
        </inkml:channelProperties>
      </inkml:inkSource>
      <inkml:timestamp xml:id="ts0" timeString="2023-11-02T17:33:47.196"/>
    </inkml:context>
    <inkml:brush xml:id="br0">
      <inkml:brushProperty name="width" value="0.05292" units="cm"/>
      <inkml:brushProperty name="height" value="0.05292" units="cm"/>
      <inkml:brushProperty name="color" value="#FF0000"/>
    </inkml:brush>
  </inkml:definitions>
  <inkml:trace contextRef="#ctx0" brushRef="#br0">8387 4604 0,'27'0'47,"52"0"-47,-26 0 15,53 0 1,0 0-16,79 0 16,27 0-16,52 0 15,54 0-15,-80 0 16,-27 0-16,-52 0 15,-79 0-15,-54 0 16,1-27 31</inkml:trace>
  <inkml:trace contextRef="#ctx0" brushRef="#br0" timeOffset="968.74">8572 4313 0,'0'0'0,"-26"0"0,-27 53 16,0-27-16,0 27 16,0-27-16,-26 27 15,0 53-15,-1-79 16,27 26-16,0-27 15,27 0-15,0 1 16,26-1 0,0 1-16,0 26 15,52-27-15,1 1 16,0-1-16,0 1 16,0-1-16,26 27 15,1-27-15,26 1 16,-53-27-16,-1 26 15,-25-26-15,-1 0 16,1 0 15,-1 0-15</inkml:trace>
  <inkml:trace contextRef="#ctx0" brushRef="#br0" timeOffset="15451.07">9260 5715 0,'27'0'78,"-1"0"-62,1 0-16,26 0 15,0-26-15,26 26 16,0-27-16,-26 27 16,27 0-16,-1 0 15,0 0-15,1 0 16,-1 0-16,1 0 15,-1 0-15,0 0 16,1 0-16,-54 0 16,27 0-1</inkml:trace>
  <inkml:trace contextRef="#ctx0" brushRef="#br0" timeOffset="16701.66">9313 5556 0,'0'27'78,"-26"-1"-62,26 1 0,-27 52-16,27-26 15,-26 0 1,26-27-16,-26 1 16,26 26-16,0-27 31,-27-26-31,27 27 15,0-1 32,0 0-15,0 1-32,79-1 15,-26 27-15,-26-53 16,-1 0-16,27 0 15,0 0-15,-26 0 16,-1 0-16,0 0 16</inkml:trace>
  <inkml:trace contextRef="#ctx0" brushRef="#br0" timeOffset="20078.8">9181 6482 0,'79'0'47,"-26"0"-47,27 0 16,-54 0-16,1 0 16,-1 0-16,27 0 15,-27 0 1,1 0-1,-1 0 1</inkml:trace>
  <inkml:trace contextRef="#ctx0" brushRef="#br0" timeOffset="21031.98">9260 6297 0,'0'27'78,"-26"-1"-62,0 0-16,-1 1 15,1-1-15,-1 27 16,1 0 0,26-26-16,-27 26 15,1-27 1,26 1-1,0-1 1,0 0 15,26-26-15,1 0-16,-1 0 16,27 27-16,-26-1 15,25-26-15,1 27 16,-26-1-16,-1-26 15,1 27-15,-1-27 16,1 26-16,-1-26 16</inkml:trace>
  <inkml:trace contextRef="#ctx0" brushRef="#br0" timeOffset="56597.97">11033 5980 0,'53'0'94,"-27"0"-78,54 0-16,-27-27 15,53 1-15,-1-27 16,28 53-16,-1-27 16,-26 27-16,79-26 15,0-1-15,0 1 16,1-1-16,52 1 16,-53 0-16,0-1 15,-52 1-15,-54-1 16,0 27-16,1-26 15,-1 26-15,0 0 16,-26 0-16,27 0 16,-27 0-1,26 0-15,-26 0 16,26 0-16,-26 0 16,-26 0-16,52 0 15,-26 0-15,0 0 16,0 0-16,26 0 15,1 0-15,25 0 16,1 0-16,0 0 16,0 0-16,53 0 15,-54 0-15,-25 0 16,-1 0-16,1 0 16,-27 0-16,26 0 15,0 0-15,-26 0 16,27 0-16,-28 0 15,1 0-15,27 0 16,-1 0-16,-26 0 16,0 0-16,0 0 15,0 0-15,26 0 16,1 0-16,-1 0 16,-26 0-16,26 0 15,-26 0-15,0 0 16,0 0-16,-27 0 15,27 0 1,-26 0-16,26 0 16,-27 0-16,27 0 15,0 0-15,0 0 16,-27 0-16,1 0 16,-1 0-16,1 0 15,-1 0 16,1 0-31,-1 0 16,1 0-16,25 0 16,-25 0-1,-1 0-15,27 0 16,-26 0-16,-1 0 16,1 0-16,-1 0 15,1 0-15,-1 0 16,1 0-1,-1 0 1,0 0 0,1 0-1,-1 0 1,1 0 15,-1 0-31,1 0 16,26 0-1,-27 0 1,1 0 0,-1-27 31</inkml:trace>
  <inkml:trace contextRef="#ctx0" brushRef="#br0" timeOffset="63052.01">11695 6773 0,'53'0'63,"26"0"-47,27 0-16,-27 0 15,53 0-15,-26 0 16,53 0-16,-27 0 15,-26 0-15,26 0 16,-52 27-16,26-1 16,-27-26-16,53 27 15,-52-27-15,25 0 16,-25 26-16,26 1 16,-1-1-16,-25-26 15,26 27-15,0-1 16,-54-26-16,54 0 15,-26 26-15,-1 1 16,-26-1 0,0-26-16,0 27 15,53-1-15,-53 1 16,-1-27-16,1 26 16,53 27-16,-26-26 15,-1 25-15,0-25 16,-26 26-16,27-27 15,-27 27-15,26 0 16,-26-26-16,26 26 16,1-1-16,-54 1 15,53-26-15,-26 26 16,0-27-16,27 54 16,-27-80-16,26 79 15,-53-53-15,54 27 16,-54-26-16,54 26 15,-28-27-15,28 27 16,-1 0-16,-26 0 16,0-27-16,0 1 15,-27-1-15,54 27 16,-54-26-16,27 26 16,0-53-16,-26 52 15,-1-52-15,27 27 16,-27-1-16,1-26 15,26 27 1,0-1 0,-27-26-16,1 0 15,-1 27-15,1-1 16,52-26-16,-26 27 16,0-1-1,-27-26-15,1 0 16,-1 27-16,1-1 15,-1-26-15,0 0 16,1 27-16,-1-1 16,27-26-16,-26 0 15,-1 26-15,54 1 16,-54-27-16,1 26 16,-1 1-16,0-27 15,1 0-15,-1 26 16,1 1-1,-1-27-15,1 0 16,-1 0-16,1 26 16,-1-26-1,1 0 1,-1 0 0,1 0-16,-1 27 15,0-27 1,1 0-1,-1 0 1,1 26 0,-1-26-1,1 0-15,-1 0 16,1 0 0,-1 0-1</inkml:trace>
  <inkml:trace contextRef="#ctx0" brushRef="#br0" timeOffset="64567.64">25400 11404 0,'26'0'62,"27"0"-62,0 0 16,0 0-16,0 0 16,0 0-16,-26 0 15,52 0-15,-26 0 16,0 0-1,0-27-15,26 27 16,0-26-16,-26-1 16,27 27-16,-27 0 15,-1 0-15,-25-26 16,-1 26 0</inkml:trace>
  <inkml:trace contextRef="#ctx0" brushRef="#br0" timeOffset="65275.96">28813 11271 0,'53'-26'47,"0"-1"-32,26 27-15,-26-26 16,27-1-16,-1 27 16,0-26-16,54-1 15,-1 27 1,27-26-16,-27 26 16,53-26-16,-26-27 15,-80 53-15,1 0 16,-27 0-16,-27 0 15,-26-27-15,27 27 16,-1 0 31</inkml:trace>
  <inkml:trace contextRef="#ctx0" brushRef="#br0" timeOffset="66213.97">20585 11615 0,'26'0'31,"1"0"-15,25 0-16,1 0 16,-26 0-16,-1 0 15,27 0-15,-26 0 16,26 0-16,-27 0 16,0 0-16,1 0 15,-1-26-15</inkml:trace>
  <inkml:trace contextRef="#ctx0" brushRef="#br0" timeOffset="71662.82">24924 13229 0,'0'0'0,"26"0"0,1 0 16,-1 0 0,1 0-16,-1 0 15,27 0-15,0 0 16,0 0-16,0 0 16,26 0-16,-26 0 15,26 0-15,-26 0 16,27-26-16,-1 26 15,-52 0-15,25-27 16,1 27-16,-26 0 16,52 0-16,-26 0 15,-26 0 1,-1 0-16,0 0 31</inkml:trace>
  <inkml:trace contextRef="#ctx0" brushRef="#br0" timeOffset="76740.44">24421 6059 0,'27'0'16,"25"0"0,1 0-1,-26 0-15,26 0 16,26 0-16,0 26 15,27 1-15,53-27 16,-53 0-16,-27 0 16,27 0-16,-53 0 15,0 0-15,-27 0 16,1 0-16,26 0 16,-27 0-1,1 0 1,-1 0 46,1 26-46</inkml:trace>
  <inkml:trace contextRef="#ctx0" brushRef="#br0" timeOffset="77881.08">20955 11642 0,'26'-27'47,"80"27"-47,-26 0 15,25-26-15,54-1 16,-26 27-16,-28 0 16,28 0-16,-27 0 15,-1 0-15,-25 0 16,-27 0-16,0 0 16,-27 0-16,0 0 15,1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EDB89-EFD6-4F80-BB73-0CB6FBAF42F1}"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2EF89-E12B-4BFE-9F77-AF579575E93E}" type="slidenum">
              <a:rPr lang="en-US" smtClean="0"/>
              <a:t>‹#›</a:t>
            </a:fld>
            <a:endParaRPr lang="en-US"/>
          </a:p>
        </p:txBody>
      </p:sp>
    </p:spTree>
    <p:extLst>
      <p:ext uri="{BB962C8B-B14F-4D97-AF65-F5344CB8AC3E}">
        <p14:creationId xmlns:p14="http://schemas.microsoft.com/office/powerpoint/2010/main" val="291767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2EF89-E12B-4BFE-9F77-AF579575E93E}" type="slidenum">
              <a:rPr lang="en-US" smtClean="0"/>
              <a:t>6</a:t>
            </a:fld>
            <a:endParaRPr lang="en-US"/>
          </a:p>
        </p:txBody>
      </p:sp>
    </p:spTree>
    <p:extLst>
      <p:ext uri="{BB962C8B-B14F-4D97-AF65-F5344CB8AC3E}">
        <p14:creationId xmlns:p14="http://schemas.microsoft.com/office/powerpoint/2010/main" val="2623475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1" name="Freeform 6"/>
          <p:cNvSpPr/>
          <p:nvPr/>
        </p:nvSpPr>
        <p:spPr bwMode="auto">
          <a:xfrm>
            <a:off x="0" y="-77066"/>
            <a:ext cx="12192000" cy="6044537"/>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0" y="1735141"/>
            <a:ext cx="10572000" cy="1957930"/>
          </a:xfrm>
          <a:prstGeom prst="rect">
            <a:avLst/>
          </a:prstGeo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3701103"/>
            <a:ext cx="10572000" cy="1390389"/>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EE00375C-679C-4517-9D80-E9806928E29E}" type="datetimeFigureOut">
              <a:rPr lang="en-US" smtClean="0"/>
              <a:t>11/2/2023</a:t>
            </a:fld>
            <a:endParaRPr 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E2E06F63-59AC-4EB6-8C49-E51CC453C521}" type="slidenum">
              <a:rPr lang="en-US" smtClean="0"/>
              <a:t>‹#›</a:t>
            </a:fld>
            <a:endParaRPr lang="en-US"/>
          </a:p>
        </p:txBody>
      </p:sp>
      <p:sp>
        <p:nvSpPr>
          <p:cNvPr id="8" name="Freeform 6">
            <a:extLst>
              <a:ext uri="{FF2B5EF4-FFF2-40B4-BE49-F238E27FC236}">
                <a16:creationId xmlns:a16="http://schemas.microsoft.com/office/drawing/2014/main" id="{551CCB16-B2D8-EADA-0D54-085972A7AFCB}"/>
              </a:ext>
            </a:extLst>
          </p:cNvPr>
          <p:cNvSpPr/>
          <p:nvPr/>
        </p:nvSpPr>
        <p:spPr bwMode="auto">
          <a:xfrm>
            <a:off x="0" y="0"/>
            <a:ext cx="12191999" cy="5967471"/>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dpi="0" rotWithShape="1">
            <a:blip r:embed="rId2">
              <a:alphaModFix amt="47000"/>
              <a:duotone>
                <a:schemeClr val="accent1">
                  <a:tint val="98000"/>
                  <a:lumMod val="102000"/>
                </a:schemeClr>
                <a:schemeClr val="accent1">
                  <a:shade val="98000"/>
                  <a:lumMod val="98000"/>
                </a:schemeClr>
              </a:duotone>
            </a:blip>
            <a:srcRect/>
            <a:tile tx="0" ty="0" sx="100000" sy="100000" flip="none" algn="tl"/>
          </a:blip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943416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8" y="823865"/>
            <a:ext cx="11588432" cy="2743200"/>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6337" y="3762470"/>
            <a:ext cx="11588433" cy="2743200"/>
          </a:xfrm>
        </p:spPr>
        <p:txBody>
          <a:bodyPr>
            <a:no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DCA21E6C-F27A-C960-546B-6AD416B75015}"/>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41170967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7" y="706532"/>
            <a:ext cx="8166225" cy="5766696"/>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501204" y="706531"/>
            <a:ext cx="3313566" cy="5766695"/>
          </a:xfrm>
        </p:spPr>
        <p:txBody>
          <a:bodyPr>
            <a:normAutofit/>
          </a:bodyPr>
          <a:lstStyle>
            <a:lvl1pPr>
              <a:defRPr sz="2800"/>
            </a:lvl1pPr>
            <a:lvl2pPr>
              <a:defRPr sz="2400"/>
            </a:lvl2pPr>
            <a:lvl3pPr>
              <a:defRPr sz="2000"/>
            </a:lvl3pPr>
            <a:lvl4pPr>
              <a:defRPr sz="18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itle Placeholder 1">
            <a:extLst>
              <a:ext uri="{FF2B5EF4-FFF2-40B4-BE49-F238E27FC236}">
                <a16:creationId xmlns:a16="http://schemas.microsoft.com/office/drawing/2014/main" id="{EC1F23B8-81FB-5978-A2F7-9A62DAEAEFDA}"/>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21874256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7" y="800100"/>
            <a:ext cx="2996698" cy="5673128"/>
          </a:xfrm>
        </p:spPr>
        <p:txBody>
          <a:bodyPr>
            <a:no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3385996" y="800098"/>
            <a:ext cx="8428773" cy="5673128"/>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DE9C3188-62C9-9DD7-0628-11E5430B78EF}"/>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3967559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6337" y="706533"/>
            <a:ext cx="5500094" cy="722037"/>
          </a:xfrm>
        </p:spPr>
        <p:txBody>
          <a:bodyPr anchor="b">
            <a:noAutofit/>
          </a:bodyPr>
          <a:lstStyle>
            <a:lvl1pPr marL="0" indent="0" algn="ctr">
              <a:spcBef>
                <a:spcPts val="0"/>
              </a:spcBef>
              <a:spcAft>
                <a:spcPts val="0"/>
              </a:spcAft>
              <a:buNone/>
              <a:defRPr sz="2400" b="0">
                <a:latin typeface="Franklin Gothic Heavy" panose="020B09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6337" y="1433688"/>
            <a:ext cx="5513536" cy="5021431"/>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25243" y="706533"/>
            <a:ext cx="5389527" cy="722038"/>
          </a:xfrm>
        </p:spPr>
        <p:txBody>
          <a:bodyPr anchor="b">
            <a:noAutofit/>
          </a:bodyPr>
          <a:lstStyle>
            <a:lvl1pPr marL="0" indent="0" algn="ctr">
              <a:buNone/>
              <a:defRPr sz="2400" b="0">
                <a:latin typeface="Franklin Gothic Heavy" panose="020B09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21436" y="1438292"/>
            <a:ext cx="5389527" cy="5016827"/>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258B2079-E1B5-4747-BF2F-CA4A739B849F}"/>
              </a:ext>
            </a:extLst>
          </p:cNvPr>
          <p:cNvCxnSpPr>
            <a:cxnSpLocks/>
          </p:cNvCxnSpPr>
          <p:nvPr/>
        </p:nvCxnSpPr>
        <p:spPr>
          <a:xfrm flipV="1">
            <a:off x="226337" y="1428570"/>
            <a:ext cx="5526979" cy="97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D9E5D7-CDB7-4310-BF32-2E94ADB62A45}"/>
              </a:ext>
            </a:extLst>
          </p:cNvPr>
          <p:cNvCxnSpPr>
            <a:cxnSpLocks/>
          </p:cNvCxnSpPr>
          <p:nvPr/>
        </p:nvCxnSpPr>
        <p:spPr>
          <a:xfrm>
            <a:off x="6412718" y="1428570"/>
            <a:ext cx="5398245" cy="972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80DAF901-3317-382C-7A92-EB37EE61854D}"/>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19366825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6337" y="3835399"/>
            <a:ext cx="5513536" cy="2619719"/>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421436" y="3854843"/>
            <a:ext cx="5389527" cy="2600276"/>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258B2079-E1B5-4747-BF2F-CA4A739B849F}"/>
              </a:ext>
            </a:extLst>
          </p:cNvPr>
          <p:cNvCxnSpPr>
            <a:cxnSpLocks/>
          </p:cNvCxnSpPr>
          <p:nvPr/>
        </p:nvCxnSpPr>
        <p:spPr>
          <a:xfrm flipV="1">
            <a:off x="212894" y="3825677"/>
            <a:ext cx="5526979" cy="97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D9E5D7-CDB7-4310-BF32-2E94ADB62A45}"/>
              </a:ext>
            </a:extLst>
          </p:cNvPr>
          <p:cNvCxnSpPr>
            <a:cxnSpLocks/>
          </p:cNvCxnSpPr>
          <p:nvPr/>
        </p:nvCxnSpPr>
        <p:spPr>
          <a:xfrm>
            <a:off x="6421436" y="850856"/>
            <a:ext cx="5398245" cy="972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80DAF901-3317-382C-7A92-EB37EE61854D}"/>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95938EEC-ED57-C276-4C49-26DDAD15F939}"/>
              </a:ext>
            </a:extLst>
          </p:cNvPr>
          <p:cNvSpPr>
            <a:spLocks noGrp="1"/>
          </p:cNvSpPr>
          <p:nvPr>
            <p:ph sz="half" idx="10"/>
          </p:nvPr>
        </p:nvSpPr>
        <p:spPr>
          <a:xfrm>
            <a:off x="226337" y="809281"/>
            <a:ext cx="5513536" cy="2619719"/>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5">
            <a:extLst>
              <a:ext uri="{FF2B5EF4-FFF2-40B4-BE49-F238E27FC236}">
                <a16:creationId xmlns:a16="http://schemas.microsoft.com/office/drawing/2014/main" id="{3512712C-C723-2285-7754-7A00258F6054}"/>
              </a:ext>
            </a:extLst>
          </p:cNvPr>
          <p:cNvSpPr>
            <a:spLocks noGrp="1"/>
          </p:cNvSpPr>
          <p:nvPr>
            <p:ph sz="quarter" idx="11"/>
          </p:nvPr>
        </p:nvSpPr>
        <p:spPr>
          <a:xfrm>
            <a:off x="6412718" y="809281"/>
            <a:ext cx="5389527" cy="2600276"/>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77876-AA29-16FD-F551-126C7E740A23}"/>
              </a:ext>
            </a:extLst>
          </p:cNvPr>
          <p:cNvCxnSpPr>
            <a:cxnSpLocks/>
          </p:cNvCxnSpPr>
          <p:nvPr/>
        </p:nvCxnSpPr>
        <p:spPr>
          <a:xfrm>
            <a:off x="5770565" y="3835399"/>
            <a:ext cx="325435" cy="130985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58295A-8706-ADA4-4B71-B724FF28AD30}"/>
              </a:ext>
            </a:extLst>
          </p:cNvPr>
          <p:cNvCxnSpPr>
            <a:cxnSpLocks/>
          </p:cNvCxnSpPr>
          <p:nvPr/>
        </p:nvCxnSpPr>
        <p:spPr>
          <a:xfrm flipV="1">
            <a:off x="5739873" y="5154980"/>
            <a:ext cx="356127" cy="130013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C069BE-4302-9A02-5410-9DE4E1151531}"/>
              </a:ext>
            </a:extLst>
          </p:cNvPr>
          <p:cNvCxnSpPr>
            <a:cxnSpLocks/>
          </p:cNvCxnSpPr>
          <p:nvPr/>
        </p:nvCxnSpPr>
        <p:spPr>
          <a:xfrm flipH="1">
            <a:off x="6056590" y="850856"/>
            <a:ext cx="364846" cy="119384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88E829-4B59-8F0A-474D-EDE90B3528DD}"/>
              </a:ext>
            </a:extLst>
          </p:cNvPr>
          <p:cNvCxnSpPr>
            <a:cxnSpLocks/>
          </p:cNvCxnSpPr>
          <p:nvPr/>
        </p:nvCxnSpPr>
        <p:spPr>
          <a:xfrm flipH="1" flipV="1">
            <a:off x="6056591" y="2044700"/>
            <a:ext cx="364845" cy="1364857"/>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2104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434877" y="785988"/>
            <a:ext cx="5389528" cy="2260725"/>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48498" y="3163370"/>
            <a:ext cx="11562465" cy="3291749"/>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258B2079-E1B5-4747-BF2F-CA4A739B849F}"/>
              </a:ext>
            </a:extLst>
          </p:cNvPr>
          <p:cNvCxnSpPr>
            <a:cxnSpLocks/>
          </p:cNvCxnSpPr>
          <p:nvPr/>
        </p:nvCxnSpPr>
        <p:spPr>
          <a:xfrm flipV="1">
            <a:off x="212894" y="3111500"/>
            <a:ext cx="11598069" cy="1291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80DAF901-3317-382C-7A92-EB37EE61854D}"/>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10" name="Content Placeholder 3">
            <a:extLst>
              <a:ext uri="{FF2B5EF4-FFF2-40B4-BE49-F238E27FC236}">
                <a16:creationId xmlns:a16="http://schemas.microsoft.com/office/drawing/2014/main" id="{5DDACB8A-6D18-47DC-6EF3-DF5813F487D3}"/>
              </a:ext>
            </a:extLst>
          </p:cNvPr>
          <p:cNvSpPr>
            <a:spLocks noGrp="1"/>
          </p:cNvSpPr>
          <p:nvPr>
            <p:ph sz="half" idx="10"/>
          </p:nvPr>
        </p:nvSpPr>
        <p:spPr>
          <a:xfrm>
            <a:off x="248498" y="785989"/>
            <a:ext cx="5606202" cy="2260726"/>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17662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AB1565AD-43A4-27B2-3461-66B81130E05E}"/>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3029247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4263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342901" y="866274"/>
            <a:ext cx="4277784" cy="1394464"/>
          </a:xfrm>
          <a:prstGeom prst="snip2DiagRect">
            <a:avLst/>
          </a:pr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42901" y="866274"/>
            <a:ext cx="4277784" cy="1394464"/>
          </a:xfrm>
          <a:prstGeom prst="rect">
            <a:avLst/>
          </a:prstGeom>
          <a:effectLst>
            <a:outerShdw blurRad="50800" dir="14400000">
              <a:srgbClr val="000000">
                <a:alpha val="60000"/>
              </a:srgbClr>
            </a:outerShdw>
          </a:effectLst>
        </p:spPr>
        <p:txBody>
          <a:bodyPr vert="horz" lIns="91440" tIns="45720" rIns="91440" bIns="45720" rtlCol="0" anchor="ctr" anchorCtr="0">
            <a:noAutofit/>
          </a:bodyPr>
          <a:lstStyle>
            <a:lvl1pPr algn="ctr">
              <a:defRPr lang="en-US" sz="3200" dirty="0"/>
            </a:lvl1pPr>
          </a:lstStyle>
          <a:p>
            <a:pPr lvl="0" algn="ctr"/>
            <a:r>
              <a:rPr lang="en-US"/>
              <a:t>Click to edit Master title style</a:t>
            </a:r>
            <a:endParaRPr lang="en-US" dirty="0"/>
          </a:p>
        </p:txBody>
      </p:sp>
      <p:sp>
        <p:nvSpPr>
          <p:cNvPr id="3" name="Content Placeholder 2"/>
          <p:cNvSpPr>
            <a:spLocks noGrp="1"/>
          </p:cNvSpPr>
          <p:nvPr>
            <p:ph idx="1"/>
          </p:nvPr>
        </p:nvSpPr>
        <p:spPr>
          <a:xfrm>
            <a:off x="4855633" y="696812"/>
            <a:ext cx="6922925" cy="5785469"/>
          </a:xfrm>
        </p:spPr>
        <p:txBody>
          <a:bodyPr>
            <a:normAutofit/>
          </a:bodyPr>
          <a:lstStyle>
            <a:lvl1pPr>
              <a:defRPr sz="4000"/>
            </a:lvl1pPr>
            <a:lvl2pPr>
              <a:defRPr sz="3600"/>
            </a:lvl2pPr>
            <a:lvl3pPr>
              <a:defRPr sz="32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a:extLst>
              <a:ext uri="{FF2B5EF4-FFF2-40B4-BE49-F238E27FC236}">
                <a16:creationId xmlns:a16="http://schemas.microsoft.com/office/drawing/2014/main" id="{84D6DEF9-4D0D-E811-7097-4D73A88BF20C}"/>
              </a:ext>
            </a:extLst>
          </p:cNvPr>
          <p:cNvSpPr>
            <a:spLocks noGrp="1"/>
          </p:cNvSpPr>
          <p:nvPr>
            <p:ph sz="half" idx="2"/>
          </p:nvPr>
        </p:nvSpPr>
        <p:spPr>
          <a:xfrm>
            <a:off x="342900" y="2400300"/>
            <a:ext cx="4277784" cy="4054819"/>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79230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850985" y="1081456"/>
            <a:ext cx="10490030" cy="2919044"/>
          </a:xfrm>
          <a:custGeom>
            <a:avLst/>
            <a:gdLst>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2416" h="2919044">
                <a:moveTo>
                  <a:pt x="0" y="486517"/>
                </a:moveTo>
                <a:lnTo>
                  <a:pt x="486517" y="0"/>
                </a:lnTo>
                <a:lnTo>
                  <a:pt x="5845899" y="0"/>
                </a:lnTo>
                <a:lnTo>
                  <a:pt x="6332416" y="486517"/>
                </a:lnTo>
                <a:lnTo>
                  <a:pt x="6332416" y="2432527"/>
                </a:lnTo>
                <a:lnTo>
                  <a:pt x="5845899" y="2919044"/>
                </a:lnTo>
                <a:lnTo>
                  <a:pt x="486517" y="2919044"/>
                </a:lnTo>
                <a:lnTo>
                  <a:pt x="0" y="2432527"/>
                </a:lnTo>
                <a:lnTo>
                  <a:pt x="0" y="486517"/>
                </a:lnTo>
                <a:close/>
              </a:path>
            </a:pathLst>
          </a:custGeom>
          <a:blipFill dpi="0" rotWithShape="1">
            <a:blip r:embed="rId2">
              <a:alphaModFix amt="25000"/>
              <a:duotone>
                <a:schemeClr val="accent1">
                  <a:tint val="98000"/>
                  <a:lumMod val="102000"/>
                </a:schemeClr>
                <a:schemeClr val="accent1">
                  <a:shade val="98000"/>
                  <a:lumMod val="98000"/>
                </a:schemeClr>
              </a:duotone>
            </a:blip>
            <a:srcRect/>
            <a:tile tx="0" ty="0" sx="100000" sy="100000" flip="none" algn="tl"/>
          </a:blip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10490030" cy="2624838"/>
          </a:xfrm>
          <a:prstGeom prst="rect">
            <a:avLst/>
          </a:prstGeom>
        </p:spPr>
        <p:txBody>
          <a:bodyPr anchor="ctr" anchorCtr="0"/>
          <a:lstStyle>
            <a:lvl1pPr algn="ctr">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89" y="4020386"/>
            <a:ext cx="10487825" cy="616929"/>
          </a:xfrm>
        </p:spPr>
        <p:txBody>
          <a:bodyPr anchor="t">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813908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68A8135-2362-4573-992B-B5BEE27F63CC}"/>
              </a:ext>
            </a:extLst>
          </p:cNvPr>
          <p:cNvSpPr>
            <a:spLocks noGrp="1"/>
          </p:cNvSpPr>
          <p:nvPr>
            <p:ph idx="1"/>
          </p:nvPr>
        </p:nvSpPr>
        <p:spPr>
          <a:xfrm>
            <a:off x="226338" y="760491"/>
            <a:ext cx="11588434" cy="5694629"/>
          </a:xfrm>
          <a:prstGeom prst="rect">
            <a:avLst/>
          </a:prstGeom>
          <a:effectLst/>
        </p:spPr>
        <p:txBody>
          <a:bodyPr vert="horz" lIns="91440" tIns="45720" rIns="91440" bIns="45720" rtlCol="0" anchor="t" anchorCtr="0">
            <a:normAutofit/>
          </a:bodyPr>
          <a:lstStyle>
            <a:lvl1pPr>
              <a:spcBef>
                <a:spcPts val="3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a:extLst>
              <a:ext uri="{FF2B5EF4-FFF2-40B4-BE49-F238E27FC236}">
                <a16:creationId xmlns:a16="http://schemas.microsoft.com/office/drawing/2014/main" id="{4A8A8D47-6118-5255-1DCC-F0C838DF70A7}"/>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40304781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rojection">
    <p:bg>
      <p:bgPr>
        <a:solidFill>
          <a:schemeClr val="tx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68A8135-2362-4573-992B-B5BEE27F63CC}"/>
              </a:ext>
            </a:extLst>
          </p:cNvPr>
          <p:cNvSpPr>
            <a:spLocks noGrp="1"/>
          </p:cNvSpPr>
          <p:nvPr>
            <p:ph idx="1"/>
          </p:nvPr>
        </p:nvSpPr>
        <p:spPr>
          <a:xfrm>
            <a:off x="226338" y="2352692"/>
            <a:ext cx="11588434" cy="4102428"/>
          </a:xfrm>
          <a:prstGeom prst="rect">
            <a:avLst/>
          </a:prstGeom>
          <a:effectLst/>
        </p:spPr>
        <p:txBody>
          <a:bodyPr vert="horz" lIns="91440" tIns="45720" rIns="91440" bIns="45720" rtlCol="0" anchor="t" anchorCtr="0">
            <a:normAutofit/>
          </a:bodyPr>
          <a:lstStyle>
            <a:lvl1pPr>
              <a:spcBef>
                <a:spcPts val="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a:extLst>
              <a:ext uri="{FF2B5EF4-FFF2-40B4-BE49-F238E27FC236}">
                <a16:creationId xmlns:a16="http://schemas.microsoft.com/office/drawing/2014/main" id="{4A8A8D47-6118-5255-1DCC-F0C838DF70A7}"/>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lvl1pPr>
              <a:defRPr>
                <a:solidFill>
                  <a:schemeClr val="bg1"/>
                </a:solidFill>
              </a:defRPr>
            </a:lvl1pPr>
          </a:lstStyle>
          <a:p>
            <a:r>
              <a:rPr lang="en-US"/>
              <a:t>Click to edit Master title style</a:t>
            </a:r>
            <a:endParaRPr lang="en-US" dirty="0"/>
          </a:p>
        </p:txBody>
      </p:sp>
      <p:cxnSp>
        <p:nvCxnSpPr>
          <p:cNvPr id="2" name="Straight Connector 1">
            <a:extLst>
              <a:ext uri="{FF2B5EF4-FFF2-40B4-BE49-F238E27FC236}">
                <a16:creationId xmlns:a16="http://schemas.microsoft.com/office/drawing/2014/main" id="{9828C6E3-F377-D231-D482-62DA06FA1409}"/>
              </a:ext>
            </a:extLst>
          </p:cNvPr>
          <p:cNvCxnSpPr>
            <a:cxnSpLocks/>
          </p:cNvCxnSpPr>
          <p:nvPr/>
        </p:nvCxnSpPr>
        <p:spPr>
          <a:xfrm>
            <a:off x="226337" y="2352692"/>
            <a:ext cx="11588433"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2128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Projection">
    <p:bg>
      <p:bgPr>
        <a:solidFill>
          <a:schemeClr val="tx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68A8135-2362-4573-992B-B5BEE27F63CC}"/>
              </a:ext>
            </a:extLst>
          </p:cNvPr>
          <p:cNvSpPr>
            <a:spLocks noGrp="1"/>
          </p:cNvSpPr>
          <p:nvPr>
            <p:ph idx="1"/>
          </p:nvPr>
        </p:nvSpPr>
        <p:spPr>
          <a:xfrm>
            <a:off x="226338" y="2352692"/>
            <a:ext cx="5577562" cy="4102428"/>
          </a:xfrm>
          <a:prstGeom prst="rect">
            <a:avLst/>
          </a:prstGeom>
          <a:effectLst/>
        </p:spPr>
        <p:txBody>
          <a:bodyPr vert="horz" lIns="91440" tIns="45720" rIns="91440" bIns="45720" rtlCol="0" anchor="t" anchorCtr="0">
            <a:noAutofit/>
          </a:bodyPr>
          <a:lstStyle>
            <a:lvl1pPr>
              <a:spcBef>
                <a:spcPts val="0"/>
              </a:spcBef>
              <a:defRPr sz="40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a:extLst>
              <a:ext uri="{FF2B5EF4-FFF2-40B4-BE49-F238E27FC236}">
                <a16:creationId xmlns:a16="http://schemas.microsoft.com/office/drawing/2014/main" id="{4A8A8D47-6118-5255-1DCC-F0C838DF70A7}"/>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lvl1pPr>
              <a:defRPr>
                <a:solidFill>
                  <a:schemeClr val="bg1"/>
                </a:solidFill>
              </a:defRPr>
            </a:lvl1pPr>
          </a:lstStyle>
          <a:p>
            <a:r>
              <a:rPr lang="en-US"/>
              <a:t>Click to edit Master title style</a:t>
            </a:r>
            <a:endParaRPr lang="en-US" dirty="0"/>
          </a:p>
        </p:txBody>
      </p:sp>
      <p:cxnSp>
        <p:nvCxnSpPr>
          <p:cNvPr id="2" name="Straight Connector 1">
            <a:extLst>
              <a:ext uri="{FF2B5EF4-FFF2-40B4-BE49-F238E27FC236}">
                <a16:creationId xmlns:a16="http://schemas.microsoft.com/office/drawing/2014/main" id="{9828C6E3-F377-D231-D482-62DA06FA1409}"/>
              </a:ext>
            </a:extLst>
          </p:cNvPr>
          <p:cNvCxnSpPr>
            <a:cxnSpLocks/>
          </p:cNvCxnSpPr>
          <p:nvPr/>
        </p:nvCxnSpPr>
        <p:spPr>
          <a:xfrm>
            <a:off x="226337" y="2352692"/>
            <a:ext cx="1158843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9BC0E9B-ADCE-B666-AA3A-05A700EB669F}"/>
              </a:ext>
            </a:extLst>
          </p:cNvPr>
          <p:cNvSpPr>
            <a:spLocks noGrp="1"/>
          </p:cNvSpPr>
          <p:nvPr>
            <p:ph idx="10"/>
          </p:nvPr>
        </p:nvSpPr>
        <p:spPr>
          <a:xfrm>
            <a:off x="6237208" y="2355884"/>
            <a:ext cx="5577562" cy="4102428"/>
          </a:xfrm>
          <a:prstGeom prst="rect">
            <a:avLst/>
          </a:prstGeom>
          <a:effectLst/>
        </p:spPr>
        <p:txBody>
          <a:bodyPr vert="horz" lIns="91440" tIns="45720" rIns="91440" bIns="45720" rtlCol="0" anchor="t" anchorCtr="0">
            <a:noAutofit/>
          </a:bodyPr>
          <a:lstStyle>
            <a:lvl1pPr>
              <a:spcBef>
                <a:spcPts val="0"/>
              </a:spcBef>
              <a:defRPr sz="40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72641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d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68A8135-2362-4573-992B-B5BEE27F63CC}"/>
              </a:ext>
            </a:extLst>
          </p:cNvPr>
          <p:cNvSpPr>
            <a:spLocks noGrp="1"/>
          </p:cNvSpPr>
          <p:nvPr>
            <p:ph idx="1"/>
          </p:nvPr>
        </p:nvSpPr>
        <p:spPr>
          <a:xfrm>
            <a:off x="226338" y="760491"/>
            <a:ext cx="8130262" cy="569462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chorCtr="0">
            <a:normAutofit/>
          </a:bodyPr>
          <a:lstStyle>
            <a:lvl1pPr>
              <a:spcBef>
                <a:spcPts val="0"/>
              </a:spcBef>
              <a:spcAft>
                <a:spcPts val="0"/>
              </a:spcAft>
              <a:defRPr sz="3200" b="1">
                <a:latin typeface="Courier New" panose="02070309020205020404" pitchFamily="49" charset="0"/>
                <a:cs typeface="Courier New" panose="02070309020205020404" pitchFamily="49" charset="0"/>
              </a:defRPr>
            </a:lvl1pPr>
          </a:lstStyle>
          <a:p>
            <a:pPr lvl="0"/>
            <a:r>
              <a:rPr lang="en-US" dirty="0"/>
              <a:t>Click to edit Master text styles</a:t>
            </a:r>
          </a:p>
        </p:txBody>
      </p:sp>
      <p:sp>
        <p:nvSpPr>
          <p:cNvPr id="4" name="Title Placeholder 1">
            <a:extLst>
              <a:ext uri="{FF2B5EF4-FFF2-40B4-BE49-F238E27FC236}">
                <a16:creationId xmlns:a16="http://schemas.microsoft.com/office/drawing/2014/main" id="{4A8A8D47-6118-5255-1DCC-F0C838DF70A7}"/>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8BF20047-1979-5D80-3BAC-7BA4C80135E9}"/>
              </a:ext>
            </a:extLst>
          </p:cNvPr>
          <p:cNvSpPr>
            <a:spLocks noGrp="1"/>
          </p:cNvSpPr>
          <p:nvPr>
            <p:ph sz="half" idx="2"/>
          </p:nvPr>
        </p:nvSpPr>
        <p:spPr>
          <a:xfrm>
            <a:off x="8509000" y="778597"/>
            <a:ext cx="3305770" cy="5694629"/>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1284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68A8135-2362-4573-992B-B5BEE27F63CC}"/>
              </a:ext>
            </a:extLst>
          </p:cNvPr>
          <p:cNvSpPr>
            <a:spLocks noGrp="1"/>
          </p:cNvSpPr>
          <p:nvPr>
            <p:ph idx="1"/>
          </p:nvPr>
        </p:nvSpPr>
        <p:spPr>
          <a:xfrm>
            <a:off x="226338" y="760491"/>
            <a:ext cx="11588434" cy="569462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chorCtr="0">
            <a:normAutofit/>
          </a:bodyPr>
          <a:lstStyle>
            <a:lvl1pPr>
              <a:spcBef>
                <a:spcPts val="0"/>
              </a:spcBef>
              <a:spcAft>
                <a:spcPts val="0"/>
              </a:spcAft>
              <a:defRPr sz="3200" b="1">
                <a:latin typeface="Courier New" panose="02070309020205020404" pitchFamily="49" charset="0"/>
                <a:cs typeface="Courier New" panose="02070309020205020404" pitchFamily="49" charset="0"/>
              </a:defRPr>
            </a:lvl1pPr>
          </a:lstStyle>
          <a:p>
            <a:pPr lvl="0"/>
            <a:r>
              <a:rPr lang="en-US"/>
              <a:t>Click to edit Master text styles</a:t>
            </a:r>
          </a:p>
        </p:txBody>
      </p:sp>
      <p:sp>
        <p:nvSpPr>
          <p:cNvPr id="4" name="Title Placeholder 1">
            <a:extLst>
              <a:ext uri="{FF2B5EF4-FFF2-40B4-BE49-F238E27FC236}">
                <a16:creationId xmlns:a16="http://schemas.microsoft.com/office/drawing/2014/main" id="{4A8A8D47-6118-5255-1DCC-F0C838DF70A7}"/>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38617990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d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68A8135-2362-4573-992B-B5BEE27F63CC}"/>
              </a:ext>
            </a:extLst>
          </p:cNvPr>
          <p:cNvSpPr>
            <a:spLocks noGrp="1"/>
          </p:cNvSpPr>
          <p:nvPr>
            <p:ph idx="1"/>
          </p:nvPr>
        </p:nvSpPr>
        <p:spPr>
          <a:xfrm>
            <a:off x="226338" y="760491"/>
            <a:ext cx="8130262" cy="569462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chorCtr="0">
            <a:normAutofit/>
          </a:bodyPr>
          <a:lstStyle>
            <a:lvl1pPr>
              <a:spcBef>
                <a:spcPts val="0"/>
              </a:spcBef>
              <a:spcAft>
                <a:spcPts val="0"/>
              </a:spcAft>
              <a:defRPr sz="3200" b="1">
                <a:latin typeface="Courier New" panose="02070309020205020404" pitchFamily="49" charset="0"/>
                <a:cs typeface="Courier New" panose="02070309020205020404" pitchFamily="49" charset="0"/>
              </a:defRPr>
            </a:lvl1pPr>
          </a:lstStyle>
          <a:p>
            <a:pPr lvl="0"/>
            <a:r>
              <a:rPr lang="en-US"/>
              <a:t>Click to edit Master text styles</a:t>
            </a:r>
          </a:p>
        </p:txBody>
      </p:sp>
      <p:sp>
        <p:nvSpPr>
          <p:cNvPr id="4" name="Title Placeholder 1">
            <a:extLst>
              <a:ext uri="{FF2B5EF4-FFF2-40B4-BE49-F238E27FC236}">
                <a16:creationId xmlns:a16="http://schemas.microsoft.com/office/drawing/2014/main" id="{4A8A8D47-6118-5255-1DCC-F0C838DF70A7}"/>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8BF20047-1979-5D80-3BAC-7BA4C80135E9}"/>
              </a:ext>
            </a:extLst>
          </p:cNvPr>
          <p:cNvSpPr>
            <a:spLocks noGrp="1"/>
          </p:cNvSpPr>
          <p:nvPr>
            <p:ph sz="half" idx="2"/>
          </p:nvPr>
        </p:nvSpPr>
        <p:spPr>
          <a:xfrm>
            <a:off x="8509000" y="778597"/>
            <a:ext cx="3305770" cy="5694629"/>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9033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ode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6337" y="706533"/>
            <a:ext cx="5500094" cy="722037"/>
          </a:xfrm>
        </p:spPr>
        <p:txBody>
          <a:bodyPr anchor="b">
            <a:noAutofit/>
          </a:bodyPr>
          <a:lstStyle>
            <a:lvl1pPr marL="0" indent="0" algn="ctr">
              <a:spcBef>
                <a:spcPts val="0"/>
              </a:spcBef>
              <a:spcAft>
                <a:spcPts val="0"/>
              </a:spcAft>
              <a:buNone/>
              <a:defRPr sz="2400" b="0">
                <a:latin typeface="Franklin Gothic Heavy" panose="020B09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6337" y="1433688"/>
            <a:ext cx="5513536" cy="5021431"/>
          </a:xfrm>
        </p:spPr>
        <p:style>
          <a:lnRef idx="2">
            <a:schemeClr val="dk1"/>
          </a:lnRef>
          <a:fillRef idx="1">
            <a:schemeClr val="lt1"/>
          </a:fillRef>
          <a:effectRef idx="0">
            <a:schemeClr val="dk1"/>
          </a:effectRef>
          <a:fontRef idx="minor">
            <a:schemeClr val="dk1"/>
          </a:fontRef>
        </p:style>
        <p:txBody>
          <a:bodyPr anchor="t">
            <a:normAutofit/>
          </a:bodyPr>
          <a:lstStyle>
            <a:lvl1pPr>
              <a:spcBef>
                <a:spcPts val="0"/>
              </a:spcBef>
              <a:spcAft>
                <a:spcPts val="0"/>
              </a:spcAft>
              <a:defRPr sz="2800" b="1">
                <a:latin typeface="Courier New" panose="02070309020205020404" pitchFamily="49" charset="0"/>
                <a:cs typeface="Courier New" panose="02070309020205020404" pitchFamily="49" charset="0"/>
              </a:defRPr>
            </a:lvl1pPr>
            <a:lvl2pPr>
              <a:defRPr sz="2400" b="1">
                <a:latin typeface="Courier New" panose="02070309020205020404" pitchFamily="49" charset="0"/>
                <a:cs typeface="Courier New" panose="02070309020205020404" pitchFamily="49" charset="0"/>
              </a:defRPr>
            </a:lvl2pPr>
            <a:lvl3pPr>
              <a:defRPr sz="2000" b="1">
                <a:latin typeface="Courier New" panose="02070309020205020404" pitchFamily="49" charset="0"/>
                <a:cs typeface="Courier New" panose="02070309020205020404" pitchFamily="49" charset="0"/>
              </a:defRPr>
            </a:lvl3pPr>
            <a:lvl4pPr>
              <a:defRPr sz="1800" b="1">
                <a:latin typeface="Courier New" panose="02070309020205020404" pitchFamily="49" charset="0"/>
                <a:cs typeface="Courier New" panose="02070309020205020404" pitchFamily="49" charset="0"/>
              </a:defRPr>
            </a:lvl4pPr>
            <a:lvl5pPr>
              <a:defRPr sz="1800" b="1">
                <a:latin typeface="Courier New" panose="02070309020205020404" pitchFamily="49" charset="0"/>
                <a:cs typeface="Courier New" panose="02070309020205020404" pitchFamily="49" charset="0"/>
              </a:defRPr>
            </a:lvl5pPr>
          </a:lstStyle>
          <a:p>
            <a:pPr lvl="0"/>
            <a:r>
              <a:rPr lang="en-US"/>
              <a:t>Click to edit Master text styles</a:t>
            </a:r>
          </a:p>
        </p:txBody>
      </p:sp>
      <p:sp>
        <p:nvSpPr>
          <p:cNvPr id="5" name="Text Placeholder 4"/>
          <p:cNvSpPr>
            <a:spLocks noGrp="1"/>
          </p:cNvSpPr>
          <p:nvPr>
            <p:ph type="body" sz="quarter" idx="3"/>
          </p:nvPr>
        </p:nvSpPr>
        <p:spPr>
          <a:xfrm>
            <a:off x="6425243" y="706533"/>
            <a:ext cx="5389527" cy="722038"/>
          </a:xfrm>
        </p:spPr>
        <p:txBody>
          <a:bodyPr anchor="b">
            <a:noAutofit/>
          </a:bodyPr>
          <a:lstStyle>
            <a:lvl1pPr marL="0" indent="0" algn="ctr">
              <a:buNone/>
              <a:defRPr sz="2400" b="0">
                <a:latin typeface="Franklin Gothic Heavy" panose="020B09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21436" y="1438292"/>
            <a:ext cx="5389527" cy="5016827"/>
          </a:xfrm>
        </p:spPr>
        <p:style>
          <a:lnRef idx="2">
            <a:schemeClr val="dk1"/>
          </a:lnRef>
          <a:fillRef idx="1">
            <a:schemeClr val="lt1"/>
          </a:fillRef>
          <a:effectRef idx="0">
            <a:schemeClr val="dk1"/>
          </a:effectRef>
          <a:fontRef idx="minor">
            <a:schemeClr val="dk1"/>
          </a:fontRef>
        </p:style>
        <p:txBody>
          <a:bodyPr anchor="t">
            <a:normAutofit/>
          </a:bodyPr>
          <a:lstStyle>
            <a:lvl1pPr>
              <a:spcBef>
                <a:spcPts val="0"/>
              </a:spcBef>
              <a:spcAft>
                <a:spcPts val="0"/>
              </a:spcAft>
              <a:defRPr sz="2800" b="1">
                <a:latin typeface="Courier New" panose="02070309020205020404" pitchFamily="49" charset="0"/>
                <a:cs typeface="Courier New" panose="02070309020205020404" pitchFamily="49" charset="0"/>
              </a:defRPr>
            </a:lvl1pPr>
            <a:lvl2pPr>
              <a:defRPr sz="2400" b="1">
                <a:latin typeface="Courier New" panose="02070309020205020404" pitchFamily="49" charset="0"/>
                <a:cs typeface="Courier New" panose="02070309020205020404" pitchFamily="49" charset="0"/>
              </a:defRPr>
            </a:lvl2pPr>
            <a:lvl3pPr>
              <a:defRPr sz="2000" b="1">
                <a:latin typeface="Courier New" panose="02070309020205020404" pitchFamily="49" charset="0"/>
                <a:cs typeface="Courier New" panose="02070309020205020404" pitchFamily="49" charset="0"/>
              </a:defRPr>
            </a:lvl3pPr>
            <a:lvl4pPr>
              <a:defRPr sz="1800" b="1">
                <a:latin typeface="Courier New" panose="02070309020205020404" pitchFamily="49" charset="0"/>
                <a:cs typeface="Courier New" panose="02070309020205020404" pitchFamily="49" charset="0"/>
              </a:defRPr>
            </a:lvl4pPr>
            <a:lvl5pPr>
              <a:defRPr sz="1800" b="1">
                <a:latin typeface="Courier New" panose="02070309020205020404" pitchFamily="49" charset="0"/>
                <a:cs typeface="Courier New" panose="02070309020205020404" pitchFamily="49" charset="0"/>
              </a:defRPr>
            </a:lvl5pPr>
          </a:lstStyle>
          <a:p>
            <a:pPr lvl="0"/>
            <a:r>
              <a:rPr lang="en-US"/>
              <a:t>Click to edit Master text styles</a:t>
            </a:r>
          </a:p>
        </p:txBody>
      </p:sp>
      <p:cxnSp>
        <p:nvCxnSpPr>
          <p:cNvPr id="15" name="Straight Connector 14">
            <a:extLst>
              <a:ext uri="{FF2B5EF4-FFF2-40B4-BE49-F238E27FC236}">
                <a16:creationId xmlns:a16="http://schemas.microsoft.com/office/drawing/2014/main" id="{258B2079-E1B5-4747-BF2F-CA4A739B849F}"/>
              </a:ext>
            </a:extLst>
          </p:cNvPr>
          <p:cNvCxnSpPr>
            <a:cxnSpLocks/>
          </p:cNvCxnSpPr>
          <p:nvPr/>
        </p:nvCxnSpPr>
        <p:spPr>
          <a:xfrm flipV="1">
            <a:off x="226337" y="1428570"/>
            <a:ext cx="5526979" cy="97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D9E5D7-CDB7-4310-BF32-2E94ADB62A45}"/>
              </a:ext>
            </a:extLst>
          </p:cNvPr>
          <p:cNvCxnSpPr>
            <a:cxnSpLocks/>
          </p:cNvCxnSpPr>
          <p:nvPr/>
        </p:nvCxnSpPr>
        <p:spPr>
          <a:xfrm>
            <a:off x="6412718" y="1428570"/>
            <a:ext cx="5398245" cy="972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80DAF901-3317-382C-7A92-EB37EE61854D}"/>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28197982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0" name="Freeform 7"/>
          <p:cNvSpPr/>
          <p:nvPr/>
        </p:nvSpPr>
        <p:spPr bwMode="auto">
          <a:xfrm flipV="1">
            <a:off x="0" y="0"/>
            <a:ext cx="12192000" cy="3537857"/>
          </a:xfrm>
          <a:prstGeom prst="snip2SameRect">
            <a:avLst/>
          </a:pr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8674" y="1070624"/>
            <a:ext cx="10561418" cy="1468800"/>
          </a:xfrm>
          <a:prstGeom prst="rect">
            <a:avLst/>
          </a:prstGeom>
        </p:spPr>
        <p:txBody>
          <a:bodyPr anchor="b"/>
          <a:lstStyle>
            <a:lvl1pPr algn="ct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588674" y="3676323"/>
            <a:ext cx="10561418" cy="740420"/>
          </a:xfrm>
        </p:spPr>
        <p:txBody>
          <a:bodyPr anchor="t">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Freeform 7">
            <a:extLst>
              <a:ext uri="{FF2B5EF4-FFF2-40B4-BE49-F238E27FC236}">
                <a16:creationId xmlns:a16="http://schemas.microsoft.com/office/drawing/2014/main" id="{3B01736F-4ADA-40AD-8CE9-82A609817BA2}"/>
              </a:ext>
            </a:extLst>
          </p:cNvPr>
          <p:cNvSpPr/>
          <p:nvPr/>
        </p:nvSpPr>
        <p:spPr bwMode="auto">
          <a:xfrm flipH="1">
            <a:off x="0" y="4608481"/>
            <a:ext cx="12192000" cy="2249519"/>
          </a:xfrm>
          <a:prstGeom prst="snip2SameRect">
            <a:avLst/>
          </a:prstGeom>
          <a:ln>
            <a:headEnd/>
            <a:tailEnd/>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34168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8" y="823864"/>
            <a:ext cx="5778248" cy="5649363"/>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823865"/>
            <a:ext cx="5627355" cy="5649361"/>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DCA21E6C-F27A-C960-546B-6AD416B75015}"/>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30812904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7" y="823865"/>
            <a:ext cx="7952463" cy="1737360"/>
          </a:xfrm>
        </p:spPr>
        <p:txBody>
          <a:bodyPr>
            <a:no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8303287" y="823866"/>
            <a:ext cx="3511483" cy="1737360"/>
          </a:xfrm>
        </p:spPr>
        <p:txBody>
          <a:bodyPr>
            <a:no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p:txBody>
      </p:sp>
      <p:sp>
        <p:nvSpPr>
          <p:cNvPr id="5" name="Title Placeholder 1">
            <a:extLst>
              <a:ext uri="{FF2B5EF4-FFF2-40B4-BE49-F238E27FC236}">
                <a16:creationId xmlns:a16="http://schemas.microsoft.com/office/drawing/2014/main" id="{DCA21E6C-F27A-C960-546B-6AD416B75015}"/>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2" name="Content Placeholder 2">
            <a:extLst>
              <a:ext uri="{FF2B5EF4-FFF2-40B4-BE49-F238E27FC236}">
                <a16:creationId xmlns:a16="http://schemas.microsoft.com/office/drawing/2014/main" id="{B897185E-7A95-B8AB-D477-157DC6C12F4F}"/>
              </a:ext>
            </a:extLst>
          </p:cNvPr>
          <p:cNvSpPr>
            <a:spLocks noGrp="1"/>
          </p:cNvSpPr>
          <p:nvPr>
            <p:ph sz="half" idx="10"/>
          </p:nvPr>
        </p:nvSpPr>
        <p:spPr>
          <a:xfrm>
            <a:off x="226336" y="2742294"/>
            <a:ext cx="7952463" cy="1737360"/>
          </a:xfrm>
        </p:spPr>
        <p:txBody>
          <a:bodyPr>
            <a:no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p:txBody>
      </p:sp>
      <p:sp>
        <p:nvSpPr>
          <p:cNvPr id="6" name="Content Placeholder 3">
            <a:extLst>
              <a:ext uri="{FF2B5EF4-FFF2-40B4-BE49-F238E27FC236}">
                <a16:creationId xmlns:a16="http://schemas.microsoft.com/office/drawing/2014/main" id="{4074F5B7-C05B-4465-EC4E-4B0DAFC111D8}"/>
              </a:ext>
            </a:extLst>
          </p:cNvPr>
          <p:cNvSpPr>
            <a:spLocks noGrp="1"/>
          </p:cNvSpPr>
          <p:nvPr>
            <p:ph sz="half" idx="11"/>
          </p:nvPr>
        </p:nvSpPr>
        <p:spPr>
          <a:xfrm>
            <a:off x="8343900" y="2759798"/>
            <a:ext cx="3511483" cy="1737360"/>
          </a:xfrm>
        </p:spPr>
        <p:txBody>
          <a:bodyPr>
            <a:no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BF2488A1-9A8A-2207-02C2-132986C8AEE3}"/>
              </a:ext>
            </a:extLst>
          </p:cNvPr>
          <p:cNvSpPr>
            <a:spLocks noGrp="1"/>
          </p:cNvSpPr>
          <p:nvPr>
            <p:ph sz="half" idx="12"/>
          </p:nvPr>
        </p:nvSpPr>
        <p:spPr>
          <a:xfrm>
            <a:off x="226336" y="4697365"/>
            <a:ext cx="7952463" cy="1737360"/>
          </a:xfrm>
        </p:spPr>
        <p:txBody>
          <a:bodyPr>
            <a:no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p:txBody>
      </p:sp>
      <p:sp>
        <p:nvSpPr>
          <p:cNvPr id="10" name="Content Placeholder 3">
            <a:extLst>
              <a:ext uri="{FF2B5EF4-FFF2-40B4-BE49-F238E27FC236}">
                <a16:creationId xmlns:a16="http://schemas.microsoft.com/office/drawing/2014/main" id="{3D97113B-A77D-2721-6305-1E8BB64C4F5C}"/>
              </a:ext>
            </a:extLst>
          </p:cNvPr>
          <p:cNvSpPr>
            <a:spLocks noGrp="1"/>
          </p:cNvSpPr>
          <p:nvPr>
            <p:ph sz="half" idx="13"/>
          </p:nvPr>
        </p:nvSpPr>
        <p:spPr>
          <a:xfrm>
            <a:off x="8303286" y="4695731"/>
            <a:ext cx="3511483" cy="1737360"/>
          </a:xfrm>
        </p:spPr>
        <p:txBody>
          <a:bodyPr>
            <a:no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7230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8" y="823864"/>
            <a:ext cx="11588432" cy="4288463"/>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6337" y="5212080"/>
            <a:ext cx="11588433" cy="1261146"/>
          </a:xfrm>
        </p:spPr>
        <p:txBody>
          <a:bodyPr>
            <a:no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p:txBody>
      </p:sp>
      <p:sp>
        <p:nvSpPr>
          <p:cNvPr id="5" name="Title Placeholder 1">
            <a:extLst>
              <a:ext uri="{FF2B5EF4-FFF2-40B4-BE49-F238E27FC236}">
                <a16:creationId xmlns:a16="http://schemas.microsoft.com/office/drawing/2014/main" id="{DCA21E6C-F27A-C960-546B-6AD416B75015}"/>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16197474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54A964DA-5C6C-48C6-971A-F122FFC5D787}"/>
              </a:ext>
            </a:extLst>
          </p:cNvPr>
          <p:cNvSpPr/>
          <p:nvPr/>
        </p:nvSpPr>
        <p:spPr bwMode="auto">
          <a:xfrm>
            <a:off x="0" y="1"/>
            <a:ext cx="12192000" cy="3945698"/>
          </a:xfrm>
          <a:custGeom>
            <a:avLst/>
            <a:gdLst>
              <a:gd name="connsiteX0" fmla="*/ 0 w 12192000"/>
              <a:gd name="connsiteY0" fmla="*/ 0 h 1213151"/>
              <a:gd name="connsiteX1" fmla="*/ 2032000 w 12192000"/>
              <a:gd name="connsiteY1" fmla="*/ 0 h 1213151"/>
              <a:gd name="connsiteX2" fmla="*/ 2032000 w 12192000"/>
              <a:gd name="connsiteY2" fmla="*/ 0 h 1213151"/>
              <a:gd name="connsiteX3" fmla="*/ 5080000 w 12192000"/>
              <a:gd name="connsiteY3" fmla="*/ 0 h 1213151"/>
              <a:gd name="connsiteX4" fmla="*/ 12192000 w 12192000"/>
              <a:gd name="connsiteY4" fmla="*/ 0 h 1213151"/>
              <a:gd name="connsiteX5" fmla="*/ 12192000 w 12192000"/>
              <a:gd name="connsiteY5" fmla="*/ 707671 h 1213151"/>
              <a:gd name="connsiteX6" fmla="*/ 12192000 w 12192000"/>
              <a:gd name="connsiteY6" fmla="*/ 707671 h 1213151"/>
              <a:gd name="connsiteX7" fmla="*/ 12192000 w 12192000"/>
              <a:gd name="connsiteY7" fmla="*/ 1010959 h 1213151"/>
              <a:gd name="connsiteX8" fmla="*/ 12192000 w 12192000"/>
              <a:gd name="connsiteY8" fmla="*/ 1213151 h 1213151"/>
              <a:gd name="connsiteX9" fmla="*/ 5080000 w 12192000"/>
              <a:gd name="connsiteY9" fmla="*/ 1213151 h 1213151"/>
              <a:gd name="connsiteX10" fmla="*/ 1814901 w 12192000"/>
              <a:gd name="connsiteY10" fmla="*/ 2003628 h 1213151"/>
              <a:gd name="connsiteX11" fmla="*/ 2032000 w 12192000"/>
              <a:gd name="connsiteY11" fmla="*/ 1213151 h 1213151"/>
              <a:gd name="connsiteX12" fmla="*/ 0 w 12192000"/>
              <a:gd name="connsiteY12" fmla="*/ 1213151 h 1213151"/>
              <a:gd name="connsiteX13" fmla="*/ 0 w 12192000"/>
              <a:gd name="connsiteY13" fmla="*/ 1010959 h 1213151"/>
              <a:gd name="connsiteX14" fmla="*/ 0 w 12192000"/>
              <a:gd name="connsiteY14" fmla="*/ 707671 h 1213151"/>
              <a:gd name="connsiteX15" fmla="*/ 0 w 12192000"/>
              <a:gd name="connsiteY15" fmla="*/ 707671 h 1213151"/>
              <a:gd name="connsiteX16" fmla="*/ 0 w 12192000"/>
              <a:gd name="connsiteY16" fmla="*/ 0 h 1213151"/>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5080000 w 12192000"/>
              <a:gd name="connsiteY9" fmla="*/ 1213151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466247 w 12192000"/>
              <a:gd name="connsiteY11" fmla="*/ 1250729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1615322"/>
              <a:gd name="connsiteX1" fmla="*/ 2032000 w 12192000"/>
              <a:gd name="connsiteY1" fmla="*/ 0 h 1615322"/>
              <a:gd name="connsiteX2" fmla="*/ 2032000 w 12192000"/>
              <a:gd name="connsiteY2" fmla="*/ 0 h 1615322"/>
              <a:gd name="connsiteX3" fmla="*/ 5080000 w 12192000"/>
              <a:gd name="connsiteY3" fmla="*/ 0 h 1615322"/>
              <a:gd name="connsiteX4" fmla="*/ 12192000 w 12192000"/>
              <a:gd name="connsiteY4" fmla="*/ 0 h 1615322"/>
              <a:gd name="connsiteX5" fmla="*/ 12192000 w 12192000"/>
              <a:gd name="connsiteY5" fmla="*/ 707671 h 1615322"/>
              <a:gd name="connsiteX6" fmla="*/ 12192000 w 12192000"/>
              <a:gd name="connsiteY6" fmla="*/ 707671 h 1615322"/>
              <a:gd name="connsiteX7" fmla="*/ 12192000 w 12192000"/>
              <a:gd name="connsiteY7" fmla="*/ 1010959 h 1615322"/>
              <a:gd name="connsiteX8" fmla="*/ 12192000 w 12192000"/>
              <a:gd name="connsiteY8" fmla="*/ 1213151 h 1615322"/>
              <a:gd name="connsiteX9" fmla="*/ 1785655 w 12192000"/>
              <a:gd name="connsiteY9" fmla="*/ 1263255 h 1615322"/>
              <a:gd name="connsiteX10" fmla="*/ 637454 w 12192000"/>
              <a:gd name="connsiteY10" fmla="*/ 1615322 h 1615322"/>
              <a:gd name="connsiteX11" fmla="*/ 466247 w 12192000"/>
              <a:gd name="connsiteY11" fmla="*/ 1250729 h 1615322"/>
              <a:gd name="connsiteX12" fmla="*/ 0 w 12192000"/>
              <a:gd name="connsiteY12" fmla="*/ 1213151 h 1615322"/>
              <a:gd name="connsiteX13" fmla="*/ 0 w 12192000"/>
              <a:gd name="connsiteY13" fmla="*/ 1010959 h 1615322"/>
              <a:gd name="connsiteX14" fmla="*/ 0 w 12192000"/>
              <a:gd name="connsiteY14" fmla="*/ 707671 h 1615322"/>
              <a:gd name="connsiteX15" fmla="*/ 0 w 12192000"/>
              <a:gd name="connsiteY15" fmla="*/ 707671 h 1615322"/>
              <a:gd name="connsiteX16" fmla="*/ 0 w 12192000"/>
              <a:gd name="connsiteY16" fmla="*/ 0 h 1615322"/>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785655 w 12192000"/>
              <a:gd name="connsiteY9" fmla="*/ 1263255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495473 w 12192000"/>
              <a:gd name="connsiteY9" fmla="*/ 1238203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658311 w 12192000"/>
              <a:gd name="connsiteY9" fmla="*/ 1225677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75032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24927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567890"/>
              <a:gd name="connsiteX1" fmla="*/ 2032000 w 12192000"/>
              <a:gd name="connsiteY1" fmla="*/ 0 h 1567890"/>
              <a:gd name="connsiteX2" fmla="*/ 2032000 w 12192000"/>
              <a:gd name="connsiteY2" fmla="*/ 0 h 1567890"/>
              <a:gd name="connsiteX3" fmla="*/ 5080000 w 12192000"/>
              <a:gd name="connsiteY3" fmla="*/ 0 h 1567890"/>
              <a:gd name="connsiteX4" fmla="*/ 12192000 w 12192000"/>
              <a:gd name="connsiteY4" fmla="*/ 0 h 1567890"/>
              <a:gd name="connsiteX5" fmla="*/ 12192000 w 12192000"/>
              <a:gd name="connsiteY5" fmla="*/ 707671 h 1567890"/>
              <a:gd name="connsiteX6" fmla="*/ 12192000 w 12192000"/>
              <a:gd name="connsiteY6" fmla="*/ 707671 h 1567890"/>
              <a:gd name="connsiteX7" fmla="*/ 12192000 w 12192000"/>
              <a:gd name="connsiteY7" fmla="*/ 1010959 h 1567890"/>
              <a:gd name="connsiteX8" fmla="*/ 12192000 w 12192000"/>
              <a:gd name="connsiteY8" fmla="*/ 1213151 h 1567890"/>
              <a:gd name="connsiteX9" fmla="*/ 658311 w 12192000"/>
              <a:gd name="connsiteY9" fmla="*/ 1225677 h 1567890"/>
              <a:gd name="connsiteX10" fmla="*/ 649311 w 12192000"/>
              <a:gd name="connsiteY10" fmla="*/ 1567890 h 1567890"/>
              <a:gd name="connsiteX11" fmla="*/ 290883 w 12192000"/>
              <a:gd name="connsiteY11" fmla="*/ 1225677 h 1567890"/>
              <a:gd name="connsiteX12" fmla="*/ 0 w 12192000"/>
              <a:gd name="connsiteY12" fmla="*/ 1213151 h 1567890"/>
              <a:gd name="connsiteX13" fmla="*/ 0 w 12192000"/>
              <a:gd name="connsiteY13" fmla="*/ 1010959 h 1567890"/>
              <a:gd name="connsiteX14" fmla="*/ 0 w 12192000"/>
              <a:gd name="connsiteY14" fmla="*/ 707671 h 1567890"/>
              <a:gd name="connsiteX15" fmla="*/ 0 w 12192000"/>
              <a:gd name="connsiteY15" fmla="*/ 707671 h 1567890"/>
              <a:gd name="connsiteX16" fmla="*/ 0 w 12192000"/>
              <a:gd name="connsiteY16" fmla="*/ 0 h 15678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290883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187251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1213151 h 1720290"/>
              <a:gd name="connsiteX12" fmla="*/ 0 w 12192000"/>
              <a:gd name="connsiteY12" fmla="*/ 1010959 h 1720290"/>
              <a:gd name="connsiteX13" fmla="*/ 0 w 12192000"/>
              <a:gd name="connsiteY13" fmla="*/ 707671 h 1720290"/>
              <a:gd name="connsiteX14" fmla="*/ 0 w 12192000"/>
              <a:gd name="connsiteY14" fmla="*/ 707671 h 1720290"/>
              <a:gd name="connsiteX15" fmla="*/ 0 w 12192000"/>
              <a:gd name="connsiteY15"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1010959 h 1720290"/>
              <a:gd name="connsiteX12" fmla="*/ 0 w 12192000"/>
              <a:gd name="connsiteY12" fmla="*/ 707671 h 1720290"/>
              <a:gd name="connsiteX13" fmla="*/ 0 w 12192000"/>
              <a:gd name="connsiteY13" fmla="*/ 707671 h 1720290"/>
              <a:gd name="connsiteX14" fmla="*/ 0 w 12192000"/>
              <a:gd name="connsiteY14"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707671 h 1720290"/>
              <a:gd name="connsiteX12" fmla="*/ 0 w 12192000"/>
              <a:gd name="connsiteY12" fmla="*/ 707671 h 1720290"/>
              <a:gd name="connsiteX13" fmla="*/ 0 w 12192000"/>
              <a:gd name="connsiteY13"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707671 h 1720290"/>
              <a:gd name="connsiteX12" fmla="*/ 0 w 12192000"/>
              <a:gd name="connsiteY12" fmla="*/ 0 h 1720290"/>
              <a:gd name="connsiteX0" fmla="*/ 4485 w 12196485"/>
              <a:gd name="connsiteY0" fmla="*/ 0 h 2116530"/>
              <a:gd name="connsiteX1" fmla="*/ 2036485 w 12196485"/>
              <a:gd name="connsiteY1" fmla="*/ 0 h 2116530"/>
              <a:gd name="connsiteX2" fmla="*/ 2036485 w 12196485"/>
              <a:gd name="connsiteY2" fmla="*/ 0 h 2116530"/>
              <a:gd name="connsiteX3" fmla="*/ 5084485 w 12196485"/>
              <a:gd name="connsiteY3" fmla="*/ 0 h 2116530"/>
              <a:gd name="connsiteX4" fmla="*/ 12196485 w 12196485"/>
              <a:gd name="connsiteY4" fmla="*/ 0 h 2116530"/>
              <a:gd name="connsiteX5" fmla="*/ 12196485 w 12196485"/>
              <a:gd name="connsiteY5" fmla="*/ 707671 h 2116530"/>
              <a:gd name="connsiteX6" fmla="*/ 12196485 w 12196485"/>
              <a:gd name="connsiteY6" fmla="*/ 707671 h 2116530"/>
              <a:gd name="connsiteX7" fmla="*/ 12196485 w 12196485"/>
              <a:gd name="connsiteY7" fmla="*/ 1010959 h 2116530"/>
              <a:gd name="connsiteX8" fmla="*/ 12196485 w 12196485"/>
              <a:gd name="connsiteY8" fmla="*/ 1213151 h 2116530"/>
              <a:gd name="connsiteX9" fmla="*/ 662796 w 12196485"/>
              <a:gd name="connsiteY9" fmla="*/ 1225677 h 2116530"/>
              <a:gd name="connsiteX10" fmla="*/ 0 w 12196485"/>
              <a:gd name="connsiteY10" fmla="*/ 2116530 h 2116530"/>
              <a:gd name="connsiteX11" fmla="*/ 4485 w 12196485"/>
              <a:gd name="connsiteY11" fmla="*/ 707671 h 2116530"/>
              <a:gd name="connsiteX12" fmla="*/ 4485 w 12196485"/>
              <a:gd name="connsiteY12" fmla="*/ 0 h 2116530"/>
              <a:gd name="connsiteX0" fmla="*/ 4485 w 12196485"/>
              <a:gd name="connsiteY0" fmla="*/ 0 h 2116530"/>
              <a:gd name="connsiteX1" fmla="*/ 2036485 w 12196485"/>
              <a:gd name="connsiteY1" fmla="*/ 0 h 2116530"/>
              <a:gd name="connsiteX2" fmla="*/ 2036485 w 12196485"/>
              <a:gd name="connsiteY2" fmla="*/ 0 h 2116530"/>
              <a:gd name="connsiteX3" fmla="*/ 5084485 w 12196485"/>
              <a:gd name="connsiteY3" fmla="*/ 0 h 2116530"/>
              <a:gd name="connsiteX4" fmla="*/ 12196485 w 12196485"/>
              <a:gd name="connsiteY4" fmla="*/ 0 h 2116530"/>
              <a:gd name="connsiteX5" fmla="*/ 12196485 w 12196485"/>
              <a:gd name="connsiteY5" fmla="*/ 707671 h 2116530"/>
              <a:gd name="connsiteX6" fmla="*/ 12196485 w 12196485"/>
              <a:gd name="connsiteY6" fmla="*/ 707671 h 2116530"/>
              <a:gd name="connsiteX7" fmla="*/ 12196485 w 12196485"/>
              <a:gd name="connsiteY7" fmla="*/ 1010959 h 2116530"/>
              <a:gd name="connsiteX8" fmla="*/ 12196485 w 12196485"/>
              <a:gd name="connsiteY8" fmla="*/ 1213151 h 2116530"/>
              <a:gd name="connsiteX9" fmla="*/ 662796 w 12196485"/>
              <a:gd name="connsiteY9" fmla="*/ 1225677 h 2116530"/>
              <a:gd name="connsiteX10" fmla="*/ 0 w 12196485"/>
              <a:gd name="connsiteY10" fmla="*/ 2116530 h 2116530"/>
              <a:gd name="connsiteX11" fmla="*/ 4485 w 12196485"/>
              <a:gd name="connsiteY11" fmla="*/ 0 h 2116530"/>
              <a:gd name="connsiteX0" fmla="*/ 0 w 12192000"/>
              <a:gd name="connsiteY0" fmla="*/ 0 h 4996890"/>
              <a:gd name="connsiteX1" fmla="*/ 2032000 w 12192000"/>
              <a:gd name="connsiteY1" fmla="*/ 0 h 4996890"/>
              <a:gd name="connsiteX2" fmla="*/ 2032000 w 12192000"/>
              <a:gd name="connsiteY2" fmla="*/ 0 h 4996890"/>
              <a:gd name="connsiteX3" fmla="*/ 5080000 w 12192000"/>
              <a:gd name="connsiteY3" fmla="*/ 0 h 4996890"/>
              <a:gd name="connsiteX4" fmla="*/ 12192000 w 12192000"/>
              <a:gd name="connsiteY4" fmla="*/ 0 h 4996890"/>
              <a:gd name="connsiteX5" fmla="*/ 12192000 w 12192000"/>
              <a:gd name="connsiteY5" fmla="*/ 707671 h 4996890"/>
              <a:gd name="connsiteX6" fmla="*/ 12192000 w 12192000"/>
              <a:gd name="connsiteY6" fmla="*/ 707671 h 4996890"/>
              <a:gd name="connsiteX7" fmla="*/ 12192000 w 12192000"/>
              <a:gd name="connsiteY7" fmla="*/ 1010959 h 4996890"/>
              <a:gd name="connsiteX8" fmla="*/ 12192000 w 12192000"/>
              <a:gd name="connsiteY8" fmla="*/ 1213151 h 4996890"/>
              <a:gd name="connsiteX9" fmla="*/ 658311 w 12192000"/>
              <a:gd name="connsiteY9" fmla="*/ 1225677 h 4996890"/>
              <a:gd name="connsiteX10" fmla="*/ 18375 w 12192000"/>
              <a:gd name="connsiteY10" fmla="*/ 4996890 h 4996890"/>
              <a:gd name="connsiteX11" fmla="*/ 0 w 12192000"/>
              <a:gd name="connsiteY11" fmla="*/ 0 h 4996890"/>
              <a:gd name="connsiteX0" fmla="*/ 0 w 12192000"/>
              <a:gd name="connsiteY0" fmla="*/ 0 h 5065470"/>
              <a:gd name="connsiteX1" fmla="*/ 2032000 w 12192000"/>
              <a:gd name="connsiteY1" fmla="*/ 0 h 5065470"/>
              <a:gd name="connsiteX2" fmla="*/ 2032000 w 12192000"/>
              <a:gd name="connsiteY2" fmla="*/ 0 h 5065470"/>
              <a:gd name="connsiteX3" fmla="*/ 5080000 w 12192000"/>
              <a:gd name="connsiteY3" fmla="*/ 0 h 5065470"/>
              <a:gd name="connsiteX4" fmla="*/ 12192000 w 12192000"/>
              <a:gd name="connsiteY4" fmla="*/ 0 h 5065470"/>
              <a:gd name="connsiteX5" fmla="*/ 12192000 w 12192000"/>
              <a:gd name="connsiteY5" fmla="*/ 707671 h 5065470"/>
              <a:gd name="connsiteX6" fmla="*/ 12192000 w 12192000"/>
              <a:gd name="connsiteY6" fmla="*/ 707671 h 5065470"/>
              <a:gd name="connsiteX7" fmla="*/ 12192000 w 12192000"/>
              <a:gd name="connsiteY7" fmla="*/ 1010959 h 5065470"/>
              <a:gd name="connsiteX8" fmla="*/ 12192000 w 12192000"/>
              <a:gd name="connsiteY8" fmla="*/ 1213151 h 5065470"/>
              <a:gd name="connsiteX9" fmla="*/ 658311 w 12192000"/>
              <a:gd name="connsiteY9" fmla="*/ 1225677 h 5065470"/>
              <a:gd name="connsiteX10" fmla="*/ 33615 w 12192000"/>
              <a:gd name="connsiteY10" fmla="*/ 5065470 h 5065470"/>
              <a:gd name="connsiteX11" fmla="*/ 0 w 12192000"/>
              <a:gd name="connsiteY11" fmla="*/ 0 h 506547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658311 w 12192000"/>
              <a:gd name="connsiteY9" fmla="*/ 122567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383991 w 12192000"/>
              <a:gd name="connsiteY9" fmla="*/ 121805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498291 w 12192000"/>
              <a:gd name="connsiteY9" fmla="*/ 121805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182606 w 12192000"/>
              <a:gd name="connsiteY9" fmla="*/ 1218058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182606 w 12192000"/>
              <a:gd name="connsiteY9" fmla="*/ 1035836 h 5080710"/>
              <a:gd name="connsiteX10" fmla="*/ 3135 w 12192000"/>
              <a:gd name="connsiteY10" fmla="*/ 5080710 h 5080710"/>
              <a:gd name="connsiteX11" fmla="*/ 0 w 12192000"/>
              <a:gd name="connsiteY11"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192000 w 12202885"/>
              <a:gd name="connsiteY5" fmla="*/ 707671 h 5080710"/>
              <a:gd name="connsiteX6" fmla="*/ 12192000 w 12202885"/>
              <a:gd name="connsiteY6" fmla="*/ 707671 h 5080710"/>
              <a:gd name="connsiteX7" fmla="*/ 12192000 w 12202885"/>
              <a:gd name="connsiteY7" fmla="*/ 1010959 h 5080710"/>
              <a:gd name="connsiteX8" fmla="*/ 12202885 w 12202885"/>
              <a:gd name="connsiteY8" fmla="*/ 1044946 h 5080710"/>
              <a:gd name="connsiteX9" fmla="*/ 182606 w 12202885"/>
              <a:gd name="connsiteY9" fmla="*/ 1035836 h 5080710"/>
              <a:gd name="connsiteX10" fmla="*/ 3135 w 12202885"/>
              <a:gd name="connsiteY10" fmla="*/ 5080710 h 5080710"/>
              <a:gd name="connsiteX11" fmla="*/ 0 w 12202885"/>
              <a:gd name="connsiteY11"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192000 w 12202885"/>
              <a:gd name="connsiteY5" fmla="*/ 707671 h 5080710"/>
              <a:gd name="connsiteX6" fmla="*/ 12192000 w 12202885"/>
              <a:gd name="connsiteY6" fmla="*/ 707671 h 5080710"/>
              <a:gd name="connsiteX7" fmla="*/ 12192000 w 12202885"/>
              <a:gd name="connsiteY7" fmla="*/ 1010959 h 5080710"/>
              <a:gd name="connsiteX8" fmla="*/ 12202885 w 12202885"/>
              <a:gd name="connsiteY8" fmla="*/ 1044946 h 5080710"/>
              <a:gd name="connsiteX9" fmla="*/ 182606 w 12202885"/>
              <a:gd name="connsiteY9" fmla="*/ 909683 h 5080710"/>
              <a:gd name="connsiteX10" fmla="*/ 3135 w 12202885"/>
              <a:gd name="connsiteY10" fmla="*/ 5080710 h 5080710"/>
              <a:gd name="connsiteX11" fmla="*/ 0 w 12202885"/>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1999 w 12192000"/>
              <a:gd name="connsiteY8" fmla="*/ 932809 h 5080710"/>
              <a:gd name="connsiteX9" fmla="*/ 182606 w 12192000"/>
              <a:gd name="connsiteY9" fmla="*/ 909683 h 5080710"/>
              <a:gd name="connsiteX10" fmla="*/ 3135 w 12192000"/>
              <a:gd name="connsiteY10" fmla="*/ 5080710 h 5080710"/>
              <a:gd name="connsiteX11" fmla="*/ 0 w 12192000"/>
              <a:gd name="connsiteY11"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192000 w 12213771"/>
              <a:gd name="connsiteY6" fmla="*/ 707671 h 5080710"/>
              <a:gd name="connsiteX7" fmla="*/ 12192000 w 12213771"/>
              <a:gd name="connsiteY7" fmla="*/ 1010959 h 5080710"/>
              <a:gd name="connsiteX8" fmla="*/ 12213771 w 12213771"/>
              <a:gd name="connsiteY8" fmla="*/ 904776 h 5080710"/>
              <a:gd name="connsiteX9" fmla="*/ 182606 w 12213771"/>
              <a:gd name="connsiteY9" fmla="*/ 909683 h 5080710"/>
              <a:gd name="connsiteX10" fmla="*/ 3135 w 12213771"/>
              <a:gd name="connsiteY10" fmla="*/ 5080710 h 5080710"/>
              <a:gd name="connsiteX11" fmla="*/ 0 w 12213771"/>
              <a:gd name="connsiteY11"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192000 w 12213771"/>
              <a:gd name="connsiteY6" fmla="*/ 707671 h 5080710"/>
              <a:gd name="connsiteX7" fmla="*/ 12213771 w 12213771"/>
              <a:gd name="connsiteY7" fmla="*/ 904776 h 5080710"/>
              <a:gd name="connsiteX8" fmla="*/ 182606 w 12213771"/>
              <a:gd name="connsiteY8" fmla="*/ 909683 h 5080710"/>
              <a:gd name="connsiteX9" fmla="*/ 3135 w 12213771"/>
              <a:gd name="connsiteY9" fmla="*/ 5080710 h 5080710"/>
              <a:gd name="connsiteX10" fmla="*/ 0 w 12213771"/>
              <a:gd name="connsiteY10"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213771 w 12213771"/>
              <a:gd name="connsiteY6" fmla="*/ 904776 h 5080710"/>
              <a:gd name="connsiteX7" fmla="*/ 182606 w 12213771"/>
              <a:gd name="connsiteY7" fmla="*/ 909683 h 5080710"/>
              <a:gd name="connsiteX8" fmla="*/ 3135 w 12213771"/>
              <a:gd name="connsiteY8" fmla="*/ 5080710 h 5080710"/>
              <a:gd name="connsiteX9" fmla="*/ 0 w 12213771"/>
              <a:gd name="connsiteY9"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70228 w 12192000"/>
              <a:gd name="connsiteY6" fmla="*/ 918793 h 5080710"/>
              <a:gd name="connsiteX7" fmla="*/ 182606 w 12192000"/>
              <a:gd name="connsiteY7" fmla="*/ 909683 h 5080710"/>
              <a:gd name="connsiteX8" fmla="*/ 3135 w 12192000"/>
              <a:gd name="connsiteY8" fmla="*/ 5080710 h 5080710"/>
              <a:gd name="connsiteX9" fmla="*/ 0 w 12192000"/>
              <a:gd name="connsiteY9"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70228 w 12192000"/>
              <a:gd name="connsiteY5" fmla="*/ 918793 h 5080710"/>
              <a:gd name="connsiteX6" fmla="*/ 182606 w 12192000"/>
              <a:gd name="connsiteY6" fmla="*/ 909683 h 5080710"/>
              <a:gd name="connsiteX7" fmla="*/ 3135 w 12192000"/>
              <a:gd name="connsiteY7" fmla="*/ 5080710 h 5080710"/>
              <a:gd name="connsiteX8" fmla="*/ 0 w 12192000"/>
              <a:gd name="connsiteY8"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202885 w 12202885"/>
              <a:gd name="connsiteY5" fmla="*/ 974861 h 5080710"/>
              <a:gd name="connsiteX6" fmla="*/ 182606 w 12202885"/>
              <a:gd name="connsiteY6" fmla="*/ 909683 h 5080710"/>
              <a:gd name="connsiteX7" fmla="*/ 3135 w 12202885"/>
              <a:gd name="connsiteY7" fmla="*/ 5080710 h 5080710"/>
              <a:gd name="connsiteX8" fmla="*/ 0 w 12202885"/>
              <a:gd name="connsiteY8"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1999 w 12192000"/>
              <a:gd name="connsiteY5" fmla="*/ 904776 h 5080710"/>
              <a:gd name="connsiteX6" fmla="*/ 182606 w 12192000"/>
              <a:gd name="connsiteY6" fmla="*/ 909683 h 5080710"/>
              <a:gd name="connsiteX7" fmla="*/ 3135 w 12192000"/>
              <a:gd name="connsiteY7" fmla="*/ 5080710 h 5080710"/>
              <a:gd name="connsiteX8" fmla="*/ 0 w 12192000"/>
              <a:gd name="connsiteY8" fmla="*/ 0 h 508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080710">
                <a:moveTo>
                  <a:pt x="0" y="0"/>
                </a:moveTo>
                <a:lnTo>
                  <a:pt x="2032000" y="0"/>
                </a:lnTo>
                <a:lnTo>
                  <a:pt x="2032000" y="0"/>
                </a:lnTo>
                <a:lnTo>
                  <a:pt x="5080000" y="0"/>
                </a:lnTo>
                <a:lnTo>
                  <a:pt x="12192000" y="0"/>
                </a:lnTo>
                <a:cubicBezTo>
                  <a:pt x="12192000" y="301592"/>
                  <a:pt x="12191999" y="603184"/>
                  <a:pt x="12191999" y="904776"/>
                </a:cubicBezTo>
                <a:lnTo>
                  <a:pt x="182606" y="909683"/>
                </a:lnTo>
                <a:lnTo>
                  <a:pt x="3135" y="5080710"/>
                </a:lnTo>
                <a:lnTo>
                  <a:pt x="0" y="0"/>
                </a:lnTo>
                <a:close/>
              </a:path>
            </a:pathLst>
          </a:custGeom>
          <a:blipFill dpi="0" rotWithShape="1">
            <a:blip r:embed="rId24">
              <a:alphaModFix amt="25000"/>
              <a:duotone>
                <a:schemeClr val="accent1">
                  <a:tint val="98000"/>
                  <a:lumMod val="102000"/>
                </a:schemeClr>
                <a:schemeClr val="accent1">
                  <a:shade val="98000"/>
                  <a:lumMod val="98000"/>
                </a:schemeClr>
              </a:duotone>
            </a:blip>
            <a:srcRect/>
            <a:tile tx="0" ty="0" sx="100000" sy="100000" flip="none" algn="tl"/>
          </a:blip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Freeform 6">
            <a:extLst>
              <a:ext uri="{FF2B5EF4-FFF2-40B4-BE49-F238E27FC236}">
                <a16:creationId xmlns:a16="http://schemas.microsoft.com/office/drawing/2014/main" id="{723F4BEB-7572-4CC9-9C99-F547CA2BF982}"/>
              </a:ext>
            </a:extLst>
          </p:cNvPr>
          <p:cNvSpPr/>
          <p:nvPr/>
        </p:nvSpPr>
        <p:spPr bwMode="auto">
          <a:xfrm>
            <a:off x="0" y="1"/>
            <a:ext cx="12192000" cy="3945698"/>
          </a:xfrm>
          <a:custGeom>
            <a:avLst/>
            <a:gdLst>
              <a:gd name="connsiteX0" fmla="*/ 0 w 12192000"/>
              <a:gd name="connsiteY0" fmla="*/ 0 h 1213151"/>
              <a:gd name="connsiteX1" fmla="*/ 2032000 w 12192000"/>
              <a:gd name="connsiteY1" fmla="*/ 0 h 1213151"/>
              <a:gd name="connsiteX2" fmla="*/ 2032000 w 12192000"/>
              <a:gd name="connsiteY2" fmla="*/ 0 h 1213151"/>
              <a:gd name="connsiteX3" fmla="*/ 5080000 w 12192000"/>
              <a:gd name="connsiteY3" fmla="*/ 0 h 1213151"/>
              <a:gd name="connsiteX4" fmla="*/ 12192000 w 12192000"/>
              <a:gd name="connsiteY4" fmla="*/ 0 h 1213151"/>
              <a:gd name="connsiteX5" fmla="*/ 12192000 w 12192000"/>
              <a:gd name="connsiteY5" fmla="*/ 707671 h 1213151"/>
              <a:gd name="connsiteX6" fmla="*/ 12192000 w 12192000"/>
              <a:gd name="connsiteY6" fmla="*/ 707671 h 1213151"/>
              <a:gd name="connsiteX7" fmla="*/ 12192000 w 12192000"/>
              <a:gd name="connsiteY7" fmla="*/ 1010959 h 1213151"/>
              <a:gd name="connsiteX8" fmla="*/ 12192000 w 12192000"/>
              <a:gd name="connsiteY8" fmla="*/ 1213151 h 1213151"/>
              <a:gd name="connsiteX9" fmla="*/ 5080000 w 12192000"/>
              <a:gd name="connsiteY9" fmla="*/ 1213151 h 1213151"/>
              <a:gd name="connsiteX10" fmla="*/ 1814901 w 12192000"/>
              <a:gd name="connsiteY10" fmla="*/ 2003628 h 1213151"/>
              <a:gd name="connsiteX11" fmla="*/ 2032000 w 12192000"/>
              <a:gd name="connsiteY11" fmla="*/ 1213151 h 1213151"/>
              <a:gd name="connsiteX12" fmla="*/ 0 w 12192000"/>
              <a:gd name="connsiteY12" fmla="*/ 1213151 h 1213151"/>
              <a:gd name="connsiteX13" fmla="*/ 0 w 12192000"/>
              <a:gd name="connsiteY13" fmla="*/ 1010959 h 1213151"/>
              <a:gd name="connsiteX14" fmla="*/ 0 w 12192000"/>
              <a:gd name="connsiteY14" fmla="*/ 707671 h 1213151"/>
              <a:gd name="connsiteX15" fmla="*/ 0 w 12192000"/>
              <a:gd name="connsiteY15" fmla="*/ 707671 h 1213151"/>
              <a:gd name="connsiteX16" fmla="*/ 0 w 12192000"/>
              <a:gd name="connsiteY16" fmla="*/ 0 h 1213151"/>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5080000 w 12192000"/>
              <a:gd name="connsiteY9" fmla="*/ 1213151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466247 w 12192000"/>
              <a:gd name="connsiteY11" fmla="*/ 1250729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1615322"/>
              <a:gd name="connsiteX1" fmla="*/ 2032000 w 12192000"/>
              <a:gd name="connsiteY1" fmla="*/ 0 h 1615322"/>
              <a:gd name="connsiteX2" fmla="*/ 2032000 w 12192000"/>
              <a:gd name="connsiteY2" fmla="*/ 0 h 1615322"/>
              <a:gd name="connsiteX3" fmla="*/ 5080000 w 12192000"/>
              <a:gd name="connsiteY3" fmla="*/ 0 h 1615322"/>
              <a:gd name="connsiteX4" fmla="*/ 12192000 w 12192000"/>
              <a:gd name="connsiteY4" fmla="*/ 0 h 1615322"/>
              <a:gd name="connsiteX5" fmla="*/ 12192000 w 12192000"/>
              <a:gd name="connsiteY5" fmla="*/ 707671 h 1615322"/>
              <a:gd name="connsiteX6" fmla="*/ 12192000 w 12192000"/>
              <a:gd name="connsiteY6" fmla="*/ 707671 h 1615322"/>
              <a:gd name="connsiteX7" fmla="*/ 12192000 w 12192000"/>
              <a:gd name="connsiteY7" fmla="*/ 1010959 h 1615322"/>
              <a:gd name="connsiteX8" fmla="*/ 12192000 w 12192000"/>
              <a:gd name="connsiteY8" fmla="*/ 1213151 h 1615322"/>
              <a:gd name="connsiteX9" fmla="*/ 1785655 w 12192000"/>
              <a:gd name="connsiteY9" fmla="*/ 1263255 h 1615322"/>
              <a:gd name="connsiteX10" fmla="*/ 637454 w 12192000"/>
              <a:gd name="connsiteY10" fmla="*/ 1615322 h 1615322"/>
              <a:gd name="connsiteX11" fmla="*/ 466247 w 12192000"/>
              <a:gd name="connsiteY11" fmla="*/ 1250729 h 1615322"/>
              <a:gd name="connsiteX12" fmla="*/ 0 w 12192000"/>
              <a:gd name="connsiteY12" fmla="*/ 1213151 h 1615322"/>
              <a:gd name="connsiteX13" fmla="*/ 0 w 12192000"/>
              <a:gd name="connsiteY13" fmla="*/ 1010959 h 1615322"/>
              <a:gd name="connsiteX14" fmla="*/ 0 w 12192000"/>
              <a:gd name="connsiteY14" fmla="*/ 707671 h 1615322"/>
              <a:gd name="connsiteX15" fmla="*/ 0 w 12192000"/>
              <a:gd name="connsiteY15" fmla="*/ 707671 h 1615322"/>
              <a:gd name="connsiteX16" fmla="*/ 0 w 12192000"/>
              <a:gd name="connsiteY16" fmla="*/ 0 h 1615322"/>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785655 w 12192000"/>
              <a:gd name="connsiteY9" fmla="*/ 1263255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495473 w 12192000"/>
              <a:gd name="connsiteY9" fmla="*/ 1238203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658311 w 12192000"/>
              <a:gd name="connsiteY9" fmla="*/ 1225677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75032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24927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567890"/>
              <a:gd name="connsiteX1" fmla="*/ 2032000 w 12192000"/>
              <a:gd name="connsiteY1" fmla="*/ 0 h 1567890"/>
              <a:gd name="connsiteX2" fmla="*/ 2032000 w 12192000"/>
              <a:gd name="connsiteY2" fmla="*/ 0 h 1567890"/>
              <a:gd name="connsiteX3" fmla="*/ 5080000 w 12192000"/>
              <a:gd name="connsiteY3" fmla="*/ 0 h 1567890"/>
              <a:gd name="connsiteX4" fmla="*/ 12192000 w 12192000"/>
              <a:gd name="connsiteY4" fmla="*/ 0 h 1567890"/>
              <a:gd name="connsiteX5" fmla="*/ 12192000 w 12192000"/>
              <a:gd name="connsiteY5" fmla="*/ 707671 h 1567890"/>
              <a:gd name="connsiteX6" fmla="*/ 12192000 w 12192000"/>
              <a:gd name="connsiteY6" fmla="*/ 707671 h 1567890"/>
              <a:gd name="connsiteX7" fmla="*/ 12192000 w 12192000"/>
              <a:gd name="connsiteY7" fmla="*/ 1010959 h 1567890"/>
              <a:gd name="connsiteX8" fmla="*/ 12192000 w 12192000"/>
              <a:gd name="connsiteY8" fmla="*/ 1213151 h 1567890"/>
              <a:gd name="connsiteX9" fmla="*/ 658311 w 12192000"/>
              <a:gd name="connsiteY9" fmla="*/ 1225677 h 1567890"/>
              <a:gd name="connsiteX10" fmla="*/ 649311 w 12192000"/>
              <a:gd name="connsiteY10" fmla="*/ 1567890 h 1567890"/>
              <a:gd name="connsiteX11" fmla="*/ 290883 w 12192000"/>
              <a:gd name="connsiteY11" fmla="*/ 1225677 h 1567890"/>
              <a:gd name="connsiteX12" fmla="*/ 0 w 12192000"/>
              <a:gd name="connsiteY12" fmla="*/ 1213151 h 1567890"/>
              <a:gd name="connsiteX13" fmla="*/ 0 w 12192000"/>
              <a:gd name="connsiteY13" fmla="*/ 1010959 h 1567890"/>
              <a:gd name="connsiteX14" fmla="*/ 0 w 12192000"/>
              <a:gd name="connsiteY14" fmla="*/ 707671 h 1567890"/>
              <a:gd name="connsiteX15" fmla="*/ 0 w 12192000"/>
              <a:gd name="connsiteY15" fmla="*/ 707671 h 1567890"/>
              <a:gd name="connsiteX16" fmla="*/ 0 w 12192000"/>
              <a:gd name="connsiteY16" fmla="*/ 0 h 15678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290883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187251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1213151 h 1720290"/>
              <a:gd name="connsiteX12" fmla="*/ 0 w 12192000"/>
              <a:gd name="connsiteY12" fmla="*/ 1010959 h 1720290"/>
              <a:gd name="connsiteX13" fmla="*/ 0 w 12192000"/>
              <a:gd name="connsiteY13" fmla="*/ 707671 h 1720290"/>
              <a:gd name="connsiteX14" fmla="*/ 0 w 12192000"/>
              <a:gd name="connsiteY14" fmla="*/ 707671 h 1720290"/>
              <a:gd name="connsiteX15" fmla="*/ 0 w 12192000"/>
              <a:gd name="connsiteY15"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1010959 h 1720290"/>
              <a:gd name="connsiteX12" fmla="*/ 0 w 12192000"/>
              <a:gd name="connsiteY12" fmla="*/ 707671 h 1720290"/>
              <a:gd name="connsiteX13" fmla="*/ 0 w 12192000"/>
              <a:gd name="connsiteY13" fmla="*/ 707671 h 1720290"/>
              <a:gd name="connsiteX14" fmla="*/ 0 w 12192000"/>
              <a:gd name="connsiteY14"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707671 h 1720290"/>
              <a:gd name="connsiteX12" fmla="*/ 0 w 12192000"/>
              <a:gd name="connsiteY12" fmla="*/ 707671 h 1720290"/>
              <a:gd name="connsiteX13" fmla="*/ 0 w 12192000"/>
              <a:gd name="connsiteY13"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707671 h 1720290"/>
              <a:gd name="connsiteX12" fmla="*/ 0 w 12192000"/>
              <a:gd name="connsiteY12" fmla="*/ 0 h 1720290"/>
              <a:gd name="connsiteX0" fmla="*/ 4485 w 12196485"/>
              <a:gd name="connsiteY0" fmla="*/ 0 h 2116530"/>
              <a:gd name="connsiteX1" fmla="*/ 2036485 w 12196485"/>
              <a:gd name="connsiteY1" fmla="*/ 0 h 2116530"/>
              <a:gd name="connsiteX2" fmla="*/ 2036485 w 12196485"/>
              <a:gd name="connsiteY2" fmla="*/ 0 h 2116530"/>
              <a:gd name="connsiteX3" fmla="*/ 5084485 w 12196485"/>
              <a:gd name="connsiteY3" fmla="*/ 0 h 2116530"/>
              <a:gd name="connsiteX4" fmla="*/ 12196485 w 12196485"/>
              <a:gd name="connsiteY4" fmla="*/ 0 h 2116530"/>
              <a:gd name="connsiteX5" fmla="*/ 12196485 w 12196485"/>
              <a:gd name="connsiteY5" fmla="*/ 707671 h 2116530"/>
              <a:gd name="connsiteX6" fmla="*/ 12196485 w 12196485"/>
              <a:gd name="connsiteY6" fmla="*/ 707671 h 2116530"/>
              <a:gd name="connsiteX7" fmla="*/ 12196485 w 12196485"/>
              <a:gd name="connsiteY7" fmla="*/ 1010959 h 2116530"/>
              <a:gd name="connsiteX8" fmla="*/ 12196485 w 12196485"/>
              <a:gd name="connsiteY8" fmla="*/ 1213151 h 2116530"/>
              <a:gd name="connsiteX9" fmla="*/ 662796 w 12196485"/>
              <a:gd name="connsiteY9" fmla="*/ 1225677 h 2116530"/>
              <a:gd name="connsiteX10" fmla="*/ 0 w 12196485"/>
              <a:gd name="connsiteY10" fmla="*/ 2116530 h 2116530"/>
              <a:gd name="connsiteX11" fmla="*/ 4485 w 12196485"/>
              <a:gd name="connsiteY11" fmla="*/ 707671 h 2116530"/>
              <a:gd name="connsiteX12" fmla="*/ 4485 w 12196485"/>
              <a:gd name="connsiteY12" fmla="*/ 0 h 2116530"/>
              <a:gd name="connsiteX0" fmla="*/ 4485 w 12196485"/>
              <a:gd name="connsiteY0" fmla="*/ 0 h 2116530"/>
              <a:gd name="connsiteX1" fmla="*/ 2036485 w 12196485"/>
              <a:gd name="connsiteY1" fmla="*/ 0 h 2116530"/>
              <a:gd name="connsiteX2" fmla="*/ 2036485 w 12196485"/>
              <a:gd name="connsiteY2" fmla="*/ 0 h 2116530"/>
              <a:gd name="connsiteX3" fmla="*/ 5084485 w 12196485"/>
              <a:gd name="connsiteY3" fmla="*/ 0 h 2116530"/>
              <a:gd name="connsiteX4" fmla="*/ 12196485 w 12196485"/>
              <a:gd name="connsiteY4" fmla="*/ 0 h 2116530"/>
              <a:gd name="connsiteX5" fmla="*/ 12196485 w 12196485"/>
              <a:gd name="connsiteY5" fmla="*/ 707671 h 2116530"/>
              <a:gd name="connsiteX6" fmla="*/ 12196485 w 12196485"/>
              <a:gd name="connsiteY6" fmla="*/ 707671 h 2116530"/>
              <a:gd name="connsiteX7" fmla="*/ 12196485 w 12196485"/>
              <a:gd name="connsiteY7" fmla="*/ 1010959 h 2116530"/>
              <a:gd name="connsiteX8" fmla="*/ 12196485 w 12196485"/>
              <a:gd name="connsiteY8" fmla="*/ 1213151 h 2116530"/>
              <a:gd name="connsiteX9" fmla="*/ 662796 w 12196485"/>
              <a:gd name="connsiteY9" fmla="*/ 1225677 h 2116530"/>
              <a:gd name="connsiteX10" fmla="*/ 0 w 12196485"/>
              <a:gd name="connsiteY10" fmla="*/ 2116530 h 2116530"/>
              <a:gd name="connsiteX11" fmla="*/ 4485 w 12196485"/>
              <a:gd name="connsiteY11" fmla="*/ 0 h 2116530"/>
              <a:gd name="connsiteX0" fmla="*/ 0 w 12192000"/>
              <a:gd name="connsiteY0" fmla="*/ 0 h 4996890"/>
              <a:gd name="connsiteX1" fmla="*/ 2032000 w 12192000"/>
              <a:gd name="connsiteY1" fmla="*/ 0 h 4996890"/>
              <a:gd name="connsiteX2" fmla="*/ 2032000 w 12192000"/>
              <a:gd name="connsiteY2" fmla="*/ 0 h 4996890"/>
              <a:gd name="connsiteX3" fmla="*/ 5080000 w 12192000"/>
              <a:gd name="connsiteY3" fmla="*/ 0 h 4996890"/>
              <a:gd name="connsiteX4" fmla="*/ 12192000 w 12192000"/>
              <a:gd name="connsiteY4" fmla="*/ 0 h 4996890"/>
              <a:gd name="connsiteX5" fmla="*/ 12192000 w 12192000"/>
              <a:gd name="connsiteY5" fmla="*/ 707671 h 4996890"/>
              <a:gd name="connsiteX6" fmla="*/ 12192000 w 12192000"/>
              <a:gd name="connsiteY6" fmla="*/ 707671 h 4996890"/>
              <a:gd name="connsiteX7" fmla="*/ 12192000 w 12192000"/>
              <a:gd name="connsiteY7" fmla="*/ 1010959 h 4996890"/>
              <a:gd name="connsiteX8" fmla="*/ 12192000 w 12192000"/>
              <a:gd name="connsiteY8" fmla="*/ 1213151 h 4996890"/>
              <a:gd name="connsiteX9" fmla="*/ 658311 w 12192000"/>
              <a:gd name="connsiteY9" fmla="*/ 1225677 h 4996890"/>
              <a:gd name="connsiteX10" fmla="*/ 18375 w 12192000"/>
              <a:gd name="connsiteY10" fmla="*/ 4996890 h 4996890"/>
              <a:gd name="connsiteX11" fmla="*/ 0 w 12192000"/>
              <a:gd name="connsiteY11" fmla="*/ 0 h 4996890"/>
              <a:gd name="connsiteX0" fmla="*/ 0 w 12192000"/>
              <a:gd name="connsiteY0" fmla="*/ 0 h 5065470"/>
              <a:gd name="connsiteX1" fmla="*/ 2032000 w 12192000"/>
              <a:gd name="connsiteY1" fmla="*/ 0 h 5065470"/>
              <a:gd name="connsiteX2" fmla="*/ 2032000 w 12192000"/>
              <a:gd name="connsiteY2" fmla="*/ 0 h 5065470"/>
              <a:gd name="connsiteX3" fmla="*/ 5080000 w 12192000"/>
              <a:gd name="connsiteY3" fmla="*/ 0 h 5065470"/>
              <a:gd name="connsiteX4" fmla="*/ 12192000 w 12192000"/>
              <a:gd name="connsiteY4" fmla="*/ 0 h 5065470"/>
              <a:gd name="connsiteX5" fmla="*/ 12192000 w 12192000"/>
              <a:gd name="connsiteY5" fmla="*/ 707671 h 5065470"/>
              <a:gd name="connsiteX6" fmla="*/ 12192000 w 12192000"/>
              <a:gd name="connsiteY6" fmla="*/ 707671 h 5065470"/>
              <a:gd name="connsiteX7" fmla="*/ 12192000 w 12192000"/>
              <a:gd name="connsiteY7" fmla="*/ 1010959 h 5065470"/>
              <a:gd name="connsiteX8" fmla="*/ 12192000 w 12192000"/>
              <a:gd name="connsiteY8" fmla="*/ 1213151 h 5065470"/>
              <a:gd name="connsiteX9" fmla="*/ 658311 w 12192000"/>
              <a:gd name="connsiteY9" fmla="*/ 1225677 h 5065470"/>
              <a:gd name="connsiteX10" fmla="*/ 33615 w 12192000"/>
              <a:gd name="connsiteY10" fmla="*/ 5065470 h 5065470"/>
              <a:gd name="connsiteX11" fmla="*/ 0 w 12192000"/>
              <a:gd name="connsiteY11" fmla="*/ 0 h 506547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658311 w 12192000"/>
              <a:gd name="connsiteY9" fmla="*/ 122567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383991 w 12192000"/>
              <a:gd name="connsiteY9" fmla="*/ 121805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498291 w 12192000"/>
              <a:gd name="connsiteY9" fmla="*/ 121805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182606 w 12192000"/>
              <a:gd name="connsiteY9" fmla="*/ 1218058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182606 w 12192000"/>
              <a:gd name="connsiteY9" fmla="*/ 1035836 h 5080710"/>
              <a:gd name="connsiteX10" fmla="*/ 3135 w 12192000"/>
              <a:gd name="connsiteY10" fmla="*/ 5080710 h 5080710"/>
              <a:gd name="connsiteX11" fmla="*/ 0 w 12192000"/>
              <a:gd name="connsiteY11"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192000 w 12202885"/>
              <a:gd name="connsiteY5" fmla="*/ 707671 h 5080710"/>
              <a:gd name="connsiteX6" fmla="*/ 12192000 w 12202885"/>
              <a:gd name="connsiteY6" fmla="*/ 707671 h 5080710"/>
              <a:gd name="connsiteX7" fmla="*/ 12192000 w 12202885"/>
              <a:gd name="connsiteY7" fmla="*/ 1010959 h 5080710"/>
              <a:gd name="connsiteX8" fmla="*/ 12202885 w 12202885"/>
              <a:gd name="connsiteY8" fmla="*/ 1044946 h 5080710"/>
              <a:gd name="connsiteX9" fmla="*/ 182606 w 12202885"/>
              <a:gd name="connsiteY9" fmla="*/ 1035836 h 5080710"/>
              <a:gd name="connsiteX10" fmla="*/ 3135 w 12202885"/>
              <a:gd name="connsiteY10" fmla="*/ 5080710 h 5080710"/>
              <a:gd name="connsiteX11" fmla="*/ 0 w 12202885"/>
              <a:gd name="connsiteY11"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192000 w 12202885"/>
              <a:gd name="connsiteY5" fmla="*/ 707671 h 5080710"/>
              <a:gd name="connsiteX6" fmla="*/ 12192000 w 12202885"/>
              <a:gd name="connsiteY6" fmla="*/ 707671 h 5080710"/>
              <a:gd name="connsiteX7" fmla="*/ 12192000 w 12202885"/>
              <a:gd name="connsiteY7" fmla="*/ 1010959 h 5080710"/>
              <a:gd name="connsiteX8" fmla="*/ 12202885 w 12202885"/>
              <a:gd name="connsiteY8" fmla="*/ 1044946 h 5080710"/>
              <a:gd name="connsiteX9" fmla="*/ 182606 w 12202885"/>
              <a:gd name="connsiteY9" fmla="*/ 909683 h 5080710"/>
              <a:gd name="connsiteX10" fmla="*/ 3135 w 12202885"/>
              <a:gd name="connsiteY10" fmla="*/ 5080710 h 5080710"/>
              <a:gd name="connsiteX11" fmla="*/ 0 w 12202885"/>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1999 w 12192000"/>
              <a:gd name="connsiteY8" fmla="*/ 932809 h 5080710"/>
              <a:gd name="connsiteX9" fmla="*/ 182606 w 12192000"/>
              <a:gd name="connsiteY9" fmla="*/ 909683 h 5080710"/>
              <a:gd name="connsiteX10" fmla="*/ 3135 w 12192000"/>
              <a:gd name="connsiteY10" fmla="*/ 5080710 h 5080710"/>
              <a:gd name="connsiteX11" fmla="*/ 0 w 12192000"/>
              <a:gd name="connsiteY11"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192000 w 12213771"/>
              <a:gd name="connsiteY6" fmla="*/ 707671 h 5080710"/>
              <a:gd name="connsiteX7" fmla="*/ 12192000 w 12213771"/>
              <a:gd name="connsiteY7" fmla="*/ 1010959 h 5080710"/>
              <a:gd name="connsiteX8" fmla="*/ 12213771 w 12213771"/>
              <a:gd name="connsiteY8" fmla="*/ 904776 h 5080710"/>
              <a:gd name="connsiteX9" fmla="*/ 182606 w 12213771"/>
              <a:gd name="connsiteY9" fmla="*/ 909683 h 5080710"/>
              <a:gd name="connsiteX10" fmla="*/ 3135 w 12213771"/>
              <a:gd name="connsiteY10" fmla="*/ 5080710 h 5080710"/>
              <a:gd name="connsiteX11" fmla="*/ 0 w 12213771"/>
              <a:gd name="connsiteY11"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192000 w 12213771"/>
              <a:gd name="connsiteY6" fmla="*/ 707671 h 5080710"/>
              <a:gd name="connsiteX7" fmla="*/ 12213771 w 12213771"/>
              <a:gd name="connsiteY7" fmla="*/ 904776 h 5080710"/>
              <a:gd name="connsiteX8" fmla="*/ 182606 w 12213771"/>
              <a:gd name="connsiteY8" fmla="*/ 909683 h 5080710"/>
              <a:gd name="connsiteX9" fmla="*/ 3135 w 12213771"/>
              <a:gd name="connsiteY9" fmla="*/ 5080710 h 5080710"/>
              <a:gd name="connsiteX10" fmla="*/ 0 w 12213771"/>
              <a:gd name="connsiteY10"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213771 w 12213771"/>
              <a:gd name="connsiteY6" fmla="*/ 904776 h 5080710"/>
              <a:gd name="connsiteX7" fmla="*/ 182606 w 12213771"/>
              <a:gd name="connsiteY7" fmla="*/ 909683 h 5080710"/>
              <a:gd name="connsiteX8" fmla="*/ 3135 w 12213771"/>
              <a:gd name="connsiteY8" fmla="*/ 5080710 h 5080710"/>
              <a:gd name="connsiteX9" fmla="*/ 0 w 12213771"/>
              <a:gd name="connsiteY9"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70228 w 12192000"/>
              <a:gd name="connsiteY6" fmla="*/ 918793 h 5080710"/>
              <a:gd name="connsiteX7" fmla="*/ 182606 w 12192000"/>
              <a:gd name="connsiteY7" fmla="*/ 909683 h 5080710"/>
              <a:gd name="connsiteX8" fmla="*/ 3135 w 12192000"/>
              <a:gd name="connsiteY8" fmla="*/ 5080710 h 5080710"/>
              <a:gd name="connsiteX9" fmla="*/ 0 w 12192000"/>
              <a:gd name="connsiteY9"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70228 w 12192000"/>
              <a:gd name="connsiteY5" fmla="*/ 918793 h 5080710"/>
              <a:gd name="connsiteX6" fmla="*/ 182606 w 12192000"/>
              <a:gd name="connsiteY6" fmla="*/ 909683 h 5080710"/>
              <a:gd name="connsiteX7" fmla="*/ 3135 w 12192000"/>
              <a:gd name="connsiteY7" fmla="*/ 5080710 h 5080710"/>
              <a:gd name="connsiteX8" fmla="*/ 0 w 12192000"/>
              <a:gd name="connsiteY8"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202885 w 12202885"/>
              <a:gd name="connsiteY5" fmla="*/ 974861 h 5080710"/>
              <a:gd name="connsiteX6" fmla="*/ 182606 w 12202885"/>
              <a:gd name="connsiteY6" fmla="*/ 909683 h 5080710"/>
              <a:gd name="connsiteX7" fmla="*/ 3135 w 12202885"/>
              <a:gd name="connsiteY7" fmla="*/ 5080710 h 5080710"/>
              <a:gd name="connsiteX8" fmla="*/ 0 w 12202885"/>
              <a:gd name="connsiteY8"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1999 w 12192000"/>
              <a:gd name="connsiteY5" fmla="*/ 904776 h 5080710"/>
              <a:gd name="connsiteX6" fmla="*/ 182606 w 12192000"/>
              <a:gd name="connsiteY6" fmla="*/ 909683 h 5080710"/>
              <a:gd name="connsiteX7" fmla="*/ 3135 w 12192000"/>
              <a:gd name="connsiteY7" fmla="*/ 5080710 h 5080710"/>
              <a:gd name="connsiteX8" fmla="*/ 0 w 12192000"/>
              <a:gd name="connsiteY8" fmla="*/ 0 h 508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080710">
                <a:moveTo>
                  <a:pt x="0" y="0"/>
                </a:moveTo>
                <a:lnTo>
                  <a:pt x="2032000" y="0"/>
                </a:lnTo>
                <a:lnTo>
                  <a:pt x="2032000" y="0"/>
                </a:lnTo>
                <a:lnTo>
                  <a:pt x="5080000" y="0"/>
                </a:lnTo>
                <a:lnTo>
                  <a:pt x="12192000" y="0"/>
                </a:lnTo>
                <a:cubicBezTo>
                  <a:pt x="12192000" y="301592"/>
                  <a:pt x="12191999" y="603184"/>
                  <a:pt x="12191999" y="904776"/>
                </a:cubicBezTo>
                <a:lnTo>
                  <a:pt x="182606" y="909683"/>
                </a:lnTo>
                <a:lnTo>
                  <a:pt x="3135" y="5080710"/>
                </a:lnTo>
                <a:lnTo>
                  <a:pt x="0" y="0"/>
                </a:lnTo>
                <a:close/>
              </a:path>
            </a:pathLst>
          </a:custGeom>
          <a:blipFill dpi="0" rotWithShape="1">
            <a:blip r:embed="rId24">
              <a:alphaModFix amt="25000"/>
              <a:duotone>
                <a:schemeClr val="accent1">
                  <a:tint val="98000"/>
                  <a:lumMod val="102000"/>
                </a:schemeClr>
                <a:schemeClr val="accent1">
                  <a:shade val="98000"/>
                  <a:lumMod val="98000"/>
                </a:schemeClr>
              </a:duotone>
            </a:blip>
            <a:srcRect/>
            <a:tile tx="0" ty="0" sx="100000" sy="100000" flip="none" algn="tl"/>
          </a:blip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26338" y="760491"/>
            <a:ext cx="11588434" cy="5694629"/>
          </a:xfrm>
          <a:prstGeom prst="rect">
            <a:avLst/>
          </a:prstGeom>
          <a:effectLst/>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reeform 6">
            <a:extLst>
              <a:ext uri="{FF2B5EF4-FFF2-40B4-BE49-F238E27FC236}">
                <a16:creationId xmlns:a16="http://schemas.microsoft.com/office/drawing/2014/main" id="{13A24347-EA87-4626-9EDF-2B7E8640B1B4}"/>
              </a:ext>
            </a:extLst>
          </p:cNvPr>
          <p:cNvSpPr/>
          <p:nvPr/>
        </p:nvSpPr>
        <p:spPr bwMode="auto">
          <a:xfrm flipH="1" flipV="1">
            <a:off x="-21774" y="4219015"/>
            <a:ext cx="12237797" cy="2626556"/>
          </a:xfrm>
          <a:custGeom>
            <a:avLst/>
            <a:gdLst>
              <a:gd name="connsiteX0" fmla="*/ 0 w 12192000"/>
              <a:gd name="connsiteY0" fmla="*/ 0 h 1213151"/>
              <a:gd name="connsiteX1" fmla="*/ 2032000 w 12192000"/>
              <a:gd name="connsiteY1" fmla="*/ 0 h 1213151"/>
              <a:gd name="connsiteX2" fmla="*/ 2032000 w 12192000"/>
              <a:gd name="connsiteY2" fmla="*/ 0 h 1213151"/>
              <a:gd name="connsiteX3" fmla="*/ 5080000 w 12192000"/>
              <a:gd name="connsiteY3" fmla="*/ 0 h 1213151"/>
              <a:gd name="connsiteX4" fmla="*/ 12192000 w 12192000"/>
              <a:gd name="connsiteY4" fmla="*/ 0 h 1213151"/>
              <a:gd name="connsiteX5" fmla="*/ 12192000 w 12192000"/>
              <a:gd name="connsiteY5" fmla="*/ 707671 h 1213151"/>
              <a:gd name="connsiteX6" fmla="*/ 12192000 w 12192000"/>
              <a:gd name="connsiteY6" fmla="*/ 707671 h 1213151"/>
              <a:gd name="connsiteX7" fmla="*/ 12192000 w 12192000"/>
              <a:gd name="connsiteY7" fmla="*/ 1010959 h 1213151"/>
              <a:gd name="connsiteX8" fmla="*/ 12192000 w 12192000"/>
              <a:gd name="connsiteY8" fmla="*/ 1213151 h 1213151"/>
              <a:gd name="connsiteX9" fmla="*/ 5080000 w 12192000"/>
              <a:gd name="connsiteY9" fmla="*/ 1213151 h 1213151"/>
              <a:gd name="connsiteX10" fmla="*/ 1814901 w 12192000"/>
              <a:gd name="connsiteY10" fmla="*/ 2003628 h 1213151"/>
              <a:gd name="connsiteX11" fmla="*/ 2032000 w 12192000"/>
              <a:gd name="connsiteY11" fmla="*/ 1213151 h 1213151"/>
              <a:gd name="connsiteX12" fmla="*/ 0 w 12192000"/>
              <a:gd name="connsiteY12" fmla="*/ 1213151 h 1213151"/>
              <a:gd name="connsiteX13" fmla="*/ 0 w 12192000"/>
              <a:gd name="connsiteY13" fmla="*/ 1010959 h 1213151"/>
              <a:gd name="connsiteX14" fmla="*/ 0 w 12192000"/>
              <a:gd name="connsiteY14" fmla="*/ 707671 h 1213151"/>
              <a:gd name="connsiteX15" fmla="*/ 0 w 12192000"/>
              <a:gd name="connsiteY15" fmla="*/ 707671 h 1213151"/>
              <a:gd name="connsiteX16" fmla="*/ 0 w 12192000"/>
              <a:gd name="connsiteY16" fmla="*/ 0 h 1213151"/>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5080000 w 12192000"/>
              <a:gd name="connsiteY9" fmla="*/ 1213151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466247 w 12192000"/>
              <a:gd name="connsiteY11" fmla="*/ 1250729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1615322"/>
              <a:gd name="connsiteX1" fmla="*/ 2032000 w 12192000"/>
              <a:gd name="connsiteY1" fmla="*/ 0 h 1615322"/>
              <a:gd name="connsiteX2" fmla="*/ 2032000 w 12192000"/>
              <a:gd name="connsiteY2" fmla="*/ 0 h 1615322"/>
              <a:gd name="connsiteX3" fmla="*/ 5080000 w 12192000"/>
              <a:gd name="connsiteY3" fmla="*/ 0 h 1615322"/>
              <a:gd name="connsiteX4" fmla="*/ 12192000 w 12192000"/>
              <a:gd name="connsiteY4" fmla="*/ 0 h 1615322"/>
              <a:gd name="connsiteX5" fmla="*/ 12192000 w 12192000"/>
              <a:gd name="connsiteY5" fmla="*/ 707671 h 1615322"/>
              <a:gd name="connsiteX6" fmla="*/ 12192000 w 12192000"/>
              <a:gd name="connsiteY6" fmla="*/ 707671 h 1615322"/>
              <a:gd name="connsiteX7" fmla="*/ 12192000 w 12192000"/>
              <a:gd name="connsiteY7" fmla="*/ 1010959 h 1615322"/>
              <a:gd name="connsiteX8" fmla="*/ 12192000 w 12192000"/>
              <a:gd name="connsiteY8" fmla="*/ 1213151 h 1615322"/>
              <a:gd name="connsiteX9" fmla="*/ 1785655 w 12192000"/>
              <a:gd name="connsiteY9" fmla="*/ 1263255 h 1615322"/>
              <a:gd name="connsiteX10" fmla="*/ 637454 w 12192000"/>
              <a:gd name="connsiteY10" fmla="*/ 1615322 h 1615322"/>
              <a:gd name="connsiteX11" fmla="*/ 466247 w 12192000"/>
              <a:gd name="connsiteY11" fmla="*/ 1250729 h 1615322"/>
              <a:gd name="connsiteX12" fmla="*/ 0 w 12192000"/>
              <a:gd name="connsiteY12" fmla="*/ 1213151 h 1615322"/>
              <a:gd name="connsiteX13" fmla="*/ 0 w 12192000"/>
              <a:gd name="connsiteY13" fmla="*/ 1010959 h 1615322"/>
              <a:gd name="connsiteX14" fmla="*/ 0 w 12192000"/>
              <a:gd name="connsiteY14" fmla="*/ 707671 h 1615322"/>
              <a:gd name="connsiteX15" fmla="*/ 0 w 12192000"/>
              <a:gd name="connsiteY15" fmla="*/ 707671 h 1615322"/>
              <a:gd name="connsiteX16" fmla="*/ 0 w 12192000"/>
              <a:gd name="connsiteY16" fmla="*/ 0 h 1615322"/>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785655 w 12192000"/>
              <a:gd name="connsiteY9" fmla="*/ 1263255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495473 w 12192000"/>
              <a:gd name="connsiteY9" fmla="*/ 1238203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658311 w 12192000"/>
              <a:gd name="connsiteY9" fmla="*/ 1225677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75032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24927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567890"/>
              <a:gd name="connsiteX1" fmla="*/ 2032000 w 12192000"/>
              <a:gd name="connsiteY1" fmla="*/ 0 h 1567890"/>
              <a:gd name="connsiteX2" fmla="*/ 2032000 w 12192000"/>
              <a:gd name="connsiteY2" fmla="*/ 0 h 1567890"/>
              <a:gd name="connsiteX3" fmla="*/ 5080000 w 12192000"/>
              <a:gd name="connsiteY3" fmla="*/ 0 h 1567890"/>
              <a:gd name="connsiteX4" fmla="*/ 12192000 w 12192000"/>
              <a:gd name="connsiteY4" fmla="*/ 0 h 1567890"/>
              <a:gd name="connsiteX5" fmla="*/ 12192000 w 12192000"/>
              <a:gd name="connsiteY5" fmla="*/ 707671 h 1567890"/>
              <a:gd name="connsiteX6" fmla="*/ 12192000 w 12192000"/>
              <a:gd name="connsiteY6" fmla="*/ 707671 h 1567890"/>
              <a:gd name="connsiteX7" fmla="*/ 12192000 w 12192000"/>
              <a:gd name="connsiteY7" fmla="*/ 1010959 h 1567890"/>
              <a:gd name="connsiteX8" fmla="*/ 12192000 w 12192000"/>
              <a:gd name="connsiteY8" fmla="*/ 1213151 h 1567890"/>
              <a:gd name="connsiteX9" fmla="*/ 658311 w 12192000"/>
              <a:gd name="connsiteY9" fmla="*/ 1225677 h 1567890"/>
              <a:gd name="connsiteX10" fmla="*/ 649311 w 12192000"/>
              <a:gd name="connsiteY10" fmla="*/ 1567890 h 1567890"/>
              <a:gd name="connsiteX11" fmla="*/ 290883 w 12192000"/>
              <a:gd name="connsiteY11" fmla="*/ 1225677 h 1567890"/>
              <a:gd name="connsiteX12" fmla="*/ 0 w 12192000"/>
              <a:gd name="connsiteY12" fmla="*/ 1213151 h 1567890"/>
              <a:gd name="connsiteX13" fmla="*/ 0 w 12192000"/>
              <a:gd name="connsiteY13" fmla="*/ 1010959 h 1567890"/>
              <a:gd name="connsiteX14" fmla="*/ 0 w 12192000"/>
              <a:gd name="connsiteY14" fmla="*/ 707671 h 1567890"/>
              <a:gd name="connsiteX15" fmla="*/ 0 w 12192000"/>
              <a:gd name="connsiteY15" fmla="*/ 707671 h 1567890"/>
              <a:gd name="connsiteX16" fmla="*/ 0 w 12192000"/>
              <a:gd name="connsiteY16" fmla="*/ 0 h 15678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290883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187251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187251 w 12192000"/>
              <a:gd name="connsiteY11" fmla="*/ 1225677 h 4403585"/>
              <a:gd name="connsiteX12" fmla="*/ 0 w 12192000"/>
              <a:gd name="connsiteY12" fmla="*/ 1213151 h 4403585"/>
              <a:gd name="connsiteX13" fmla="*/ 0 w 12192000"/>
              <a:gd name="connsiteY13" fmla="*/ 1010959 h 4403585"/>
              <a:gd name="connsiteX14" fmla="*/ 0 w 12192000"/>
              <a:gd name="connsiteY14" fmla="*/ 707671 h 4403585"/>
              <a:gd name="connsiteX15" fmla="*/ 0 w 12192000"/>
              <a:gd name="connsiteY15" fmla="*/ 707671 h 4403585"/>
              <a:gd name="connsiteX16" fmla="*/ 0 w 12192000"/>
              <a:gd name="connsiteY16" fmla="*/ 0 h 4403585"/>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0 w 12192000"/>
              <a:gd name="connsiteY11" fmla="*/ 1213151 h 4403585"/>
              <a:gd name="connsiteX12" fmla="*/ 0 w 12192000"/>
              <a:gd name="connsiteY12" fmla="*/ 1010959 h 4403585"/>
              <a:gd name="connsiteX13" fmla="*/ 0 w 12192000"/>
              <a:gd name="connsiteY13" fmla="*/ 707671 h 4403585"/>
              <a:gd name="connsiteX14" fmla="*/ 0 w 12192000"/>
              <a:gd name="connsiteY14" fmla="*/ 707671 h 4403585"/>
              <a:gd name="connsiteX15" fmla="*/ 0 w 12192000"/>
              <a:gd name="connsiteY15" fmla="*/ 0 h 4403585"/>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0 w 12192000"/>
              <a:gd name="connsiteY11" fmla="*/ 1010959 h 4403585"/>
              <a:gd name="connsiteX12" fmla="*/ 0 w 12192000"/>
              <a:gd name="connsiteY12" fmla="*/ 707671 h 4403585"/>
              <a:gd name="connsiteX13" fmla="*/ 0 w 12192000"/>
              <a:gd name="connsiteY13" fmla="*/ 707671 h 4403585"/>
              <a:gd name="connsiteX14" fmla="*/ 0 w 12192000"/>
              <a:gd name="connsiteY14" fmla="*/ 0 h 4403585"/>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0 w 12192000"/>
              <a:gd name="connsiteY11" fmla="*/ 707671 h 4403585"/>
              <a:gd name="connsiteX12" fmla="*/ 0 w 12192000"/>
              <a:gd name="connsiteY12" fmla="*/ 707671 h 4403585"/>
              <a:gd name="connsiteX13" fmla="*/ 0 w 12192000"/>
              <a:gd name="connsiteY13" fmla="*/ 0 h 4403585"/>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0 w 12192000"/>
              <a:gd name="connsiteY11" fmla="*/ 707671 h 4403585"/>
              <a:gd name="connsiteX12" fmla="*/ 0 w 12192000"/>
              <a:gd name="connsiteY12" fmla="*/ 0 h 4403585"/>
              <a:gd name="connsiteX0" fmla="*/ 0 w 12192000"/>
              <a:gd name="connsiteY0" fmla="*/ 0 h 6648101"/>
              <a:gd name="connsiteX1" fmla="*/ 2032000 w 12192000"/>
              <a:gd name="connsiteY1" fmla="*/ 0 h 6648101"/>
              <a:gd name="connsiteX2" fmla="*/ 2032000 w 12192000"/>
              <a:gd name="connsiteY2" fmla="*/ 0 h 6648101"/>
              <a:gd name="connsiteX3" fmla="*/ 5080000 w 12192000"/>
              <a:gd name="connsiteY3" fmla="*/ 0 h 6648101"/>
              <a:gd name="connsiteX4" fmla="*/ 12192000 w 12192000"/>
              <a:gd name="connsiteY4" fmla="*/ 0 h 6648101"/>
              <a:gd name="connsiteX5" fmla="*/ 12192000 w 12192000"/>
              <a:gd name="connsiteY5" fmla="*/ 707671 h 6648101"/>
              <a:gd name="connsiteX6" fmla="*/ 12192000 w 12192000"/>
              <a:gd name="connsiteY6" fmla="*/ 707671 h 6648101"/>
              <a:gd name="connsiteX7" fmla="*/ 12192000 w 12192000"/>
              <a:gd name="connsiteY7" fmla="*/ 1010959 h 6648101"/>
              <a:gd name="connsiteX8" fmla="*/ 12192000 w 12192000"/>
              <a:gd name="connsiteY8" fmla="*/ 1213151 h 6648101"/>
              <a:gd name="connsiteX9" fmla="*/ 658311 w 12192000"/>
              <a:gd name="connsiteY9" fmla="*/ 1225677 h 6648101"/>
              <a:gd name="connsiteX10" fmla="*/ 3135 w 12192000"/>
              <a:gd name="connsiteY10" fmla="*/ 6648101 h 6648101"/>
              <a:gd name="connsiteX11" fmla="*/ 0 w 12192000"/>
              <a:gd name="connsiteY11" fmla="*/ 707671 h 6648101"/>
              <a:gd name="connsiteX12" fmla="*/ 0 w 12192000"/>
              <a:gd name="connsiteY12" fmla="*/ 0 h 6648101"/>
              <a:gd name="connsiteX0" fmla="*/ 0 w 12213772"/>
              <a:gd name="connsiteY0" fmla="*/ 0 h 6648101"/>
              <a:gd name="connsiteX1" fmla="*/ 2032000 w 12213772"/>
              <a:gd name="connsiteY1" fmla="*/ 0 h 6648101"/>
              <a:gd name="connsiteX2" fmla="*/ 2032000 w 12213772"/>
              <a:gd name="connsiteY2" fmla="*/ 0 h 6648101"/>
              <a:gd name="connsiteX3" fmla="*/ 5080000 w 12213772"/>
              <a:gd name="connsiteY3" fmla="*/ 0 h 6648101"/>
              <a:gd name="connsiteX4" fmla="*/ 12192000 w 12213772"/>
              <a:gd name="connsiteY4" fmla="*/ 0 h 6648101"/>
              <a:gd name="connsiteX5" fmla="*/ 12192000 w 12213772"/>
              <a:gd name="connsiteY5" fmla="*/ 707671 h 6648101"/>
              <a:gd name="connsiteX6" fmla="*/ 12192000 w 12213772"/>
              <a:gd name="connsiteY6" fmla="*/ 707671 h 6648101"/>
              <a:gd name="connsiteX7" fmla="*/ 12192000 w 12213772"/>
              <a:gd name="connsiteY7" fmla="*/ 1010959 h 6648101"/>
              <a:gd name="connsiteX8" fmla="*/ 12213772 w 12213772"/>
              <a:gd name="connsiteY8" fmla="*/ 3312515 h 6648101"/>
              <a:gd name="connsiteX9" fmla="*/ 658311 w 12213772"/>
              <a:gd name="connsiteY9" fmla="*/ 1225677 h 6648101"/>
              <a:gd name="connsiteX10" fmla="*/ 3135 w 12213772"/>
              <a:gd name="connsiteY10" fmla="*/ 6648101 h 6648101"/>
              <a:gd name="connsiteX11" fmla="*/ 0 w 12213772"/>
              <a:gd name="connsiteY11" fmla="*/ 707671 h 6648101"/>
              <a:gd name="connsiteX12" fmla="*/ 0 w 12213772"/>
              <a:gd name="connsiteY12" fmla="*/ 0 h 6648101"/>
              <a:gd name="connsiteX0" fmla="*/ 0 w 12213772"/>
              <a:gd name="connsiteY0" fmla="*/ 0 h 6648101"/>
              <a:gd name="connsiteX1" fmla="*/ 2032000 w 12213772"/>
              <a:gd name="connsiteY1" fmla="*/ 0 h 6648101"/>
              <a:gd name="connsiteX2" fmla="*/ 2032000 w 12213772"/>
              <a:gd name="connsiteY2" fmla="*/ 0 h 6648101"/>
              <a:gd name="connsiteX3" fmla="*/ 5080000 w 12213772"/>
              <a:gd name="connsiteY3" fmla="*/ 0 h 6648101"/>
              <a:gd name="connsiteX4" fmla="*/ 12192000 w 12213772"/>
              <a:gd name="connsiteY4" fmla="*/ 0 h 6648101"/>
              <a:gd name="connsiteX5" fmla="*/ 12192000 w 12213772"/>
              <a:gd name="connsiteY5" fmla="*/ 707671 h 6648101"/>
              <a:gd name="connsiteX6" fmla="*/ 12192000 w 12213772"/>
              <a:gd name="connsiteY6" fmla="*/ 707671 h 6648101"/>
              <a:gd name="connsiteX7" fmla="*/ 12192000 w 12213772"/>
              <a:gd name="connsiteY7" fmla="*/ 1010959 h 6648101"/>
              <a:gd name="connsiteX8" fmla="*/ 12213772 w 12213772"/>
              <a:gd name="connsiteY8" fmla="*/ 3312515 h 6648101"/>
              <a:gd name="connsiteX9" fmla="*/ 592996 w 12213772"/>
              <a:gd name="connsiteY9" fmla="*/ 3391162 h 6648101"/>
              <a:gd name="connsiteX10" fmla="*/ 3135 w 12213772"/>
              <a:gd name="connsiteY10" fmla="*/ 6648101 h 6648101"/>
              <a:gd name="connsiteX11" fmla="*/ 0 w 12213772"/>
              <a:gd name="connsiteY11" fmla="*/ 707671 h 6648101"/>
              <a:gd name="connsiteX12" fmla="*/ 0 w 12213772"/>
              <a:gd name="connsiteY12" fmla="*/ 0 h 6648101"/>
              <a:gd name="connsiteX0" fmla="*/ 0 w 12213772"/>
              <a:gd name="connsiteY0" fmla="*/ 0 h 6648101"/>
              <a:gd name="connsiteX1" fmla="*/ 2032000 w 12213772"/>
              <a:gd name="connsiteY1" fmla="*/ 0 h 6648101"/>
              <a:gd name="connsiteX2" fmla="*/ 2032000 w 12213772"/>
              <a:gd name="connsiteY2" fmla="*/ 0 h 6648101"/>
              <a:gd name="connsiteX3" fmla="*/ 5080000 w 12213772"/>
              <a:gd name="connsiteY3" fmla="*/ 0 h 6648101"/>
              <a:gd name="connsiteX4" fmla="*/ 12192000 w 12213772"/>
              <a:gd name="connsiteY4" fmla="*/ 0 h 6648101"/>
              <a:gd name="connsiteX5" fmla="*/ 12192000 w 12213772"/>
              <a:gd name="connsiteY5" fmla="*/ 707671 h 6648101"/>
              <a:gd name="connsiteX6" fmla="*/ 12192000 w 12213772"/>
              <a:gd name="connsiteY6" fmla="*/ 707671 h 6648101"/>
              <a:gd name="connsiteX7" fmla="*/ 12192000 w 12213772"/>
              <a:gd name="connsiteY7" fmla="*/ 1010959 h 6648101"/>
              <a:gd name="connsiteX8" fmla="*/ 12213772 w 12213772"/>
              <a:gd name="connsiteY8" fmla="*/ 3312515 h 6648101"/>
              <a:gd name="connsiteX9" fmla="*/ 451482 w 12213772"/>
              <a:gd name="connsiteY9" fmla="*/ 3325040 h 6648101"/>
              <a:gd name="connsiteX10" fmla="*/ 3135 w 12213772"/>
              <a:gd name="connsiteY10" fmla="*/ 6648101 h 6648101"/>
              <a:gd name="connsiteX11" fmla="*/ 0 w 12213772"/>
              <a:gd name="connsiteY11" fmla="*/ 707671 h 6648101"/>
              <a:gd name="connsiteX12" fmla="*/ 0 w 12213772"/>
              <a:gd name="connsiteY12" fmla="*/ 0 h 6648101"/>
              <a:gd name="connsiteX0" fmla="*/ 24025 w 12237797"/>
              <a:gd name="connsiteY0" fmla="*/ 0 h 33187386"/>
              <a:gd name="connsiteX1" fmla="*/ 2056025 w 12237797"/>
              <a:gd name="connsiteY1" fmla="*/ 0 h 33187386"/>
              <a:gd name="connsiteX2" fmla="*/ 2056025 w 12237797"/>
              <a:gd name="connsiteY2" fmla="*/ 0 h 33187386"/>
              <a:gd name="connsiteX3" fmla="*/ 5104025 w 12237797"/>
              <a:gd name="connsiteY3" fmla="*/ 0 h 33187386"/>
              <a:gd name="connsiteX4" fmla="*/ 12216025 w 12237797"/>
              <a:gd name="connsiteY4" fmla="*/ 0 h 33187386"/>
              <a:gd name="connsiteX5" fmla="*/ 12216025 w 12237797"/>
              <a:gd name="connsiteY5" fmla="*/ 707671 h 33187386"/>
              <a:gd name="connsiteX6" fmla="*/ 12216025 w 12237797"/>
              <a:gd name="connsiteY6" fmla="*/ 707671 h 33187386"/>
              <a:gd name="connsiteX7" fmla="*/ 12216025 w 12237797"/>
              <a:gd name="connsiteY7" fmla="*/ 1010959 h 33187386"/>
              <a:gd name="connsiteX8" fmla="*/ 12237797 w 12237797"/>
              <a:gd name="connsiteY8" fmla="*/ 3312515 h 33187386"/>
              <a:gd name="connsiteX9" fmla="*/ 475507 w 12237797"/>
              <a:gd name="connsiteY9" fmla="*/ 3325040 h 33187386"/>
              <a:gd name="connsiteX10" fmla="*/ 0 w 12237797"/>
              <a:gd name="connsiteY10" fmla="*/ 33187386 h 33187386"/>
              <a:gd name="connsiteX11" fmla="*/ 24025 w 12237797"/>
              <a:gd name="connsiteY11" fmla="*/ 707671 h 33187386"/>
              <a:gd name="connsiteX12" fmla="*/ 24025 w 12237797"/>
              <a:gd name="connsiteY12" fmla="*/ 0 h 33187386"/>
              <a:gd name="connsiteX0" fmla="*/ 24025 w 12237797"/>
              <a:gd name="connsiteY0" fmla="*/ 0 h 33187386"/>
              <a:gd name="connsiteX1" fmla="*/ 2056025 w 12237797"/>
              <a:gd name="connsiteY1" fmla="*/ 0 h 33187386"/>
              <a:gd name="connsiteX2" fmla="*/ 2056025 w 12237797"/>
              <a:gd name="connsiteY2" fmla="*/ 0 h 33187386"/>
              <a:gd name="connsiteX3" fmla="*/ 5104025 w 12237797"/>
              <a:gd name="connsiteY3" fmla="*/ 0 h 33187386"/>
              <a:gd name="connsiteX4" fmla="*/ 12216025 w 12237797"/>
              <a:gd name="connsiteY4" fmla="*/ 0 h 33187386"/>
              <a:gd name="connsiteX5" fmla="*/ 12216025 w 12237797"/>
              <a:gd name="connsiteY5" fmla="*/ 707671 h 33187386"/>
              <a:gd name="connsiteX6" fmla="*/ 12216025 w 12237797"/>
              <a:gd name="connsiteY6" fmla="*/ 707671 h 33187386"/>
              <a:gd name="connsiteX7" fmla="*/ 12216025 w 12237797"/>
              <a:gd name="connsiteY7" fmla="*/ 1010959 h 33187386"/>
              <a:gd name="connsiteX8" fmla="*/ 12237797 w 12237797"/>
              <a:gd name="connsiteY8" fmla="*/ 3312515 h 33187386"/>
              <a:gd name="connsiteX9" fmla="*/ 249170 w 12237797"/>
              <a:gd name="connsiteY9" fmla="*/ 3553824 h 33187386"/>
              <a:gd name="connsiteX10" fmla="*/ 0 w 12237797"/>
              <a:gd name="connsiteY10" fmla="*/ 33187386 h 33187386"/>
              <a:gd name="connsiteX11" fmla="*/ 24025 w 12237797"/>
              <a:gd name="connsiteY11" fmla="*/ 707671 h 33187386"/>
              <a:gd name="connsiteX12" fmla="*/ 24025 w 12237797"/>
              <a:gd name="connsiteY12" fmla="*/ 0 h 33187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7797" h="33187386">
                <a:moveTo>
                  <a:pt x="24025" y="0"/>
                </a:moveTo>
                <a:lnTo>
                  <a:pt x="2056025" y="0"/>
                </a:lnTo>
                <a:lnTo>
                  <a:pt x="2056025" y="0"/>
                </a:lnTo>
                <a:lnTo>
                  <a:pt x="5104025" y="0"/>
                </a:lnTo>
                <a:lnTo>
                  <a:pt x="12216025" y="0"/>
                </a:lnTo>
                <a:lnTo>
                  <a:pt x="12216025" y="707671"/>
                </a:lnTo>
                <a:lnTo>
                  <a:pt x="12216025" y="707671"/>
                </a:lnTo>
                <a:lnTo>
                  <a:pt x="12216025" y="1010959"/>
                </a:lnTo>
                <a:lnTo>
                  <a:pt x="12237797" y="3312515"/>
                </a:lnTo>
                <a:lnTo>
                  <a:pt x="249170" y="3553824"/>
                </a:lnTo>
                <a:lnTo>
                  <a:pt x="0" y="33187386"/>
                </a:lnTo>
                <a:cubicBezTo>
                  <a:pt x="8008" y="22360814"/>
                  <a:pt x="16017" y="11534243"/>
                  <a:pt x="24025" y="707671"/>
                </a:cubicBezTo>
                <a:lnTo>
                  <a:pt x="24025" y="0"/>
                </a:lnTo>
                <a:close/>
              </a:path>
            </a:pathLst>
          </a:custGeom>
          <a:blipFill dpi="0" rotWithShape="1">
            <a:blip r:embed="rId24">
              <a:alphaModFix amt="25000"/>
              <a:duotone>
                <a:schemeClr val="accent1">
                  <a:tint val="98000"/>
                  <a:lumMod val="102000"/>
                </a:schemeClr>
                <a:schemeClr val="accent1">
                  <a:shade val="98000"/>
                  <a:lumMod val="98000"/>
                </a:schemeClr>
              </a:duotone>
            </a:blip>
            <a:srcRect/>
            <a:tile tx="0" ty="0" sx="100000" sy="100000" flip="none" algn="tl"/>
          </a:blip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59125311"/>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 id="2147483897" r:id="rId18"/>
    <p:sldLayoutId id="2147483898" r:id="rId19"/>
    <p:sldLayoutId id="2147483899" r:id="rId20"/>
    <p:sldLayoutId id="2147483900" r:id="rId21"/>
    <p:sldLayoutId id="2147483877" r:id="rId22"/>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457200" rtl="0" eaLnBrk="1" latinLnBrk="0" hangingPunct="1">
        <a:spcBef>
          <a:spcPct val="0"/>
        </a:spcBef>
        <a:buNone/>
        <a:defRPr sz="4800" b="0" kern="1200">
          <a:solidFill>
            <a:schemeClr val="tx1"/>
          </a:solidFill>
          <a:effectLst/>
          <a:latin typeface="Franklin Gothic Heavy" panose="020B09030201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ts val="3000"/>
        </a:spcBef>
        <a:spcAft>
          <a:spcPts val="600"/>
        </a:spcAft>
        <a:buClr>
          <a:schemeClr val="accent1"/>
        </a:buClr>
        <a:buFont typeface="Wingdings 2" charset="2"/>
        <a:buNone/>
        <a:defRPr sz="4800" b="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accent1"/>
        </a:buClr>
        <a:buFont typeface="Wingdings 2" charset="2"/>
        <a:buChar char=""/>
        <a:defRPr sz="4400" b="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spcAft>
          <a:spcPts val="600"/>
        </a:spcAft>
        <a:buClr>
          <a:schemeClr val="accent1"/>
        </a:buClr>
        <a:buFont typeface="Wingdings 2" charset="2"/>
        <a:buChar char=""/>
        <a:defRPr sz="4000" b="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spcAft>
          <a:spcPts val="600"/>
        </a:spcAft>
        <a:buClr>
          <a:schemeClr val="accent1"/>
        </a:buClr>
        <a:buFont typeface="Wingdings 2" charset="2"/>
        <a:buChar char=""/>
        <a:defRPr sz="3600" b="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spcAft>
          <a:spcPts val="600"/>
        </a:spcAft>
        <a:buClr>
          <a:schemeClr val="accent1"/>
        </a:buClr>
        <a:buFont typeface="Wingdings 2" charset="2"/>
        <a:buChar char=""/>
        <a:defRPr sz="3600" b="0" kern="1200">
          <a:solidFill>
            <a:schemeClr val="tx1"/>
          </a:solidFill>
          <a:latin typeface="Arial" panose="020B0604020202020204" pitchFamily="34" charset="0"/>
          <a:ea typeface="+mn-ea"/>
          <a:cs typeface="Arial" panose="020B0604020202020204" pitchFamily="34" charset="0"/>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jshinn.wordpress.com/2009/01/21/personal-information-of-600-million-cardholders-potentially-exposed-in-data-breach/"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D7D7-1D38-41AC-BE35-A18B0BD714CC}"/>
              </a:ext>
            </a:extLst>
          </p:cNvPr>
          <p:cNvSpPr>
            <a:spLocks noGrp="1"/>
          </p:cNvSpPr>
          <p:nvPr>
            <p:ph type="ctrTitle"/>
          </p:nvPr>
        </p:nvSpPr>
        <p:spPr/>
        <p:txBody>
          <a:bodyPr/>
          <a:lstStyle/>
          <a:p>
            <a:r>
              <a:rPr lang="en-US" dirty="0"/>
              <a:t>Composite (recursive descent parsing) with Scala XML</a:t>
            </a:r>
          </a:p>
        </p:txBody>
      </p:sp>
      <p:sp>
        <p:nvSpPr>
          <p:cNvPr id="3" name="Subtitle 2">
            <a:extLst>
              <a:ext uri="{FF2B5EF4-FFF2-40B4-BE49-F238E27FC236}">
                <a16:creationId xmlns:a16="http://schemas.microsoft.com/office/drawing/2014/main" id="{BC7E393D-6BF9-48AF-B5F3-33174B30CF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72977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E7B42A2-3E68-34BD-5B34-30F3E87361A6}"/>
              </a:ext>
            </a:extLst>
          </p:cNvPr>
          <p:cNvSpPr>
            <a:spLocks noGrp="1"/>
          </p:cNvSpPr>
          <p:nvPr>
            <p:ph sz="half" idx="1"/>
          </p:nvPr>
        </p:nvSpPr>
        <p:spPr/>
        <p:txBody>
          <a:bodyPr>
            <a:normAutofit/>
          </a:bodyPr>
          <a:lstStyle/>
          <a:p>
            <a:r>
              <a:rPr lang="en-US" altLang="en-US" sz="2400" b="1" dirty="0">
                <a:solidFill>
                  <a:srgbClr val="000080"/>
                </a:solidFill>
                <a:latin typeface="Courier New" panose="02070309020205020404" pitchFamily="49" charset="0"/>
                <a:cs typeface="Courier New" panose="02070309020205020404" pitchFamily="49" charset="0"/>
              </a:rPr>
              <a:t>def </a:t>
            </a:r>
            <a:r>
              <a:rPr lang="en-US" altLang="en-US" sz="2400" dirty="0" err="1">
                <a:solidFill>
                  <a:srgbClr val="000000"/>
                </a:solidFill>
                <a:latin typeface="Courier New" panose="02070309020205020404" pitchFamily="49" charset="0"/>
                <a:cs typeface="Courier New" panose="02070309020205020404" pitchFamily="49" charset="0"/>
              </a:rPr>
              <a:t>createNode</a:t>
            </a:r>
            <a:r>
              <a:rPr lang="en-US" altLang="en-US" sz="2400" dirty="0">
                <a:solidFill>
                  <a:srgbClr val="000000"/>
                </a:solidFill>
                <a:latin typeface="Courier New" panose="02070309020205020404" pitchFamily="49" charset="0"/>
                <a:cs typeface="Courier New" panose="02070309020205020404" pitchFamily="49" charset="0"/>
              </a:rPr>
              <a:t>( value : </a:t>
            </a:r>
            <a:r>
              <a:rPr lang="en-US" altLang="en-US" sz="2400" dirty="0">
                <a:solidFill>
                  <a:srgbClr val="20999D"/>
                </a:solidFill>
                <a:latin typeface="Courier New" panose="02070309020205020404" pitchFamily="49" charset="0"/>
                <a:cs typeface="Courier New" panose="02070309020205020404" pitchFamily="49" charset="0"/>
              </a:rPr>
              <a:t>String</a:t>
            </a:r>
            <a:r>
              <a:rPr lang="en-US" altLang="en-US" sz="2400" dirty="0">
                <a:solidFill>
                  <a:srgbClr val="000000"/>
                </a:solidFill>
                <a:latin typeface="Courier New" panose="02070309020205020404" pitchFamily="49" charset="0"/>
                <a:cs typeface="Courier New" panose="02070309020205020404" pitchFamily="49" charset="0"/>
              </a:rPr>
              <a:t>, content: </a:t>
            </a:r>
            <a:r>
              <a:rPr lang="en-US" altLang="en-US" sz="2400" dirty="0">
                <a:solidFill>
                  <a:srgbClr val="20999D"/>
                </a:solidFill>
                <a:latin typeface="Courier New" panose="02070309020205020404" pitchFamily="49" charset="0"/>
                <a:cs typeface="Courier New" panose="02070309020205020404" pitchFamily="49" charset="0"/>
              </a:rPr>
              <a:t>String</a:t>
            </a:r>
            <a:r>
              <a:rPr lang="en-US" altLang="en-US" sz="2400" dirty="0">
                <a:solidFill>
                  <a:srgbClr val="000000"/>
                </a:solidFill>
                <a:latin typeface="Courier New" panose="02070309020205020404" pitchFamily="49" charset="0"/>
                <a:cs typeface="Courier New" panose="02070309020205020404" pitchFamily="49" charset="0"/>
              </a:rPr>
              <a:t>) : Elem = {</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000080"/>
                </a:solidFill>
                <a:latin typeface="Courier New" panose="02070309020205020404" pitchFamily="49" charset="0"/>
                <a:cs typeface="Courier New" panose="02070309020205020404" pitchFamily="49" charset="0"/>
              </a:rPr>
              <a:t>val</a:t>
            </a:r>
            <a:r>
              <a:rPr lang="en-US" altLang="en-US" sz="2400" b="1" dirty="0">
                <a:solidFill>
                  <a:srgbClr val="000080"/>
                </a:solidFill>
                <a:latin typeface="Courier New" panose="02070309020205020404" pitchFamily="49" charset="0"/>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temp = &lt;</a:t>
            </a:r>
            <a:r>
              <a:rPr lang="en-US" altLang="en-US" sz="2400" b="1" dirty="0">
                <a:solidFill>
                  <a:srgbClr val="000080"/>
                </a:solidFill>
                <a:latin typeface="Courier New" panose="02070309020205020404" pitchFamily="49" charset="0"/>
                <a:cs typeface="Courier New" panose="02070309020205020404" pitchFamily="49" charset="0"/>
              </a:rPr>
              <a:t>node </a:t>
            </a:r>
            <a:r>
              <a:rPr lang="en-US" altLang="en-US" sz="2400" b="1" dirty="0">
                <a:solidFill>
                  <a:srgbClr val="0000FF"/>
                </a:solidFill>
                <a:latin typeface="Courier New" panose="02070309020205020404" pitchFamily="49" charset="0"/>
                <a:cs typeface="Courier New" panose="02070309020205020404" pitchFamily="49" charset="0"/>
              </a:rPr>
              <a:t>key=</a:t>
            </a:r>
            <a:r>
              <a:rPr lang="en-US" altLang="en-US" sz="2400" dirty="0">
                <a:solidFill>
                  <a:srgbClr val="000000"/>
                </a:solidFill>
                <a:latin typeface="Courier New" panose="02070309020205020404" pitchFamily="49" charset="0"/>
                <a:cs typeface="Courier New" panose="02070309020205020404" pitchFamily="49" charset="0"/>
              </a:rPr>
              <a:t>{value}&gt;{content}&lt;/</a:t>
            </a:r>
            <a:r>
              <a:rPr lang="en-US" altLang="en-US" sz="2400" b="1" dirty="0">
                <a:solidFill>
                  <a:srgbClr val="000080"/>
                </a:solidFill>
                <a:latin typeface="Courier New" panose="02070309020205020404" pitchFamily="49" charset="0"/>
                <a:cs typeface="Courier New" panose="02070309020205020404" pitchFamily="49" charset="0"/>
              </a:rPr>
              <a:t>node</a:t>
            </a:r>
            <a:r>
              <a:rPr lang="en-US" altLang="en-US" sz="2400" dirty="0">
                <a:solidFill>
                  <a:srgbClr val="000000"/>
                </a:solidFill>
                <a:latin typeface="Courier New" panose="02070309020205020404" pitchFamily="49" charset="0"/>
                <a:cs typeface="Courier New" panose="02070309020205020404" pitchFamily="49" charset="0"/>
              </a:rPr>
              <a:t>&gt;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return </a:t>
            </a:r>
            <a:r>
              <a:rPr lang="en-US" altLang="en-US" sz="2400" dirty="0">
                <a:solidFill>
                  <a:srgbClr val="000000"/>
                </a:solidFill>
                <a:latin typeface="Courier New" panose="02070309020205020404" pitchFamily="49" charset="0"/>
                <a:cs typeface="Courier New" panose="02070309020205020404" pitchFamily="49" charset="0"/>
              </a:rPr>
              <a:t>temp</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a:t>
            </a:r>
            <a:endParaRPr lang="en-US" altLang="en-US" sz="5400" dirty="0">
              <a:solidFill>
                <a:schemeClr val="tx1"/>
              </a:solidFill>
              <a:latin typeface="Arial" panose="020B0604020202020204" pitchFamily="34" charset="0"/>
            </a:endParaRPr>
          </a:p>
          <a:p>
            <a:endParaRPr lang="en-US" sz="2400" dirty="0"/>
          </a:p>
        </p:txBody>
      </p:sp>
      <p:sp>
        <p:nvSpPr>
          <p:cNvPr id="11" name="Content Placeholder 10">
            <a:extLst>
              <a:ext uri="{FF2B5EF4-FFF2-40B4-BE49-F238E27FC236}">
                <a16:creationId xmlns:a16="http://schemas.microsoft.com/office/drawing/2014/main" id="{445BF6F6-0654-A315-E7DD-8B9FF00A16AA}"/>
              </a:ext>
            </a:extLst>
          </p:cNvPr>
          <p:cNvSpPr>
            <a:spLocks noGrp="1"/>
          </p:cNvSpPr>
          <p:nvPr>
            <p:ph sz="half" idx="2"/>
          </p:nvPr>
        </p:nvSpPr>
        <p:spPr/>
        <p:txBody>
          <a:bodyPr/>
          <a:lstStyle/>
          <a:p>
            <a:r>
              <a:rPr lang="en-US" sz="1800" dirty="0">
                <a:latin typeface="Courier New" panose="02070309020205020404" pitchFamily="49" charset="0"/>
                <a:cs typeface="Courier New" panose="02070309020205020404" pitchFamily="49" charset="0"/>
              </a:rPr>
              <a:t>pull immediate tags with \</a:t>
            </a:r>
          </a:p>
          <a:p>
            <a:pPr lvl="1"/>
            <a:r>
              <a:rPr lang="en-US" sz="1800" dirty="0" err="1">
                <a:latin typeface="Courier New" panose="02070309020205020404" pitchFamily="49" charset="0"/>
                <a:cs typeface="Courier New" panose="02070309020205020404" pitchFamily="49" charset="0"/>
              </a:rPr>
              <a:t>val</a:t>
            </a:r>
            <a:r>
              <a:rPr lang="en-US" sz="1800" dirty="0">
                <a:latin typeface="Courier New" panose="02070309020205020404" pitchFamily="49" charset="0"/>
                <a:cs typeface="Courier New" panose="02070309020205020404" pitchFamily="49" charset="0"/>
              </a:rPr>
              <a:t> owners = pets \ "owner“</a:t>
            </a:r>
          </a:p>
          <a:p>
            <a:r>
              <a:rPr lang="en-US" sz="1800" dirty="0">
                <a:latin typeface="Courier New" panose="02070309020205020404" pitchFamily="49" charset="0"/>
                <a:cs typeface="Courier New" panose="02070309020205020404" pitchFamily="49" charset="0"/>
              </a:rPr>
              <a:t>pull all descendent with \\</a:t>
            </a:r>
          </a:p>
          <a:p>
            <a:pPr lvl="1"/>
            <a:r>
              <a:rPr lang="en-US" sz="1800" dirty="0" err="1">
                <a:latin typeface="Courier New" panose="02070309020205020404" pitchFamily="49" charset="0"/>
                <a:cs typeface="Courier New" panose="02070309020205020404" pitchFamily="49" charset="0"/>
              </a:rPr>
              <a:t>val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allPets</a:t>
            </a:r>
            <a:r>
              <a:rPr lang="en-US" sz="1800" dirty="0">
                <a:latin typeface="Courier New" panose="02070309020205020404" pitchFamily="49" charset="0"/>
                <a:cs typeface="Courier New" panose="02070309020205020404" pitchFamily="49" charset="0"/>
              </a:rPr>
              <a:t> = pets \\ "pet“</a:t>
            </a:r>
          </a:p>
          <a:p>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normAutofit fontScale="90000"/>
          </a:bodyPr>
          <a:lstStyle/>
          <a:p>
            <a:r>
              <a:rPr lang="en-US" dirty="0"/>
              <a:t>If you see this, you have the WRONG version</a:t>
            </a:r>
          </a:p>
        </p:txBody>
      </p:sp>
      <p:sp>
        <p:nvSpPr>
          <p:cNvPr id="6" name="TextBox 5"/>
          <p:cNvSpPr txBox="1"/>
          <p:nvPr/>
        </p:nvSpPr>
        <p:spPr>
          <a:xfrm>
            <a:off x="7744068" y="3762470"/>
            <a:ext cx="31242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Writing it by hand is a </a:t>
            </a:r>
            <a:r>
              <a:rPr lang="en-US" sz="2400" b="1" i="1" u="sng" dirty="0"/>
              <a:t>ridiculously easy </a:t>
            </a:r>
            <a:r>
              <a:rPr lang="en-US" sz="2400" dirty="0"/>
              <a:t>way to error on the syntax. </a:t>
            </a:r>
          </a:p>
        </p:txBody>
      </p:sp>
    </p:spTree>
    <p:extLst>
      <p:ext uri="{BB962C8B-B14F-4D97-AF65-F5344CB8AC3E}">
        <p14:creationId xmlns:p14="http://schemas.microsoft.com/office/powerpoint/2010/main" val="1332124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C2D2-A044-48D6-9B37-448133DCAF1A}"/>
              </a:ext>
            </a:extLst>
          </p:cNvPr>
          <p:cNvSpPr>
            <a:spLocks noGrp="1"/>
          </p:cNvSpPr>
          <p:nvPr>
            <p:ph type="title"/>
          </p:nvPr>
        </p:nvSpPr>
        <p:spPr/>
        <p:txBody>
          <a:bodyPr/>
          <a:lstStyle/>
          <a:p>
            <a:r>
              <a:rPr lang="en-US" dirty="0"/>
              <a:t>The right way!</a:t>
            </a:r>
          </a:p>
        </p:txBody>
      </p:sp>
      <p:sp>
        <p:nvSpPr>
          <p:cNvPr id="3" name="Text Placeholder 2">
            <a:extLst>
              <a:ext uri="{FF2B5EF4-FFF2-40B4-BE49-F238E27FC236}">
                <a16:creationId xmlns:a16="http://schemas.microsoft.com/office/drawing/2014/main" id="{4906C52E-67FE-47D1-B701-1089EF3D2A22}"/>
              </a:ext>
            </a:extLst>
          </p:cNvPr>
          <p:cNvSpPr>
            <a:spLocks noGrp="1"/>
          </p:cNvSpPr>
          <p:nvPr>
            <p:ph type="body" idx="1"/>
          </p:nvPr>
        </p:nvSpPr>
        <p:spPr/>
        <p:txBody>
          <a:bodyPr/>
          <a:lstStyle/>
          <a:p>
            <a:r>
              <a:rPr lang="en-US" sz="1800" dirty="0"/>
              <a:t>As close to streaming as possible!!!</a:t>
            </a:r>
            <a:br>
              <a:rPr lang="en-US" sz="1800" dirty="0"/>
            </a:br>
            <a:r>
              <a:rPr lang="en-US" sz="1800" dirty="0"/>
              <a:t>Streaming is faster, and </a:t>
            </a:r>
            <a:r>
              <a:rPr lang="en-US" sz="1800" b="1" dirty="0"/>
              <a:t>much better </a:t>
            </a:r>
            <a:r>
              <a:rPr lang="en-US" sz="1800" dirty="0"/>
              <a:t>if your file size is &gt;10KB.</a:t>
            </a:r>
          </a:p>
        </p:txBody>
      </p:sp>
    </p:spTree>
    <p:extLst>
      <p:ext uri="{BB962C8B-B14F-4D97-AF65-F5344CB8AC3E}">
        <p14:creationId xmlns:p14="http://schemas.microsoft.com/office/powerpoint/2010/main" val="32753974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143140-AE24-481E-ACAE-7F2244F07FD3}"/>
              </a:ext>
            </a:extLst>
          </p:cNvPr>
          <p:cNvSpPr>
            <a:spLocks noGrp="1"/>
          </p:cNvSpPr>
          <p:nvPr>
            <p:ph idx="1"/>
          </p:nvPr>
        </p:nvSpPr>
        <p:spPr/>
        <p:txBody>
          <a:bodyPr>
            <a:normAutofit fontScale="62500" lnSpcReduction="20000"/>
          </a:bodyPr>
          <a:lstStyle/>
          <a:p>
            <a:pPr algn="ctr"/>
            <a:r>
              <a:rPr lang="en-US" b="1" dirty="0"/>
              <a:t>Attributes</a:t>
            </a:r>
          </a:p>
          <a:p>
            <a:pPr algn="ctr"/>
            <a:r>
              <a:rPr lang="en-US" i="1" dirty="0"/>
              <a:t>The</a:t>
            </a:r>
            <a:r>
              <a:rPr lang="en-US" b="1" dirty="0"/>
              <a:t> </a:t>
            </a:r>
            <a:r>
              <a:rPr lang="en-US" b="1" dirty="0" err="1"/>
              <a:t>MetaData</a:t>
            </a:r>
            <a:r>
              <a:rPr lang="en-US" b="1" dirty="0"/>
              <a:t> </a:t>
            </a:r>
            <a:r>
              <a:rPr lang="en-US" u="sng" dirty="0"/>
              <a:t>abstract class</a:t>
            </a:r>
            <a:r>
              <a:rPr lang="en-US" i="1" u="sng" dirty="0"/>
              <a:t> </a:t>
            </a:r>
            <a:r>
              <a:rPr lang="en-US" i="1" dirty="0"/>
              <a:t>holds the attributes of the node. </a:t>
            </a:r>
            <a:endParaRPr lang="en-US" dirty="0"/>
          </a:p>
          <a:p>
            <a:r>
              <a:rPr lang="en-US" dirty="0"/>
              <a:t>The BIG one to know is </a:t>
            </a:r>
            <a:r>
              <a:rPr lang="en-US" b="1" dirty="0" err="1"/>
              <a:t>UnprefixedAttribute</a:t>
            </a:r>
            <a:endParaRPr lang="en-US" b="1" dirty="0"/>
          </a:p>
          <a:p>
            <a:pPr lvl="1"/>
            <a:r>
              <a:rPr lang="en-US" dirty="0"/>
              <a:t>Normal </a:t>
            </a:r>
            <a:r>
              <a:rPr lang="en-US" i="1" dirty="0"/>
              <a:t>key-&gt;value </a:t>
            </a:r>
            <a:r>
              <a:rPr lang="en-US" dirty="0"/>
              <a:t>attribute</a:t>
            </a:r>
          </a:p>
          <a:p>
            <a:pPr lvl="1"/>
            <a:r>
              <a:rPr lang="en-US" dirty="0"/>
              <a:t>Very much</a:t>
            </a:r>
            <a:r>
              <a:rPr lang="en-US" b="1" i="1" u="sng" dirty="0"/>
              <a:t> functional </a:t>
            </a:r>
            <a:r>
              <a:rPr lang="en-US" dirty="0"/>
              <a:t>in usage.</a:t>
            </a:r>
          </a:p>
          <a:p>
            <a:pPr lvl="1"/>
            <a:r>
              <a:rPr lang="en-US" dirty="0"/>
              <a:t>Example:</a:t>
            </a:r>
          </a:p>
          <a:p>
            <a:pPr marL="1371600" lvl="3" indent="0">
              <a:buNone/>
            </a:pPr>
            <a:r>
              <a:rPr lang="en-US" altLang="en-US" sz="3800" b="1" dirty="0">
                <a:solidFill>
                  <a:srgbClr val="000080"/>
                </a:solidFill>
                <a:latin typeface="Courier New" panose="02070309020205020404" pitchFamily="49" charset="0"/>
                <a:cs typeface="Courier New" panose="02070309020205020404" pitchFamily="49" charset="0"/>
              </a:rPr>
              <a:t>new </a:t>
            </a:r>
            <a:r>
              <a:rPr lang="en-US" altLang="en-US" sz="3800" dirty="0" err="1">
                <a:solidFill>
                  <a:srgbClr val="000000"/>
                </a:solidFill>
                <a:latin typeface="Courier New" panose="02070309020205020404" pitchFamily="49" charset="0"/>
                <a:cs typeface="Courier New" panose="02070309020205020404" pitchFamily="49" charset="0"/>
              </a:rPr>
              <a:t>UnprefixedAttribute</a:t>
            </a:r>
            <a:r>
              <a:rPr lang="en-US" altLang="en-US" sz="3800" dirty="0">
                <a:solidFill>
                  <a:srgbClr val="000000"/>
                </a:solidFill>
                <a:latin typeface="Courier New" panose="02070309020205020404" pitchFamily="49" charset="0"/>
                <a:cs typeface="Courier New" panose="02070309020205020404" pitchFamily="49" charset="0"/>
              </a:rPr>
              <a:t>(</a:t>
            </a:r>
            <a:r>
              <a:rPr lang="en-US" altLang="en-US" sz="3800" b="1" dirty="0">
                <a:solidFill>
                  <a:srgbClr val="008000"/>
                </a:solidFill>
                <a:latin typeface="Courier New" panose="02070309020205020404" pitchFamily="49" charset="0"/>
                <a:cs typeface="Courier New" panose="02070309020205020404" pitchFamily="49" charset="0"/>
              </a:rPr>
              <a:t>“key"</a:t>
            </a:r>
            <a:r>
              <a:rPr lang="en-US" altLang="en-US" sz="3800" dirty="0">
                <a:solidFill>
                  <a:srgbClr val="000000"/>
                </a:solidFill>
                <a:latin typeface="Courier New" panose="02070309020205020404" pitchFamily="49" charset="0"/>
                <a:cs typeface="Courier New" panose="02070309020205020404" pitchFamily="49" charset="0"/>
              </a:rPr>
              <a:t>,</a:t>
            </a:r>
          </a:p>
          <a:p>
            <a:pPr marL="1371600" lvl="3" indent="0">
              <a:buNone/>
            </a:pPr>
            <a:r>
              <a:rPr lang="en-US" altLang="en-US" sz="3800" dirty="0">
                <a:solidFill>
                  <a:srgbClr val="000000"/>
                </a:solidFill>
                <a:latin typeface="Courier New" panose="02070309020205020404" pitchFamily="49" charset="0"/>
                <a:cs typeface="Courier New" panose="02070309020205020404" pitchFamily="49" charset="0"/>
              </a:rPr>
              <a:t> </a:t>
            </a:r>
            <a:r>
              <a:rPr lang="en-US" altLang="en-US" sz="3800" b="1" dirty="0">
                <a:solidFill>
                  <a:srgbClr val="008000"/>
                </a:solidFill>
                <a:latin typeface="Courier New" panose="02070309020205020404" pitchFamily="49" charset="0"/>
                <a:cs typeface="Courier New" panose="02070309020205020404" pitchFamily="49" charset="0"/>
              </a:rPr>
              <a:t>“value"</a:t>
            </a:r>
            <a:r>
              <a:rPr lang="en-US" altLang="en-US" sz="3800" dirty="0">
                <a:solidFill>
                  <a:srgbClr val="000000"/>
                </a:solidFill>
                <a:latin typeface="Courier New" panose="02070309020205020404" pitchFamily="49" charset="0"/>
                <a:cs typeface="Courier New" panose="02070309020205020404" pitchFamily="49" charset="0"/>
              </a:rPr>
              <a:t>,</a:t>
            </a:r>
          </a:p>
          <a:p>
            <a:pPr marL="1371600" lvl="3" indent="0">
              <a:buNone/>
            </a:pPr>
            <a:r>
              <a:rPr lang="en-US" altLang="en-US" sz="3800" dirty="0">
                <a:solidFill>
                  <a:srgbClr val="000000"/>
                </a:solidFill>
                <a:latin typeface="Courier New" panose="02070309020205020404" pitchFamily="49" charset="0"/>
                <a:cs typeface="Courier New" panose="02070309020205020404" pitchFamily="49" charset="0"/>
              </a:rPr>
              <a:t> </a:t>
            </a:r>
            <a:r>
              <a:rPr lang="en-US" altLang="en-US" sz="3800" dirty="0" err="1">
                <a:solidFill>
                  <a:srgbClr val="000000"/>
                </a:solidFill>
                <a:latin typeface="Courier New" panose="02070309020205020404" pitchFamily="49" charset="0"/>
                <a:cs typeface="Courier New" panose="02070309020205020404" pitchFamily="49" charset="0"/>
              </a:rPr>
              <a:t>moreMetaData</a:t>
            </a:r>
            <a:r>
              <a:rPr lang="en-US" altLang="en-US" sz="3800" dirty="0">
                <a:solidFill>
                  <a:srgbClr val="000000"/>
                </a:solidFill>
                <a:latin typeface="Courier New" panose="02070309020205020404" pitchFamily="49" charset="0"/>
                <a:cs typeface="Courier New" panose="02070309020205020404" pitchFamily="49" charset="0"/>
              </a:rPr>
              <a:t>)</a:t>
            </a:r>
            <a:endParaRPr lang="en-US" altLang="en-US" sz="8600" dirty="0">
              <a:latin typeface="Arial" panose="020B0604020202020204" pitchFamily="34" charset="0"/>
            </a:endParaRPr>
          </a:p>
          <a:p>
            <a:pPr lvl="3"/>
            <a:endParaRPr lang="en-US" dirty="0"/>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Core XML classes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8FAE251-1E9F-98FA-AE5F-E78C401BD5EA}"/>
                  </a:ext>
                </a:extLst>
              </p14:cNvPr>
              <p14:cNvContentPartPr/>
              <p14:nvPr/>
            </p14:nvContentPartPr>
            <p14:xfrm>
              <a:off x="1666800" y="2028960"/>
              <a:ext cx="4820040" cy="1848240"/>
            </p14:xfrm>
          </p:contentPart>
        </mc:Choice>
        <mc:Fallback>
          <p:pic>
            <p:nvPicPr>
              <p:cNvPr id="3" name="Ink 2">
                <a:extLst>
                  <a:ext uri="{FF2B5EF4-FFF2-40B4-BE49-F238E27FC236}">
                    <a16:creationId xmlns:a16="http://schemas.microsoft.com/office/drawing/2014/main" id="{48FAE251-1E9F-98FA-AE5F-E78C401BD5EA}"/>
                  </a:ext>
                </a:extLst>
              </p:cNvPr>
              <p:cNvPicPr/>
              <p:nvPr/>
            </p:nvPicPr>
            <p:blipFill>
              <a:blip r:embed="rId3"/>
              <a:stretch>
                <a:fillRect/>
              </a:stretch>
            </p:blipFill>
            <p:spPr>
              <a:xfrm>
                <a:off x="1657440" y="2019600"/>
                <a:ext cx="4838760" cy="1866960"/>
              </a:xfrm>
              <a:prstGeom prst="rect">
                <a:avLst/>
              </a:prstGeom>
            </p:spPr>
          </p:pic>
        </mc:Fallback>
      </mc:AlternateContent>
    </p:spTree>
    <p:extLst>
      <p:ext uri="{BB962C8B-B14F-4D97-AF65-F5344CB8AC3E}">
        <p14:creationId xmlns:p14="http://schemas.microsoft.com/office/powerpoint/2010/main" val="40642195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143140-AE24-481E-ACAE-7F2244F07FD3}"/>
              </a:ext>
            </a:extLst>
          </p:cNvPr>
          <p:cNvSpPr>
            <a:spLocks noGrp="1"/>
          </p:cNvSpPr>
          <p:nvPr>
            <p:ph idx="1"/>
          </p:nvPr>
        </p:nvSpPr>
        <p:spPr/>
        <p:txBody>
          <a:bodyPr>
            <a:normAutofit fontScale="62500" lnSpcReduction="20000"/>
          </a:bodyPr>
          <a:lstStyle/>
          <a:p>
            <a:pPr algn="ctr"/>
            <a:r>
              <a:rPr lang="en-US" b="1" dirty="0"/>
              <a:t>Leaf Node</a:t>
            </a:r>
          </a:p>
          <a:p>
            <a:pPr algn="ctr"/>
            <a:r>
              <a:rPr lang="en-US" b="1" i="1" u="sng" dirty="0"/>
              <a:t>Text</a:t>
            </a:r>
            <a:r>
              <a:rPr lang="en-US" i="1" dirty="0"/>
              <a:t> is a </a:t>
            </a:r>
            <a:r>
              <a:rPr lang="en-US" b="1" i="1" u="sng" dirty="0"/>
              <a:t>Node</a:t>
            </a:r>
            <a:r>
              <a:rPr lang="en-US" i="1" dirty="0"/>
              <a:t> with text rather than more tags</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lang="en-US" dirty="0"/>
          </a:p>
          <a:p>
            <a:pPr algn="ctr"/>
            <a:r>
              <a:rPr lang="en-US" dirty="0"/>
              <a:t>This is still needed for an empty tag</a:t>
            </a:r>
          </a:p>
          <a:p>
            <a:r>
              <a:rPr lang="en-US" dirty="0"/>
              <a:t>Examples:</a:t>
            </a:r>
          </a:p>
          <a:p>
            <a:pPr marL="457200" lvl="1" indent="0">
              <a:buNone/>
            </a:pPr>
            <a:r>
              <a:rPr kumimoji="0" lang="en-US" altLang="en-US"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//make leaf</a:t>
            </a:r>
          </a:p>
          <a:p>
            <a:pPr marL="457200" lvl="1" indent="0">
              <a:buNone/>
            </a:pPr>
            <a:r>
              <a:rPr kumimoji="0" lang="en-US" altLang="en-US"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val</a:t>
            </a:r>
            <a:r>
              <a:rPr kumimoji="0" lang="en-US" altLang="en-US"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child: Node = </a:t>
            </a:r>
            <a:r>
              <a:rPr kumimoji="0" lang="en-US" altLang="en-US" b="1" i="1"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Text</a:t>
            </a:r>
            <a:r>
              <a:rPr kumimoji="0" lang="en-US" altLang="en-US"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a:t>
            </a:r>
            <a:r>
              <a:rPr lang="en-US" altLang="en-US" b="1" dirty="0">
                <a:solidFill>
                  <a:srgbClr val="FF0000"/>
                </a:solidFill>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Stuff")</a:t>
            </a:r>
          </a:p>
          <a:p>
            <a:pPr marL="457200" lvl="1" indent="0">
              <a:buNone/>
            </a:pPr>
            <a:r>
              <a:rPr kumimoji="0" lang="en-US" altLang="en-US"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//make empty tag </a:t>
            </a:r>
          </a:p>
          <a:p>
            <a:pPr marL="457200" lvl="1" indent="0">
              <a:buNone/>
            </a:pPr>
            <a:r>
              <a:rPr lang="en-US" altLang="en-US" b="1" dirty="0" err="1">
                <a:solidFill>
                  <a:srgbClr val="FF0000"/>
                </a:solidFill>
                <a:latin typeface="Courier New" panose="02070309020205020404" pitchFamily="49" charset="0"/>
                <a:cs typeface="Courier New" panose="02070309020205020404" pitchFamily="49" charset="0"/>
              </a:rPr>
              <a:t>val</a:t>
            </a:r>
            <a:r>
              <a:rPr lang="en-US" altLang="en-US" b="1" dirty="0">
                <a:solidFill>
                  <a:srgbClr val="FF0000"/>
                </a:solidFill>
                <a:latin typeface="Courier New" panose="02070309020205020404" pitchFamily="49" charset="0"/>
                <a:cs typeface="Courier New" panose="02070309020205020404" pitchFamily="49" charset="0"/>
              </a:rPr>
              <a:t> child: Node = </a:t>
            </a:r>
            <a:r>
              <a:rPr lang="en-US" altLang="en-US" b="1" i="1" dirty="0">
                <a:solidFill>
                  <a:srgbClr val="FF0000"/>
                </a:solidFill>
                <a:latin typeface="Courier New" panose="02070309020205020404" pitchFamily="49" charset="0"/>
                <a:cs typeface="Courier New" panose="02070309020205020404" pitchFamily="49" charset="0"/>
              </a:rPr>
              <a:t>Text</a:t>
            </a:r>
            <a:r>
              <a:rPr lang="en-US" altLang="en-US" b="1" dirty="0">
                <a:solidFill>
                  <a:srgbClr val="FF0000"/>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Core XML classes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5BEC1BD-F484-9F88-F478-53C2D9ED5609}"/>
                  </a:ext>
                </a:extLst>
              </p14:cNvPr>
              <p14:cNvContentPartPr/>
              <p14:nvPr/>
            </p14:nvContentPartPr>
            <p14:xfrm>
              <a:off x="1895400" y="714240"/>
              <a:ext cx="9896760" cy="5477400"/>
            </p14:xfrm>
          </p:contentPart>
        </mc:Choice>
        <mc:Fallback>
          <p:pic>
            <p:nvPicPr>
              <p:cNvPr id="3" name="Ink 2">
                <a:extLst>
                  <a:ext uri="{FF2B5EF4-FFF2-40B4-BE49-F238E27FC236}">
                    <a16:creationId xmlns:a16="http://schemas.microsoft.com/office/drawing/2014/main" id="{C5BEC1BD-F484-9F88-F478-53C2D9ED5609}"/>
                  </a:ext>
                </a:extLst>
              </p:cNvPr>
              <p:cNvPicPr/>
              <p:nvPr/>
            </p:nvPicPr>
            <p:blipFill>
              <a:blip r:embed="rId3"/>
              <a:stretch>
                <a:fillRect/>
              </a:stretch>
            </p:blipFill>
            <p:spPr>
              <a:xfrm>
                <a:off x="1886040" y="704880"/>
                <a:ext cx="9915480" cy="5496120"/>
              </a:xfrm>
              <a:prstGeom prst="rect">
                <a:avLst/>
              </a:prstGeom>
            </p:spPr>
          </p:pic>
        </mc:Fallback>
      </mc:AlternateContent>
    </p:spTree>
    <p:extLst>
      <p:ext uri="{BB962C8B-B14F-4D97-AF65-F5344CB8AC3E}">
        <p14:creationId xmlns:p14="http://schemas.microsoft.com/office/powerpoint/2010/main" val="35869058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143140-AE24-481E-ACAE-7F2244F07FD3}"/>
              </a:ext>
            </a:extLst>
          </p:cNvPr>
          <p:cNvSpPr>
            <a:spLocks noGrp="1"/>
          </p:cNvSpPr>
          <p:nvPr>
            <p:ph idx="1"/>
          </p:nvPr>
        </p:nvSpPr>
        <p:spPr/>
        <p:txBody>
          <a:bodyPr>
            <a:normAutofit fontScale="62500" lnSpcReduction="20000"/>
          </a:bodyPr>
          <a:lstStyle/>
          <a:p>
            <a:pPr algn="ctr"/>
            <a:r>
              <a:rPr lang="en-US" b="1" dirty="0"/>
              <a:t>Node</a:t>
            </a:r>
          </a:p>
          <a:p>
            <a:pPr algn="ctr"/>
            <a:r>
              <a:rPr lang="en-US" dirty="0"/>
              <a:t>The</a:t>
            </a:r>
            <a:r>
              <a:rPr lang="en-US" b="1" dirty="0"/>
              <a:t> Elem </a:t>
            </a:r>
            <a:r>
              <a:rPr lang="en-US" dirty="0"/>
              <a:t>class, with </a:t>
            </a:r>
            <a:r>
              <a:rPr lang="en-US" i="1" dirty="0"/>
              <a:t>everything</a:t>
            </a:r>
            <a:r>
              <a:rPr lang="en-US" dirty="0"/>
              <a:t> required</a:t>
            </a:r>
          </a:p>
          <a:p>
            <a:r>
              <a:rPr lang="en-US" dirty="0"/>
              <a:t>Making it from a constructor is a pain</a:t>
            </a:r>
          </a:p>
          <a:p>
            <a:pPr marL="914400" lvl="2" indent="0">
              <a:buNone/>
            </a:pPr>
            <a:r>
              <a:rPr lang="en-US" b="1" dirty="0"/>
              <a:t>Elem</a:t>
            </a:r>
            <a:r>
              <a:rPr lang="en-US" dirty="0"/>
              <a:t>(</a:t>
            </a:r>
          </a:p>
          <a:p>
            <a:pPr marL="914400" lvl="2" indent="0">
              <a:buNone/>
            </a:pPr>
            <a:r>
              <a:rPr lang="en-US" dirty="0"/>
              <a:t>     prefix, </a:t>
            </a:r>
          </a:p>
          <a:p>
            <a:pPr marL="914400" lvl="2" indent="0">
              <a:buNone/>
            </a:pPr>
            <a:r>
              <a:rPr lang="en-US" dirty="0"/>
              <a:t>	tag, </a:t>
            </a:r>
          </a:p>
          <a:p>
            <a:pPr marL="914400" lvl="2" indent="0">
              <a:buNone/>
            </a:pPr>
            <a:r>
              <a:rPr lang="en-US" dirty="0"/>
              <a:t>	key-value attribute pairs (</a:t>
            </a:r>
            <a:r>
              <a:rPr lang="en-US" dirty="0" err="1"/>
              <a:t>MetaData</a:t>
            </a:r>
            <a:r>
              <a:rPr lang="en-US" dirty="0"/>
              <a:t>), </a:t>
            </a:r>
          </a:p>
          <a:p>
            <a:pPr marL="914400" lvl="2" indent="0">
              <a:buNone/>
            </a:pPr>
            <a:r>
              <a:rPr lang="en-US" dirty="0"/>
              <a:t>	namespace, </a:t>
            </a:r>
          </a:p>
          <a:p>
            <a:pPr marL="914400" lvl="2" indent="0">
              <a:buNone/>
            </a:pPr>
            <a:r>
              <a:rPr lang="en-US" dirty="0"/>
              <a:t>	compact, </a:t>
            </a:r>
          </a:p>
          <a:p>
            <a:pPr marL="914400" lvl="2" indent="0">
              <a:buNone/>
            </a:pPr>
            <a:r>
              <a:rPr lang="en-US" dirty="0"/>
              <a:t>	children)</a:t>
            </a:r>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sz="3200" dirty="0"/>
              <a:t>Core XML classes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F02996F-C0BD-9829-A93B-360ACD0CAC9D}"/>
                  </a:ext>
                </a:extLst>
              </p14:cNvPr>
              <p14:cNvContentPartPr/>
              <p14:nvPr/>
            </p14:nvContentPartPr>
            <p14:xfrm>
              <a:off x="3895560" y="961920"/>
              <a:ext cx="1600560" cy="648000"/>
            </p14:xfrm>
          </p:contentPart>
        </mc:Choice>
        <mc:Fallback>
          <p:pic>
            <p:nvPicPr>
              <p:cNvPr id="3" name="Ink 2">
                <a:extLst>
                  <a:ext uri="{FF2B5EF4-FFF2-40B4-BE49-F238E27FC236}">
                    <a16:creationId xmlns:a16="http://schemas.microsoft.com/office/drawing/2014/main" id="{2F02996F-C0BD-9829-A93B-360ACD0CAC9D}"/>
                  </a:ext>
                </a:extLst>
              </p:cNvPr>
              <p:cNvPicPr/>
              <p:nvPr/>
            </p:nvPicPr>
            <p:blipFill>
              <a:blip r:embed="rId3"/>
              <a:stretch>
                <a:fillRect/>
              </a:stretch>
            </p:blipFill>
            <p:spPr>
              <a:xfrm>
                <a:off x="3886200" y="952560"/>
                <a:ext cx="1619280" cy="666720"/>
              </a:xfrm>
              <a:prstGeom prst="rect">
                <a:avLst/>
              </a:prstGeom>
            </p:spPr>
          </p:pic>
        </mc:Fallback>
      </mc:AlternateContent>
    </p:spTree>
    <p:extLst>
      <p:ext uri="{BB962C8B-B14F-4D97-AF65-F5344CB8AC3E}">
        <p14:creationId xmlns:p14="http://schemas.microsoft.com/office/powerpoint/2010/main" val="38677113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143140-AE24-481E-ACAE-7F2244F07FD3}"/>
              </a:ext>
            </a:extLst>
          </p:cNvPr>
          <p:cNvSpPr>
            <a:spLocks noGrp="1"/>
          </p:cNvSpPr>
          <p:nvPr>
            <p:ph idx="1"/>
          </p:nvPr>
        </p:nvSpPr>
        <p:spPr/>
        <p:txBody>
          <a:bodyPr>
            <a:normAutofit fontScale="62500" lnSpcReduction="20000"/>
          </a:bodyPr>
          <a:lstStyle/>
          <a:p>
            <a:pPr algn="ctr"/>
            <a:r>
              <a:rPr lang="en-US" b="1" dirty="0"/>
              <a:t>I made a helper class to solve this</a:t>
            </a:r>
          </a:p>
          <a:p>
            <a:pPr algn="ctr"/>
            <a:r>
              <a:rPr lang="en-US" i="1" dirty="0"/>
              <a:t>It uses the factory pattern!</a:t>
            </a:r>
          </a:p>
          <a:p>
            <a:r>
              <a:rPr lang="en-US" dirty="0" err="1"/>
              <a:t>XMLHelper</a:t>
            </a:r>
            <a:r>
              <a:rPr lang="en-US" dirty="0"/>
              <a:t>:</a:t>
            </a:r>
          </a:p>
          <a:p>
            <a:pPr marL="1028700" lvl="1" indent="-571500">
              <a:buFont typeface="Arial" panose="020B0604020202020204" pitchFamily="34" charset="0"/>
              <a:buChar char="•"/>
            </a:pPr>
            <a:r>
              <a:rPr lang="en-US" dirty="0"/>
              <a:t>Is class of only static functions</a:t>
            </a:r>
          </a:p>
          <a:p>
            <a:pPr marL="1028700" lvl="1" indent="-571500">
              <a:buFont typeface="Arial" panose="020B0604020202020204" pitchFamily="34" charset="0"/>
              <a:buChar char="•"/>
            </a:pPr>
            <a:r>
              <a:rPr lang="en-US" dirty="0"/>
              <a:t>You give it the</a:t>
            </a:r>
          </a:p>
          <a:p>
            <a:pPr marL="1657350" lvl="2" indent="-742950">
              <a:buFont typeface="+mj-lt"/>
              <a:buAutoNum type="arabicPeriod"/>
            </a:pPr>
            <a:r>
              <a:rPr lang="en-US" dirty="0"/>
              <a:t>Tag</a:t>
            </a:r>
          </a:p>
          <a:p>
            <a:pPr marL="1657350" lvl="2" indent="-742950">
              <a:buFont typeface="+mj-lt"/>
              <a:buAutoNum type="arabicPeriod"/>
            </a:pPr>
            <a:r>
              <a:rPr lang="en-US" dirty="0"/>
              <a:t>Attribute</a:t>
            </a:r>
          </a:p>
          <a:p>
            <a:pPr marL="1657350" lvl="2" indent="-742950">
              <a:buFont typeface="+mj-lt"/>
              <a:buAutoNum type="arabicPeriod"/>
            </a:pPr>
            <a:r>
              <a:rPr lang="en-US" dirty="0"/>
              <a:t>Child(ren)</a:t>
            </a:r>
          </a:p>
          <a:p>
            <a:pPr algn="ctr"/>
            <a:r>
              <a:rPr lang="en-US" dirty="0"/>
              <a:t>It will do the rest and make a Node</a:t>
            </a:r>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Making it…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D2FBF7E-E709-7E7C-6A33-2D588B921B5D}"/>
                  </a:ext>
                </a:extLst>
              </p14:cNvPr>
              <p14:cNvContentPartPr/>
              <p14:nvPr/>
            </p14:nvContentPartPr>
            <p14:xfrm>
              <a:off x="4133880" y="2038320"/>
              <a:ext cx="2886480" cy="1438560"/>
            </p14:xfrm>
          </p:contentPart>
        </mc:Choice>
        <mc:Fallback>
          <p:pic>
            <p:nvPicPr>
              <p:cNvPr id="3" name="Ink 2">
                <a:extLst>
                  <a:ext uri="{FF2B5EF4-FFF2-40B4-BE49-F238E27FC236}">
                    <a16:creationId xmlns:a16="http://schemas.microsoft.com/office/drawing/2014/main" id="{1D2FBF7E-E709-7E7C-6A33-2D588B921B5D}"/>
                  </a:ext>
                </a:extLst>
              </p:cNvPr>
              <p:cNvPicPr/>
              <p:nvPr/>
            </p:nvPicPr>
            <p:blipFill>
              <a:blip r:embed="rId3"/>
              <a:stretch>
                <a:fillRect/>
              </a:stretch>
            </p:blipFill>
            <p:spPr>
              <a:xfrm>
                <a:off x="4124520" y="2028960"/>
                <a:ext cx="2905200" cy="1457280"/>
              </a:xfrm>
              <a:prstGeom prst="rect">
                <a:avLst/>
              </a:prstGeom>
            </p:spPr>
          </p:pic>
        </mc:Fallback>
      </mc:AlternateContent>
    </p:spTree>
    <p:extLst>
      <p:ext uri="{BB962C8B-B14F-4D97-AF65-F5344CB8AC3E}">
        <p14:creationId xmlns:p14="http://schemas.microsoft.com/office/powerpoint/2010/main" val="6269162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143140-AE24-481E-ACAE-7F2244F07FD3}"/>
              </a:ext>
            </a:extLst>
          </p:cNvPr>
          <p:cNvSpPr>
            <a:spLocks noGrp="1"/>
          </p:cNvSpPr>
          <p:nvPr>
            <p:ph idx="1"/>
          </p:nvPr>
        </p:nvSpPr>
        <p:spPr/>
        <p:txBody>
          <a:bodyPr>
            <a:normAutofit fontScale="55000" lnSpcReduction="20000"/>
          </a:bodyPr>
          <a:lstStyle/>
          <a:p>
            <a:pPr algn="ctr"/>
            <a:r>
              <a:rPr lang="en-US" sz="8700" b="1" dirty="0"/>
              <a:t>Options</a:t>
            </a:r>
          </a:p>
          <a:p>
            <a:r>
              <a:rPr lang="en-US" dirty="0"/>
              <a:t>tag with no attribute or children</a:t>
            </a:r>
          </a:p>
          <a:p>
            <a:pPr lvl="1"/>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newNode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XMLHelper.makeNode</a:t>
            </a:r>
            <a:r>
              <a:rPr lang="en-US" dirty="0">
                <a:latin typeface="Courier New" panose="02070309020205020404" pitchFamily="49" charset="0"/>
                <a:cs typeface="Courier New" panose="02070309020205020404" pitchFamily="49" charset="0"/>
              </a:rPr>
              <a:t>(“tag") </a:t>
            </a:r>
          </a:p>
          <a:p>
            <a:r>
              <a:rPr lang="en-US" dirty="0"/>
              <a:t>tag with attributes, but no children </a:t>
            </a:r>
          </a:p>
          <a:p>
            <a:pPr lvl="1"/>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newNode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XMLHelper.makeNode</a:t>
            </a:r>
            <a:r>
              <a:rPr lang="en-US" dirty="0">
                <a:latin typeface="Courier New" panose="02070309020205020404" pitchFamily="49" charset="0"/>
                <a:cs typeface="Courier New" panose="02070309020205020404" pitchFamily="49" charset="0"/>
              </a:rPr>
              <a:t>(“tag",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attributeMap</a:t>
            </a:r>
            <a:r>
              <a:rPr lang="en-US" dirty="0">
                <a:latin typeface="Courier New" panose="02070309020205020404" pitchFamily="49" charset="0"/>
                <a:cs typeface="Courier New" panose="02070309020205020404" pitchFamily="49" charset="0"/>
              </a:rPr>
              <a:t>)</a:t>
            </a:r>
          </a:p>
          <a:p>
            <a:r>
              <a:rPr lang="en-US" dirty="0"/>
              <a:t>tag with no attribute, with a child</a:t>
            </a:r>
          </a:p>
          <a:p>
            <a:pPr lvl="1"/>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newNode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XMLHelper.makeNode</a:t>
            </a:r>
            <a:r>
              <a:rPr lang="en-US" dirty="0">
                <a:latin typeface="Courier New" panose="02070309020205020404" pitchFamily="49" charset="0"/>
                <a:cs typeface="Courier New" panose="02070309020205020404" pitchFamily="49" charset="0"/>
              </a:rPr>
              <a:t>(“tag",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null,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child)</a:t>
            </a:r>
          </a:p>
          <a:p>
            <a:endParaRPr lang="en-US" dirty="0"/>
          </a:p>
          <a:p>
            <a:endParaRPr lang="en-US" dirty="0"/>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The calls</a:t>
            </a:r>
          </a:p>
        </p:txBody>
      </p:sp>
    </p:spTree>
    <p:extLst>
      <p:ext uri="{BB962C8B-B14F-4D97-AF65-F5344CB8AC3E}">
        <p14:creationId xmlns:p14="http://schemas.microsoft.com/office/powerpoint/2010/main" val="29111347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143140-AE24-481E-ACAE-7F2244F07FD3}"/>
              </a:ext>
            </a:extLst>
          </p:cNvPr>
          <p:cNvSpPr>
            <a:spLocks noGrp="1"/>
          </p:cNvSpPr>
          <p:nvPr>
            <p:ph idx="1"/>
          </p:nvPr>
        </p:nvSpPr>
        <p:spPr/>
        <p:txBody>
          <a:bodyPr>
            <a:normAutofit fontScale="77500" lnSpcReduction="20000"/>
          </a:bodyPr>
          <a:lstStyle/>
          <a:p>
            <a:pPr algn="ctr"/>
            <a:r>
              <a:rPr lang="en-US" sz="6200" b="1" dirty="0"/>
              <a:t>Options (</a:t>
            </a:r>
            <a:r>
              <a:rPr lang="en-US" sz="6200" b="1" dirty="0" err="1"/>
              <a:t>cont</a:t>
            </a:r>
            <a:r>
              <a:rPr lang="en-US" sz="6200" b="1" dirty="0"/>
              <a:t>)</a:t>
            </a:r>
          </a:p>
          <a:p>
            <a:r>
              <a:rPr lang="en-US" sz="3000" dirty="0"/>
              <a:t>tag with attribute and a child</a:t>
            </a:r>
          </a:p>
          <a:p>
            <a:pPr lvl="1"/>
            <a:r>
              <a:rPr lang="en-US" sz="2600" dirty="0" err="1">
                <a:latin typeface="Courier New" panose="02070309020205020404" pitchFamily="49" charset="0"/>
                <a:cs typeface="Courier New" panose="02070309020205020404" pitchFamily="49" charset="0"/>
              </a:rPr>
              <a:t>val</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newNode</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XMLHelper.makeNode</a:t>
            </a:r>
            <a:r>
              <a:rPr lang="en-US" sz="2600" dirty="0">
                <a:latin typeface="Courier New" panose="02070309020205020404" pitchFamily="49" charset="0"/>
                <a:cs typeface="Courier New" panose="02070309020205020404" pitchFamily="49" charset="0"/>
              </a:rPr>
              <a:t>(“tag",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attributeMap</a:t>
            </a:r>
            <a:r>
              <a:rPr lang="en-US" sz="2600" dirty="0">
                <a:latin typeface="Courier New" panose="02070309020205020404" pitchFamily="49" charset="0"/>
                <a:cs typeface="Courier New" panose="02070309020205020404" pitchFamily="49" charset="0"/>
              </a:rPr>
              <a:t>,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child) </a:t>
            </a:r>
          </a:p>
          <a:p>
            <a:r>
              <a:rPr lang="en-US" sz="3000" dirty="0"/>
              <a:t>tag with no attributes, but with children</a:t>
            </a:r>
          </a:p>
          <a:p>
            <a:pPr lvl="1"/>
            <a:r>
              <a:rPr lang="en-US" sz="2600" dirty="0" err="1">
                <a:latin typeface="Courier New" panose="02070309020205020404" pitchFamily="49" charset="0"/>
                <a:cs typeface="Courier New" panose="02070309020205020404" pitchFamily="49" charset="0"/>
              </a:rPr>
              <a:t>val</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newNode</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XMLHelper.makeNode</a:t>
            </a:r>
            <a:r>
              <a:rPr lang="en-US" sz="2600" dirty="0">
                <a:latin typeface="Courier New" panose="02070309020205020404" pitchFamily="49" charset="0"/>
                <a:cs typeface="Courier New" panose="02070309020205020404" pitchFamily="49" charset="0"/>
              </a:rPr>
              <a:t>(“tag",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null,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children) </a:t>
            </a:r>
          </a:p>
          <a:p>
            <a:r>
              <a:rPr lang="en-US" sz="3000" dirty="0"/>
              <a:t>tag with attributes and children</a:t>
            </a:r>
          </a:p>
          <a:p>
            <a:pPr lvl="1"/>
            <a:r>
              <a:rPr lang="en-US" sz="2600" dirty="0" err="1">
                <a:latin typeface="Courier New" panose="02070309020205020404" pitchFamily="49" charset="0"/>
                <a:cs typeface="Courier New" panose="02070309020205020404" pitchFamily="49" charset="0"/>
              </a:rPr>
              <a:t>val</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newNode</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XMLHelper.makeNode</a:t>
            </a:r>
            <a:r>
              <a:rPr lang="en-US" sz="2600" dirty="0">
                <a:latin typeface="Courier New" panose="02070309020205020404" pitchFamily="49" charset="0"/>
                <a:cs typeface="Courier New" panose="02070309020205020404" pitchFamily="49" charset="0"/>
              </a:rPr>
              <a:t>(“tag",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attributeMap</a:t>
            </a:r>
            <a:r>
              <a:rPr lang="en-US" sz="2600" dirty="0">
                <a:latin typeface="Courier New" panose="02070309020205020404" pitchFamily="49" charset="0"/>
                <a:cs typeface="Courier New" panose="02070309020205020404" pitchFamily="49" charset="0"/>
              </a:rPr>
              <a:t>,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children)</a:t>
            </a:r>
            <a:endParaRPr lang="en-US" dirty="0">
              <a:latin typeface="Courier New" panose="02070309020205020404" pitchFamily="49" charset="0"/>
              <a:cs typeface="Courier New" panose="02070309020205020404" pitchFamily="49" charset="0"/>
            </a:endParaRPr>
          </a:p>
          <a:p>
            <a:endParaRPr lang="en-US" dirty="0"/>
          </a:p>
          <a:p>
            <a:endParaRPr lang="en-US" dirty="0"/>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The calls</a:t>
            </a:r>
          </a:p>
        </p:txBody>
      </p:sp>
    </p:spTree>
    <p:extLst>
      <p:ext uri="{BB962C8B-B14F-4D97-AF65-F5344CB8AC3E}">
        <p14:creationId xmlns:p14="http://schemas.microsoft.com/office/powerpoint/2010/main" val="19053006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003A25C-7B02-4530-9245-9659FC7A9BDB}"/>
              </a:ext>
            </a:extLst>
          </p:cNvPr>
          <p:cNvSpPr>
            <a:spLocks noGrp="1"/>
          </p:cNvSpPr>
          <p:nvPr>
            <p:ph idx="1"/>
          </p:nvPr>
        </p:nvSpPr>
        <p:spPr/>
        <p:txBody>
          <a:bodyPr>
            <a:normAutofit fontScale="47500" lnSpcReduction="20000"/>
          </a:bodyPr>
          <a:lstStyle/>
          <a:p>
            <a:r>
              <a:rPr lang="en-US" dirty="0"/>
              <a:t>I can pull children with .child</a:t>
            </a:r>
          </a:p>
          <a:p>
            <a:pPr lvl="1"/>
            <a:r>
              <a:rPr lang="en-US" dirty="0" err="1"/>
              <a:t>val</a:t>
            </a:r>
            <a:r>
              <a:rPr lang="en-US" dirty="0"/>
              <a:t> children = </a:t>
            </a:r>
            <a:r>
              <a:rPr lang="en-US" dirty="0" err="1"/>
              <a:t>pets.child</a:t>
            </a:r>
            <a:endParaRPr lang="en-US" dirty="0"/>
          </a:p>
          <a:p>
            <a:r>
              <a:rPr lang="en-US" dirty="0"/>
              <a:t>I can pull the tag name with .label</a:t>
            </a:r>
          </a:p>
          <a:p>
            <a:pPr lvl="1"/>
            <a:r>
              <a:rPr lang="en-US" dirty="0" err="1"/>
              <a:t>println</a:t>
            </a:r>
            <a:r>
              <a:rPr lang="en-US" dirty="0"/>
              <a:t>("Tag:" + </a:t>
            </a:r>
            <a:r>
              <a:rPr lang="en-US" dirty="0" err="1"/>
              <a:t>child.label</a:t>
            </a:r>
            <a:r>
              <a:rPr lang="en-US" dirty="0"/>
              <a:t>)</a:t>
            </a:r>
          </a:p>
          <a:p>
            <a:r>
              <a:rPr lang="en-US" dirty="0"/>
              <a:t>I can pull ALL attributes with .attributes</a:t>
            </a:r>
          </a:p>
          <a:p>
            <a:pPr lvl="1"/>
            <a:r>
              <a:rPr lang="en-US" dirty="0" err="1"/>
              <a:t>child.attributes</a:t>
            </a:r>
            <a:endParaRPr lang="en-US" dirty="0"/>
          </a:p>
          <a:p>
            <a:r>
              <a:rPr lang="en-US" dirty="0"/>
              <a:t>I can pull Text from ALL descends with .text (Proper xml should only have text in a leaf)</a:t>
            </a:r>
          </a:p>
          <a:p>
            <a:pPr lvl="1"/>
            <a:r>
              <a:rPr lang="en-US" dirty="0" err="1"/>
              <a:t>child.text</a:t>
            </a:r>
            <a:endParaRPr lang="en-US" dirty="0"/>
          </a:p>
          <a:p>
            <a:r>
              <a:rPr lang="en-US" dirty="0"/>
              <a:t>I can pull a specific attribute (returned in an Option) with attribute(key)</a:t>
            </a:r>
          </a:p>
          <a:p>
            <a:pPr lvl="1"/>
            <a:r>
              <a:rPr lang="en-US" dirty="0" err="1"/>
              <a:t>child.attribute</a:t>
            </a:r>
            <a:r>
              <a:rPr lang="en-US" dirty="0"/>
              <a:t>(key)</a:t>
            </a:r>
          </a:p>
          <a:p>
            <a:endParaRPr lang="en-US" dirty="0"/>
          </a:p>
        </p:txBody>
      </p:sp>
      <p:sp>
        <p:nvSpPr>
          <p:cNvPr id="5" name="Title 4">
            <a:extLst>
              <a:ext uri="{FF2B5EF4-FFF2-40B4-BE49-F238E27FC236}">
                <a16:creationId xmlns:a16="http://schemas.microsoft.com/office/drawing/2014/main" id="{4387C225-57DF-4A54-8766-2A61F228C190}"/>
              </a:ext>
            </a:extLst>
          </p:cNvPr>
          <p:cNvSpPr>
            <a:spLocks noGrp="1"/>
          </p:cNvSpPr>
          <p:nvPr>
            <p:ph type="title"/>
          </p:nvPr>
        </p:nvSpPr>
        <p:spPr/>
        <p:txBody>
          <a:bodyPr/>
          <a:lstStyle/>
          <a:p>
            <a:r>
              <a:rPr lang="en-US" dirty="0"/>
              <a:t>Scala XML basic Node functions</a:t>
            </a:r>
          </a:p>
        </p:txBody>
      </p:sp>
      <p:sp>
        <p:nvSpPr>
          <p:cNvPr id="4" name="Action Button: Document 3">
            <a:hlinkClick r:id="" action="ppaction://noaction" highlightClick="1"/>
            <a:extLst>
              <a:ext uri="{FF2B5EF4-FFF2-40B4-BE49-F238E27FC236}">
                <a16:creationId xmlns:a16="http://schemas.microsoft.com/office/drawing/2014/main" id="{700A65B1-E1C2-415C-A925-E1F09D8DC815}"/>
              </a:ext>
            </a:extLst>
          </p:cNvPr>
          <p:cNvSpPr/>
          <p:nvPr/>
        </p:nvSpPr>
        <p:spPr>
          <a:xfrm>
            <a:off x="8302626" y="5737749"/>
            <a:ext cx="2838450" cy="781050"/>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BasicXML.scala</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11EB8DF-E618-C7D5-99C0-66E477964D99}"/>
                  </a:ext>
                </a:extLst>
              </p14:cNvPr>
              <p14:cNvContentPartPr/>
              <p14:nvPr/>
            </p14:nvContentPartPr>
            <p14:xfrm>
              <a:off x="1600200" y="1504800"/>
              <a:ext cx="5677200" cy="3439080"/>
            </p14:xfrm>
          </p:contentPart>
        </mc:Choice>
        <mc:Fallback>
          <p:pic>
            <p:nvPicPr>
              <p:cNvPr id="2" name="Ink 1">
                <a:extLst>
                  <a:ext uri="{FF2B5EF4-FFF2-40B4-BE49-F238E27FC236}">
                    <a16:creationId xmlns:a16="http://schemas.microsoft.com/office/drawing/2014/main" id="{011EB8DF-E618-C7D5-99C0-66E477964D99}"/>
                  </a:ext>
                </a:extLst>
              </p:cNvPr>
              <p:cNvPicPr/>
              <p:nvPr/>
            </p:nvPicPr>
            <p:blipFill>
              <a:blip r:embed="rId3"/>
              <a:stretch>
                <a:fillRect/>
              </a:stretch>
            </p:blipFill>
            <p:spPr>
              <a:xfrm>
                <a:off x="1590840" y="1495440"/>
                <a:ext cx="5695920" cy="3457800"/>
              </a:xfrm>
              <a:prstGeom prst="rect">
                <a:avLst/>
              </a:prstGeom>
            </p:spPr>
          </p:pic>
        </mc:Fallback>
      </mc:AlternateContent>
    </p:spTree>
    <p:extLst>
      <p:ext uri="{BB962C8B-B14F-4D97-AF65-F5344CB8AC3E}">
        <p14:creationId xmlns:p14="http://schemas.microsoft.com/office/powerpoint/2010/main" val="1108009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AB125-A1CB-4FC7-A806-F09BD2AD1D42}"/>
              </a:ext>
            </a:extLst>
          </p:cNvPr>
          <p:cNvSpPr>
            <a:spLocks noGrp="1"/>
          </p:cNvSpPr>
          <p:nvPr>
            <p:ph idx="1"/>
          </p:nvPr>
        </p:nvSpPr>
        <p:spPr/>
        <p:txBody>
          <a:bodyPr>
            <a:normAutofit fontScale="92500" lnSpcReduction="10000"/>
          </a:bodyPr>
          <a:lstStyle/>
          <a:p>
            <a:pPr algn="ctr"/>
            <a:r>
              <a:rPr lang="en-US" dirty="0"/>
              <a:t>A return type of </a:t>
            </a:r>
            <a:r>
              <a:rPr lang="en-US" b="1" dirty="0"/>
              <a:t>Option[</a:t>
            </a:r>
            <a:r>
              <a:rPr lang="en-US" b="1" dirty="0" err="1"/>
              <a:t>dataType</a:t>
            </a:r>
            <a:r>
              <a:rPr lang="en-US" b="1" dirty="0"/>
              <a:t>]</a:t>
            </a:r>
          </a:p>
          <a:p>
            <a:pPr algn="ctr"/>
            <a:r>
              <a:rPr lang="en-US" dirty="0"/>
              <a:t>Wraps a possible </a:t>
            </a:r>
            <a:r>
              <a:rPr lang="en-US" b="1" dirty="0"/>
              <a:t>null </a:t>
            </a:r>
            <a:r>
              <a:rPr lang="en-US" dirty="0"/>
              <a:t>value.</a:t>
            </a:r>
          </a:p>
          <a:p>
            <a:endParaRPr lang="en-US" dirty="0"/>
          </a:p>
          <a:p>
            <a:pPr algn="ctr"/>
            <a:r>
              <a:rPr lang="en-US" dirty="0"/>
              <a:t>This says if it is not null, grab it, otherwise, use a default value </a:t>
            </a:r>
          </a:p>
          <a:p>
            <a:pPr algn="ctr"/>
            <a:r>
              <a:rPr lang="en-US" sz="4200" dirty="0" err="1">
                <a:latin typeface="Courier New" panose="02070309020205020404" pitchFamily="49" charset="0"/>
                <a:cs typeface="Courier New" panose="02070309020205020404" pitchFamily="49" charset="0"/>
              </a:rPr>
              <a:t>val</a:t>
            </a:r>
            <a:r>
              <a:rPr lang="en-US" sz="4200" dirty="0">
                <a:latin typeface="Courier New" panose="02070309020205020404" pitchFamily="49" charset="0"/>
                <a:cs typeface="Courier New" panose="02070309020205020404" pitchFamily="49" charset="0"/>
              </a:rPr>
              <a:t> x = </a:t>
            </a:r>
            <a:r>
              <a:rPr lang="en-US" sz="4200" dirty="0" err="1">
                <a:latin typeface="Courier New" panose="02070309020205020404" pitchFamily="49" charset="0"/>
                <a:cs typeface="Courier New" panose="02070309020205020404" pitchFamily="49" charset="0"/>
              </a:rPr>
              <a:t>option.getOrElse</a:t>
            </a:r>
            <a:r>
              <a:rPr lang="en-US" sz="4200" dirty="0">
                <a:latin typeface="Courier New" panose="02070309020205020404" pitchFamily="49" charset="0"/>
                <a:cs typeface="Courier New" panose="02070309020205020404" pitchFamily="49" charset="0"/>
              </a:rPr>
              <a:t>(default)</a:t>
            </a:r>
          </a:p>
        </p:txBody>
      </p:sp>
      <p:sp>
        <p:nvSpPr>
          <p:cNvPr id="2" name="Title 1">
            <a:extLst>
              <a:ext uri="{FF2B5EF4-FFF2-40B4-BE49-F238E27FC236}">
                <a16:creationId xmlns:a16="http://schemas.microsoft.com/office/drawing/2014/main" id="{16654C08-2A6D-4E1E-A20B-3D2132CD7E37}"/>
              </a:ext>
            </a:extLst>
          </p:cNvPr>
          <p:cNvSpPr>
            <a:spLocks noGrp="1"/>
          </p:cNvSpPr>
          <p:nvPr>
            <p:ph type="title"/>
          </p:nvPr>
        </p:nvSpPr>
        <p:spPr/>
        <p:txBody>
          <a:bodyPr/>
          <a:lstStyle/>
          <a:p>
            <a:r>
              <a:rPr lang="en-US" dirty="0"/>
              <a:t>Option?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3C45857-9599-12A1-96F9-E90D0110CFAF}"/>
                  </a:ext>
                </a:extLst>
              </p14:cNvPr>
              <p14:cNvContentPartPr/>
              <p14:nvPr/>
            </p14:nvContentPartPr>
            <p14:xfrm>
              <a:off x="5781600" y="1457280"/>
              <a:ext cx="2200680" cy="1181520"/>
            </p14:xfrm>
          </p:contentPart>
        </mc:Choice>
        <mc:Fallback>
          <p:pic>
            <p:nvPicPr>
              <p:cNvPr id="4" name="Ink 3">
                <a:extLst>
                  <a:ext uri="{FF2B5EF4-FFF2-40B4-BE49-F238E27FC236}">
                    <a16:creationId xmlns:a16="http://schemas.microsoft.com/office/drawing/2014/main" id="{13C45857-9599-12A1-96F9-E90D0110CFAF}"/>
                  </a:ext>
                </a:extLst>
              </p:cNvPr>
              <p:cNvPicPr/>
              <p:nvPr/>
            </p:nvPicPr>
            <p:blipFill>
              <a:blip r:embed="rId3"/>
              <a:stretch>
                <a:fillRect/>
              </a:stretch>
            </p:blipFill>
            <p:spPr>
              <a:xfrm>
                <a:off x="5772240" y="1447920"/>
                <a:ext cx="2219400" cy="1200240"/>
              </a:xfrm>
              <a:prstGeom prst="rect">
                <a:avLst/>
              </a:prstGeom>
            </p:spPr>
          </p:pic>
        </mc:Fallback>
      </mc:AlternateContent>
    </p:spTree>
    <p:extLst>
      <p:ext uri="{BB962C8B-B14F-4D97-AF65-F5344CB8AC3E}">
        <p14:creationId xmlns:p14="http://schemas.microsoft.com/office/powerpoint/2010/main" val="23742280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ctagon 5">
            <a:extLst>
              <a:ext uri="{FF2B5EF4-FFF2-40B4-BE49-F238E27FC236}">
                <a16:creationId xmlns:a16="http://schemas.microsoft.com/office/drawing/2014/main" id="{C19B7A47-FC35-421E-B1B2-782BC03D7D7D}"/>
              </a:ext>
            </a:extLst>
          </p:cNvPr>
          <p:cNvSpPr/>
          <p:nvPr/>
        </p:nvSpPr>
        <p:spPr>
          <a:xfrm>
            <a:off x="2032000" y="1669142"/>
            <a:ext cx="7881257" cy="2699658"/>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500" dirty="0"/>
              <a:t>XML</a:t>
            </a:r>
          </a:p>
        </p:txBody>
      </p:sp>
    </p:spTree>
    <p:extLst>
      <p:ext uri="{BB962C8B-B14F-4D97-AF65-F5344CB8AC3E}">
        <p14:creationId xmlns:p14="http://schemas.microsoft.com/office/powerpoint/2010/main" val="22926485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4001166-94A0-4874-B1E9-0CD433F8D04C}"/>
              </a:ext>
            </a:extLst>
          </p:cNvPr>
          <p:cNvSpPr>
            <a:spLocks noGrp="1"/>
          </p:cNvSpPr>
          <p:nvPr>
            <p:ph type="body" idx="1"/>
          </p:nvPr>
        </p:nvSpPr>
        <p:spPr/>
        <p:txBody>
          <a:bodyPr/>
          <a:lstStyle/>
          <a:p>
            <a:r>
              <a:rPr lang="en-US" dirty="0"/>
              <a:t>R</a:t>
            </a:r>
            <a:r>
              <a:rPr lang="en-US"/>
              <a:t>eading </a:t>
            </a:r>
            <a:r>
              <a:rPr lang="en-US" dirty="0"/>
              <a:t>pattern</a:t>
            </a:r>
          </a:p>
        </p:txBody>
      </p:sp>
      <p:sp>
        <p:nvSpPr>
          <p:cNvPr id="5" name="Content Placeholder 4">
            <a:extLst>
              <a:ext uri="{FF2B5EF4-FFF2-40B4-BE49-F238E27FC236}">
                <a16:creationId xmlns:a16="http://schemas.microsoft.com/office/drawing/2014/main" id="{1F021B8A-8839-4072-BA28-BF98BF076604}"/>
              </a:ext>
            </a:extLst>
          </p:cNvPr>
          <p:cNvSpPr>
            <a:spLocks noGrp="1"/>
          </p:cNvSpPr>
          <p:nvPr>
            <p:ph sz="half" idx="2"/>
          </p:nvPr>
        </p:nvSpPr>
        <p:spPr/>
        <p:txBody>
          <a:bodyPr>
            <a:normAutofit/>
          </a:bodyPr>
          <a:lstStyle/>
          <a:p>
            <a:pPr marL="0" indent="0">
              <a:buNone/>
            </a:pPr>
            <a:r>
              <a:rPr lang="en-US" sz="2400" dirty="0"/>
              <a:t>read(n : Node)</a:t>
            </a:r>
          </a:p>
          <a:p>
            <a:pPr marL="0" indent="0">
              <a:buNone/>
            </a:pPr>
            <a:r>
              <a:rPr lang="en-US" sz="2400" dirty="0"/>
              <a:t> grab attributes</a:t>
            </a:r>
          </a:p>
          <a:p>
            <a:pPr marL="0" indent="0">
              <a:buNone/>
            </a:pPr>
            <a:r>
              <a:rPr lang="en-US" sz="2400" dirty="0"/>
              <a:t> for each child</a:t>
            </a:r>
          </a:p>
          <a:p>
            <a:pPr marL="0" indent="0">
              <a:buNone/>
            </a:pPr>
            <a:r>
              <a:rPr lang="en-US" sz="2400" dirty="0"/>
              <a:t>   if a tag we care about</a:t>
            </a:r>
          </a:p>
          <a:p>
            <a:pPr marL="0" indent="0">
              <a:buNone/>
            </a:pPr>
            <a:r>
              <a:rPr lang="en-US" sz="2400" dirty="0"/>
              <a:t>     append </a:t>
            </a:r>
            <a:r>
              <a:rPr lang="en-US" sz="2400" dirty="0" err="1"/>
              <a:t>c.read</a:t>
            </a:r>
            <a:r>
              <a:rPr lang="en-US" sz="2400" dirty="0"/>
              <a:t>( child )</a:t>
            </a:r>
          </a:p>
        </p:txBody>
      </p:sp>
      <p:sp>
        <p:nvSpPr>
          <p:cNvPr id="6" name="Text Placeholder 5">
            <a:extLst>
              <a:ext uri="{FF2B5EF4-FFF2-40B4-BE49-F238E27FC236}">
                <a16:creationId xmlns:a16="http://schemas.microsoft.com/office/drawing/2014/main" id="{9F47854B-9CFC-418A-8F5A-368C72892FAA}"/>
              </a:ext>
            </a:extLst>
          </p:cNvPr>
          <p:cNvSpPr>
            <a:spLocks noGrp="1"/>
          </p:cNvSpPr>
          <p:nvPr>
            <p:ph type="body" sz="quarter" idx="3"/>
          </p:nvPr>
        </p:nvSpPr>
        <p:spPr/>
        <p:txBody>
          <a:bodyPr/>
          <a:lstStyle/>
          <a:p>
            <a:r>
              <a:rPr lang="en-US" dirty="0"/>
              <a:t>Writing (build) pattern</a:t>
            </a:r>
          </a:p>
        </p:txBody>
      </p:sp>
      <p:sp>
        <p:nvSpPr>
          <p:cNvPr id="7" name="Content Placeholder 6">
            <a:extLst>
              <a:ext uri="{FF2B5EF4-FFF2-40B4-BE49-F238E27FC236}">
                <a16:creationId xmlns:a16="http://schemas.microsoft.com/office/drawing/2014/main" id="{7D4F69BA-99F6-4947-A3A6-5041334AE702}"/>
              </a:ext>
            </a:extLst>
          </p:cNvPr>
          <p:cNvSpPr>
            <a:spLocks noGrp="1"/>
          </p:cNvSpPr>
          <p:nvPr>
            <p:ph sz="quarter" idx="4"/>
          </p:nvPr>
        </p:nvSpPr>
        <p:spPr/>
        <p:txBody>
          <a:bodyPr>
            <a:normAutofit/>
          </a:bodyPr>
          <a:lstStyle/>
          <a:p>
            <a:pPr marL="0" indent="0">
              <a:buNone/>
            </a:pPr>
            <a:r>
              <a:rPr lang="en-US" sz="2400" dirty="0"/>
              <a:t>Write ()</a:t>
            </a:r>
          </a:p>
          <a:p>
            <a:pPr marL="0" indent="0">
              <a:buNone/>
            </a:pPr>
            <a:r>
              <a:rPr lang="en-US" sz="2400" dirty="0"/>
              <a:t>  grab attributes</a:t>
            </a:r>
          </a:p>
          <a:p>
            <a:pPr marL="0" indent="0">
              <a:buNone/>
            </a:pPr>
            <a:r>
              <a:rPr lang="en-US" sz="2400" dirty="0"/>
              <a:t>  </a:t>
            </a:r>
            <a:r>
              <a:rPr lang="en-US" sz="2400" dirty="0" err="1"/>
              <a:t>outXML</a:t>
            </a:r>
            <a:r>
              <a:rPr lang="en-US" sz="2400" dirty="0"/>
              <a:t> =[] </a:t>
            </a:r>
          </a:p>
          <a:p>
            <a:pPr marL="0" indent="0">
              <a:buNone/>
            </a:pPr>
            <a:endParaRPr lang="en-US" sz="2400" dirty="0"/>
          </a:p>
          <a:p>
            <a:pPr marL="0" indent="0">
              <a:buNone/>
            </a:pPr>
            <a:r>
              <a:rPr lang="en-US" sz="2400" dirty="0"/>
              <a:t>  //use map in SCALA</a:t>
            </a:r>
          </a:p>
          <a:p>
            <a:pPr marL="0" indent="0">
              <a:buNone/>
            </a:pPr>
            <a:r>
              <a:rPr lang="en-US" sz="2400" dirty="0"/>
              <a:t>  for each child</a:t>
            </a:r>
          </a:p>
          <a:p>
            <a:pPr marL="0" indent="0">
              <a:buNone/>
            </a:pPr>
            <a:r>
              <a:rPr lang="en-US" sz="2400" dirty="0"/>
              <a:t>	 </a:t>
            </a:r>
            <a:r>
              <a:rPr lang="en-US" sz="2400" dirty="0" err="1"/>
              <a:t>outXML</a:t>
            </a:r>
            <a:r>
              <a:rPr lang="en-US" sz="2400" dirty="0"/>
              <a:t> += </a:t>
            </a:r>
            <a:r>
              <a:rPr lang="en-US" sz="2400" dirty="0" err="1"/>
              <a:t>child.write</a:t>
            </a:r>
            <a:r>
              <a:rPr lang="en-US" sz="2400" dirty="0"/>
              <a:t>()</a:t>
            </a:r>
          </a:p>
          <a:p>
            <a:pPr marL="0" indent="0">
              <a:buNone/>
            </a:pPr>
            <a:endParaRPr lang="en-US" sz="2400" dirty="0"/>
          </a:p>
          <a:p>
            <a:pPr marL="0" indent="0">
              <a:buNone/>
            </a:pPr>
            <a:r>
              <a:rPr lang="en-US" sz="2400" dirty="0"/>
              <a:t>  return new node built </a:t>
            </a:r>
          </a:p>
          <a:p>
            <a:pPr marL="0" indent="0">
              <a:buNone/>
            </a:pPr>
            <a:r>
              <a:rPr lang="en-US" sz="2400" dirty="0"/>
              <a:t>         with  </a:t>
            </a:r>
            <a:r>
              <a:rPr lang="en-US" sz="2400" dirty="0" err="1"/>
              <a:t>outXML</a:t>
            </a:r>
            <a:endParaRPr lang="en-US" sz="2400" dirty="0"/>
          </a:p>
        </p:txBody>
      </p:sp>
      <p:sp>
        <p:nvSpPr>
          <p:cNvPr id="2" name="Title 1">
            <a:extLst>
              <a:ext uri="{FF2B5EF4-FFF2-40B4-BE49-F238E27FC236}">
                <a16:creationId xmlns:a16="http://schemas.microsoft.com/office/drawing/2014/main" id="{DCE93143-8EA1-45C4-8F4E-001644E50286}"/>
              </a:ext>
            </a:extLst>
          </p:cNvPr>
          <p:cNvSpPr>
            <a:spLocks noGrp="1"/>
          </p:cNvSpPr>
          <p:nvPr>
            <p:ph type="title"/>
          </p:nvPr>
        </p:nvSpPr>
        <p:spPr/>
        <p:txBody>
          <a:bodyPr>
            <a:normAutofit fontScale="90000"/>
          </a:bodyPr>
          <a:lstStyle/>
          <a:p>
            <a:r>
              <a:rPr lang="en-US" dirty="0"/>
              <a:t>Roadmap: </a:t>
            </a:r>
            <a:r>
              <a:rPr lang="en-US" dirty="0" err="1"/>
              <a:t>pseduocode</a:t>
            </a:r>
            <a:endParaRPr lang="en-US" dirty="0"/>
          </a:p>
        </p:txBody>
      </p:sp>
      <p:sp>
        <p:nvSpPr>
          <p:cNvPr id="8" name="TextBox 7">
            <a:extLst>
              <a:ext uri="{FF2B5EF4-FFF2-40B4-BE49-F238E27FC236}">
                <a16:creationId xmlns:a16="http://schemas.microsoft.com/office/drawing/2014/main" id="{6F016BBA-42BC-4F9B-804C-9E080E7C5BC1}"/>
              </a:ext>
            </a:extLst>
          </p:cNvPr>
          <p:cNvSpPr txBox="1"/>
          <p:nvPr/>
        </p:nvSpPr>
        <p:spPr>
          <a:xfrm>
            <a:off x="127000" y="5792602"/>
            <a:ext cx="1168396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Aside: this is for FUNCTIONAL paradigms, and the read ideally should be in a constructor! Imperative’s write() will take in the parent node (p) parameter, and will make the current node (c) at the top of the function, c adds its attributes, c attach itself to p, and then c forwards itself to its children. </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3EE2200-3AB4-9DC9-A1EC-26428A269AD0}"/>
                  </a:ext>
                </a:extLst>
              </p14:cNvPr>
              <p14:cNvContentPartPr/>
              <p14:nvPr/>
            </p14:nvContentPartPr>
            <p14:xfrm>
              <a:off x="2857680" y="1552680"/>
              <a:ext cx="8115480" cy="3210120"/>
            </p14:xfrm>
          </p:contentPart>
        </mc:Choice>
        <mc:Fallback>
          <p:pic>
            <p:nvPicPr>
              <p:cNvPr id="3" name="Ink 2">
                <a:extLst>
                  <a:ext uri="{FF2B5EF4-FFF2-40B4-BE49-F238E27FC236}">
                    <a16:creationId xmlns:a16="http://schemas.microsoft.com/office/drawing/2014/main" id="{33EE2200-3AB4-9DC9-A1EC-26428A269AD0}"/>
                  </a:ext>
                </a:extLst>
              </p:cNvPr>
              <p:cNvPicPr/>
              <p:nvPr/>
            </p:nvPicPr>
            <p:blipFill>
              <a:blip r:embed="rId3"/>
              <a:stretch>
                <a:fillRect/>
              </a:stretch>
            </p:blipFill>
            <p:spPr>
              <a:xfrm>
                <a:off x="2848320" y="1543320"/>
                <a:ext cx="8134200" cy="3228840"/>
              </a:xfrm>
              <a:prstGeom prst="rect">
                <a:avLst/>
              </a:prstGeom>
            </p:spPr>
          </p:pic>
        </mc:Fallback>
      </mc:AlternateContent>
    </p:spTree>
    <p:extLst>
      <p:ext uri="{BB962C8B-B14F-4D97-AF65-F5344CB8AC3E}">
        <p14:creationId xmlns:p14="http://schemas.microsoft.com/office/powerpoint/2010/main" val="21934906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434576-A382-4492-9B53-CFF84D69B259}"/>
              </a:ext>
            </a:extLst>
          </p:cNvPr>
          <p:cNvSpPr>
            <a:spLocks noGrp="1"/>
          </p:cNvSpPr>
          <p:nvPr>
            <p:ph type="title"/>
          </p:nvPr>
        </p:nvSpPr>
        <p:spPr/>
        <p:txBody>
          <a:bodyPr/>
          <a:lstStyle/>
          <a:p>
            <a:r>
              <a:rPr lang="en-US" dirty="0"/>
              <a:t>To XML with classes</a:t>
            </a:r>
          </a:p>
        </p:txBody>
      </p:sp>
      <p:sp>
        <p:nvSpPr>
          <p:cNvPr id="8" name="Text Placeholder 7">
            <a:extLst>
              <a:ext uri="{FF2B5EF4-FFF2-40B4-BE49-F238E27FC236}">
                <a16:creationId xmlns:a16="http://schemas.microsoft.com/office/drawing/2014/main" id="{39D048CC-3CCD-4CD5-B479-DD17A0AAF334}"/>
              </a:ext>
            </a:extLst>
          </p:cNvPr>
          <p:cNvSpPr>
            <a:spLocks noGrp="1"/>
          </p:cNvSpPr>
          <p:nvPr>
            <p:ph type="body" idx="1"/>
          </p:nvPr>
        </p:nvSpPr>
        <p:spPr/>
        <p:txBody>
          <a:bodyPr/>
          <a:lstStyle/>
          <a:p>
            <a:r>
              <a:rPr lang="en-US" dirty="0"/>
              <a:t>Small example</a:t>
            </a:r>
          </a:p>
        </p:txBody>
      </p:sp>
    </p:spTree>
    <p:extLst>
      <p:ext uri="{BB962C8B-B14F-4D97-AF65-F5344CB8AC3E}">
        <p14:creationId xmlns:p14="http://schemas.microsoft.com/office/powerpoint/2010/main" val="5885991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160A17B-9636-4907-867B-CBF3398ADBFE}"/>
              </a:ext>
            </a:extLst>
          </p:cNvPr>
          <p:cNvSpPr>
            <a:spLocks noGrp="1"/>
          </p:cNvSpPr>
          <p:nvPr>
            <p:ph sz="half" idx="1"/>
          </p:nvPr>
        </p:nvSpPr>
        <p:spPr/>
        <p:txBody>
          <a:bodyPr>
            <a:normAutofit fontScale="55000" lnSpcReduction="20000"/>
          </a:bodyPr>
          <a:lstStyle/>
          <a:p>
            <a:pPr>
              <a:spcBef>
                <a:spcPts val="0"/>
              </a:spcBef>
              <a:spcAft>
                <a:spcPts val="0"/>
              </a:spcAft>
            </a:pPr>
            <a:r>
              <a:rPr lang="en-US" sz="3600" dirty="0">
                <a:latin typeface="Consolas" panose="020B0609020204030204" pitchFamily="49" charset="0"/>
              </a:rPr>
              <a:t>case class Pet() {</a:t>
            </a:r>
          </a:p>
          <a:p>
            <a:pPr>
              <a:spcBef>
                <a:spcPts val="0"/>
              </a:spcBef>
              <a:spcAft>
                <a:spcPts val="0"/>
              </a:spcAft>
            </a:pPr>
            <a:r>
              <a:rPr lang="en-US" sz="3600" dirty="0">
                <a:latin typeface="Consolas" panose="020B0609020204030204" pitchFamily="49" charset="0"/>
              </a:rPr>
              <a:t>  private var species : String = _</a:t>
            </a:r>
          </a:p>
          <a:p>
            <a:pPr>
              <a:spcBef>
                <a:spcPts val="0"/>
              </a:spcBef>
              <a:spcAft>
                <a:spcPts val="0"/>
              </a:spcAft>
            </a:pPr>
            <a:r>
              <a:rPr lang="en-US" sz="3600" dirty="0">
                <a:latin typeface="Consolas" panose="020B0609020204030204" pitchFamily="49" charset="0"/>
              </a:rPr>
              <a:t>  private var name : String = _</a:t>
            </a:r>
          </a:p>
          <a:p>
            <a:pPr>
              <a:spcBef>
                <a:spcPts val="0"/>
              </a:spcBef>
              <a:spcAft>
                <a:spcPts val="0"/>
              </a:spcAft>
            </a:pPr>
            <a:endParaRPr lang="en-US" sz="3600" dirty="0">
              <a:latin typeface="Consolas" panose="020B0609020204030204" pitchFamily="49" charset="0"/>
            </a:endParaRPr>
          </a:p>
          <a:p>
            <a:pPr>
              <a:spcBef>
                <a:spcPts val="0"/>
              </a:spcBef>
              <a:spcAft>
                <a:spcPts val="0"/>
              </a:spcAft>
            </a:pPr>
            <a:r>
              <a:rPr lang="en-US" sz="3600" dirty="0">
                <a:latin typeface="Consolas" panose="020B0609020204030204" pitchFamily="49" charset="0"/>
              </a:rPr>
              <a:t>  def </a:t>
            </a:r>
            <a:r>
              <a:rPr lang="en-US" sz="3600" dirty="0" err="1">
                <a:latin typeface="Consolas" panose="020B0609020204030204" pitchFamily="49" charset="0"/>
              </a:rPr>
              <a:t>loadXml</a:t>
            </a:r>
            <a:r>
              <a:rPr lang="en-US" sz="3600" dirty="0">
                <a:latin typeface="Consolas" panose="020B0609020204030204" pitchFamily="49" charset="0"/>
              </a:rPr>
              <a:t>(node: Node): Unit ={</a:t>
            </a:r>
          </a:p>
          <a:p>
            <a:pPr>
              <a:spcBef>
                <a:spcPts val="0"/>
              </a:spcBef>
              <a:spcAft>
                <a:spcPts val="0"/>
              </a:spcAft>
            </a:pPr>
            <a:r>
              <a:rPr lang="en-US" sz="3600" dirty="0">
                <a:latin typeface="Consolas" panose="020B0609020204030204" pitchFamily="49" charset="0"/>
              </a:rPr>
              <a:t>  }</a:t>
            </a:r>
          </a:p>
          <a:p>
            <a:pPr>
              <a:spcBef>
                <a:spcPts val="0"/>
              </a:spcBef>
              <a:spcAft>
                <a:spcPts val="0"/>
              </a:spcAft>
            </a:pPr>
            <a:r>
              <a:rPr lang="en-US" sz="3600" dirty="0">
                <a:latin typeface="Consolas" panose="020B0609020204030204" pitchFamily="49" charset="0"/>
              </a:rPr>
              <a:t>}</a:t>
            </a:r>
          </a:p>
          <a:p>
            <a:pPr>
              <a:spcBef>
                <a:spcPts val="0"/>
              </a:spcBef>
              <a:spcAft>
                <a:spcPts val="0"/>
              </a:spcAft>
            </a:pPr>
            <a:endParaRPr lang="en-US" sz="3600" dirty="0">
              <a:latin typeface="Consolas" panose="020B0609020204030204" pitchFamily="49" charset="0"/>
            </a:endParaRPr>
          </a:p>
          <a:p>
            <a:pPr>
              <a:spcBef>
                <a:spcPts val="0"/>
              </a:spcBef>
              <a:spcAft>
                <a:spcPts val="0"/>
              </a:spcAft>
            </a:pPr>
            <a:r>
              <a:rPr lang="en-US" sz="3600" dirty="0">
                <a:solidFill>
                  <a:srgbClr val="002060"/>
                </a:solidFill>
                <a:latin typeface="Consolas" panose="020B0609020204030204" pitchFamily="49" charset="0"/>
              </a:rPr>
              <a:t>class Pets( ) {</a:t>
            </a:r>
          </a:p>
          <a:p>
            <a:pPr>
              <a:spcBef>
                <a:spcPts val="0"/>
              </a:spcBef>
              <a:spcAft>
                <a:spcPts val="0"/>
              </a:spcAft>
            </a:pPr>
            <a:r>
              <a:rPr lang="en-US" sz="3600" dirty="0">
                <a:solidFill>
                  <a:srgbClr val="002060"/>
                </a:solidFill>
                <a:latin typeface="Consolas" panose="020B0609020204030204" pitchFamily="49" charset="0"/>
              </a:rPr>
              <a:t>  private var pets : </a:t>
            </a:r>
            <a:r>
              <a:rPr lang="en-US" sz="3600" dirty="0" err="1">
                <a:solidFill>
                  <a:srgbClr val="002060"/>
                </a:solidFill>
                <a:latin typeface="Consolas" panose="020B0609020204030204" pitchFamily="49" charset="0"/>
              </a:rPr>
              <a:t>ListBuffer</a:t>
            </a:r>
            <a:r>
              <a:rPr lang="en-US" sz="3600" dirty="0">
                <a:solidFill>
                  <a:srgbClr val="002060"/>
                </a:solidFill>
                <a:latin typeface="Consolas" panose="020B0609020204030204" pitchFamily="49" charset="0"/>
              </a:rPr>
              <a:t>[Pet] = _</a:t>
            </a:r>
          </a:p>
          <a:p>
            <a:pPr>
              <a:spcBef>
                <a:spcPts val="0"/>
              </a:spcBef>
              <a:spcAft>
                <a:spcPts val="0"/>
              </a:spcAft>
            </a:pPr>
            <a:r>
              <a:rPr lang="en-US" sz="3600" dirty="0">
                <a:solidFill>
                  <a:srgbClr val="002060"/>
                </a:solidFill>
                <a:latin typeface="Consolas" panose="020B0609020204030204" pitchFamily="49" charset="0"/>
              </a:rPr>
              <a:t>  private var owner : String = _</a:t>
            </a:r>
          </a:p>
          <a:p>
            <a:pPr>
              <a:spcBef>
                <a:spcPts val="0"/>
              </a:spcBef>
              <a:spcAft>
                <a:spcPts val="0"/>
              </a:spcAft>
            </a:pPr>
            <a:r>
              <a:rPr lang="en-US" sz="3600" dirty="0">
                <a:solidFill>
                  <a:srgbClr val="002060"/>
                </a:solidFill>
                <a:latin typeface="Consolas" panose="020B0609020204030204" pitchFamily="49" charset="0"/>
              </a:rPr>
              <a:t>  </a:t>
            </a:r>
          </a:p>
          <a:p>
            <a:pPr>
              <a:spcBef>
                <a:spcPts val="0"/>
              </a:spcBef>
              <a:spcAft>
                <a:spcPts val="0"/>
              </a:spcAft>
            </a:pPr>
            <a:r>
              <a:rPr lang="en-US" sz="3600" dirty="0">
                <a:solidFill>
                  <a:srgbClr val="002060"/>
                </a:solidFill>
                <a:latin typeface="Consolas" panose="020B0609020204030204" pitchFamily="49" charset="0"/>
              </a:rPr>
              <a:t>  def </a:t>
            </a:r>
            <a:r>
              <a:rPr lang="en-US" sz="3600" dirty="0" err="1">
                <a:solidFill>
                  <a:srgbClr val="002060"/>
                </a:solidFill>
                <a:latin typeface="Consolas" panose="020B0609020204030204" pitchFamily="49" charset="0"/>
              </a:rPr>
              <a:t>loadXml</a:t>
            </a:r>
            <a:r>
              <a:rPr lang="en-US" sz="3600" dirty="0">
                <a:solidFill>
                  <a:srgbClr val="002060"/>
                </a:solidFill>
                <a:latin typeface="Consolas" panose="020B0609020204030204" pitchFamily="49" charset="0"/>
              </a:rPr>
              <a:t>(node: Node): Unit ={</a:t>
            </a:r>
          </a:p>
          <a:p>
            <a:pPr>
              <a:spcBef>
                <a:spcPts val="0"/>
              </a:spcBef>
              <a:spcAft>
                <a:spcPts val="0"/>
              </a:spcAft>
            </a:pPr>
            <a:r>
              <a:rPr lang="en-US" sz="3600" dirty="0">
                <a:solidFill>
                  <a:srgbClr val="002060"/>
                </a:solidFill>
                <a:latin typeface="Consolas" panose="020B0609020204030204" pitchFamily="49" charset="0"/>
              </a:rPr>
              <a:t>}</a:t>
            </a:r>
          </a:p>
          <a:p>
            <a:pPr>
              <a:spcBef>
                <a:spcPts val="0"/>
              </a:spcBef>
              <a:spcAft>
                <a:spcPts val="0"/>
              </a:spcAft>
            </a:pPr>
            <a:endParaRPr lang="en-US" sz="3600" dirty="0">
              <a:solidFill>
                <a:srgbClr val="002060"/>
              </a:solidFill>
              <a:latin typeface="Consolas" panose="020B0609020204030204" pitchFamily="49" charset="0"/>
            </a:endParaRPr>
          </a:p>
          <a:p>
            <a:pPr>
              <a:spcBef>
                <a:spcPts val="0"/>
              </a:spcBef>
              <a:spcAft>
                <a:spcPts val="0"/>
              </a:spcAft>
            </a:pPr>
            <a:r>
              <a:rPr lang="en-US" sz="3600" dirty="0">
                <a:solidFill>
                  <a:srgbClr val="002060"/>
                </a:solidFill>
                <a:latin typeface="Consolas" panose="020B0609020204030204" pitchFamily="49" charset="0"/>
              </a:rPr>
              <a:t>object Pets{</a:t>
            </a:r>
          </a:p>
          <a:p>
            <a:pPr>
              <a:spcBef>
                <a:spcPts val="0"/>
              </a:spcBef>
              <a:spcAft>
                <a:spcPts val="0"/>
              </a:spcAft>
            </a:pPr>
            <a:r>
              <a:rPr lang="en-US" sz="3600" dirty="0">
                <a:solidFill>
                  <a:srgbClr val="002060"/>
                </a:solidFill>
                <a:latin typeface="Consolas" panose="020B0609020204030204" pitchFamily="49" charset="0"/>
              </a:rPr>
              <a:t>  def apply(): Pets = {</a:t>
            </a:r>
          </a:p>
          <a:p>
            <a:pPr>
              <a:spcBef>
                <a:spcPts val="0"/>
              </a:spcBef>
              <a:spcAft>
                <a:spcPts val="0"/>
              </a:spcAft>
            </a:pPr>
            <a:r>
              <a:rPr lang="en-US" sz="3600" dirty="0">
                <a:solidFill>
                  <a:srgbClr val="002060"/>
                </a:solidFill>
                <a:latin typeface="Consolas" panose="020B0609020204030204" pitchFamily="49" charset="0"/>
              </a:rPr>
              <a:t>    </a:t>
            </a:r>
            <a:r>
              <a:rPr lang="en-US" sz="3600" dirty="0" err="1">
                <a:solidFill>
                  <a:srgbClr val="002060"/>
                </a:solidFill>
                <a:latin typeface="Consolas" panose="020B0609020204030204" pitchFamily="49" charset="0"/>
              </a:rPr>
              <a:t>val</a:t>
            </a:r>
            <a:r>
              <a:rPr lang="en-US" sz="3600" dirty="0">
                <a:solidFill>
                  <a:srgbClr val="002060"/>
                </a:solidFill>
                <a:latin typeface="Consolas" panose="020B0609020204030204" pitchFamily="49" charset="0"/>
              </a:rPr>
              <a:t> temp = new Pets()</a:t>
            </a:r>
          </a:p>
          <a:p>
            <a:pPr>
              <a:spcBef>
                <a:spcPts val="0"/>
              </a:spcBef>
              <a:spcAft>
                <a:spcPts val="0"/>
              </a:spcAft>
            </a:pPr>
            <a:r>
              <a:rPr lang="en-US" sz="3600" dirty="0">
                <a:solidFill>
                  <a:srgbClr val="002060"/>
                </a:solidFill>
                <a:latin typeface="Consolas" panose="020B0609020204030204" pitchFamily="49" charset="0"/>
              </a:rPr>
              <a:t>    </a:t>
            </a:r>
            <a:r>
              <a:rPr lang="en-US" sz="3600" dirty="0" err="1">
                <a:solidFill>
                  <a:srgbClr val="002060"/>
                </a:solidFill>
                <a:latin typeface="Consolas" panose="020B0609020204030204" pitchFamily="49" charset="0"/>
              </a:rPr>
              <a:t>temp.pets</a:t>
            </a:r>
            <a:r>
              <a:rPr lang="en-US" sz="3600" dirty="0">
                <a:solidFill>
                  <a:srgbClr val="002060"/>
                </a:solidFill>
                <a:latin typeface="Consolas" panose="020B0609020204030204" pitchFamily="49" charset="0"/>
              </a:rPr>
              <a:t> = </a:t>
            </a:r>
            <a:r>
              <a:rPr lang="en-US" sz="3600" dirty="0" err="1">
                <a:solidFill>
                  <a:srgbClr val="002060"/>
                </a:solidFill>
                <a:latin typeface="Consolas" panose="020B0609020204030204" pitchFamily="49" charset="0"/>
              </a:rPr>
              <a:t>ListBuffer</a:t>
            </a:r>
            <a:r>
              <a:rPr lang="en-US" sz="3600" dirty="0">
                <a:solidFill>
                  <a:srgbClr val="002060"/>
                </a:solidFill>
                <a:latin typeface="Consolas" panose="020B0609020204030204" pitchFamily="49" charset="0"/>
              </a:rPr>
              <a:t>[Pet]()</a:t>
            </a:r>
          </a:p>
          <a:p>
            <a:pPr>
              <a:spcBef>
                <a:spcPts val="0"/>
              </a:spcBef>
              <a:spcAft>
                <a:spcPts val="0"/>
              </a:spcAft>
            </a:pPr>
            <a:r>
              <a:rPr lang="en-US" sz="3600" dirty="0">
                <a:solidFill>
                  <a:srgbClr val="002060"/>
                </a:solidFill>
                <a:latin typeface="Consolas" panose="020B0609020204030204" pitchFamily="49" charset="0"/>
              </a:rPr>
              <a:t>    temp</a:t>
            </a:r>
          </a:p>
          <a:p>
            <a:pPr>
              <a:spcBef>
                <a:spcPts val="0"/>
              </a:spcBef>
              <a:spcAft>
                <a:spcPts val="0"/>
              </a:spcAft>
            </a:pPr>
            <a:r>
              <a:rPr lang="en-US" sz="3600" dirty="0">
                <a:solidFill>
                  <a:srgbClr val="002060"/>
                </a:solidFill>
                <a:latin typeface="Consolas" panose="020B0609020204030204" pitchFamily="49" charset="0"/>
              </a:rPr>
              <a:t>  }</a:t>
            </a:r>
          </a:p>
          <a:p>
            <a:pPr>
              <a:spcBef>
                <a:spcPts val="0"/>
              </a:spcBef>
              <a:spcAft>
                <a:spcPts val="0"/>
              </a:spcAft>
            </a:pPr>
            <a:r>
              <a:rPr lang="en-US" sz="3600" dirty="0">
                <a:solidFill>
                  <a:srgbClr val="002060"/>
                </a:solidFill>
                <a:latin typeface="Consolas" panose="020B0609020204030204" pitchFamily="49" charset="0"/>
              </a:rPr>
              <a:t>}</a:t>
            </a:r>
          </a:p>
          <a:p>
            <a:pPr>
              <a:spcBef>
                <a:spcPts val="0"/>
              </a:spcBef>
              <a:spcAft>
                <a:spcPts val="0"/>
              </a:spcAft>
            </a:pPr>
            <a:endParaRPr lang="en-US" dirty="0"/>
          </a:p>
        </p:txBody>
      </p:sp>
      <p:sp>
        <p:nvSpPr>
          <p:cNvPr id="9" name="Content Placeholder 8">
            <a:extLst>
              <a:ext uri="{FF2B5EF4-FFF2-40B4-BE49-F238E27FC236}">
                <a16:creationId xmlns:a16="http://schemas.microsoft.com/office/drawing/2014/main" id="{1CB7DE76-B2D7-46DA-B325-E39D8234EFF6}"/>
              </a:ext>
            </a:extLst>
          </p:cNvPr>
          <p:cNvSpPr>
            <a:spLocks noGrp="1"/>
          </p:cNvSpPr>
          <p:nvPr>
            <p:ph sz="half" idx="2"/>
          </p:nvPr>
        </p:nvSpPr>
        <p:spPr/>
        <p:txBody>
          <a:bodyPr/>
          <a:lstStyle/>
          <a:p>
            <a:pPr algn="ctr"/>
            <a:r>
              <a:rPr lang="en-US" dirty="0">
                <a:latin typeface="Consolas" panose="020B0609020204030204" pitchFamily="49" charset="0"/>
              </a:rPr>
              <a:t>I’m shrinking this back down to one owner for simplicity</a:t>
            </a:r>
          </a:p>
          <a:p>
            <a:endParaRPr lang="en-US" dirty="0"/>
          </a:p>
        </p:txBody>
      </p:sp>
      <p:sp>
        <p:nvSpPr>
          <p:cNvPr id="2" name="Title 1"/>
          <p:cNvSpPr>
            <a:spLocks noGrp="1"/>
          </p:cNvSpPr>
          <p:nvPr>
            <p:ph type="title"/>
          </p:nvPr>
        </p:nvSpPr>
        <p:spPr/>
        <p:txBody>
          <a:bodyPr>
            <a:normAutofit fontScale="90000"/>
          </a:bodyPr>
          <a:lstStyle/>
          <a:p>
            <a:r>
              <a:rPr lang="en-US" dirty="0"/>
              <a:t>Basic class</a:t>
            </a:r>
          </a:p>
        </p:txBody>
      </p:sp>
      <p:sp>
        <p:nvSpPr>
          <p:cNvPr id="3" name="Rectangle 2"/>
          <p:cNvSpPr/>
          <p:nvPr/>
        </p:nvSpPr>
        <p:spPr>
          <a:xfrm>
            <a:off x="6355154" y="3068916"/>
            <a:ext cx="5209674" cy="1938992"/>
          </a:xfrm>
          <a:prstGeom prst="rect">
            <a:avLst/>
          </a:prstGeom>
          <a:solidFill>
            <a:schemeClr val="bg1"/>
          </a:solidFill>
          <a:ln>
            <a:solidFill>
              <a:schemeClr val="tx1"/>
            </a:solidFill>
          </a:ln>
        </p:spPr>
        <p:txBody>
          <a:bodyPr wrap="square">
            <a:spAutoFit/>
          </a:bodyPr>
          <a:lstStyle/>
          <a:p>
            <a:r>
              <a:rPr lang="en-US" sz="2000" dirty="0"/>
              <a:t>&lt;?xml version="1.0" encoding="UTF-8"?&gt;</a:t>
            </a:r>
          </a:p>
          <a:p>
            <a:r>
              <a:rPr lang="en-US" sz="2000" dirty="0"/>
              <a:t>&lt;pets&gt;</a:t>
            </a:r>
          </a:p>
          <a:p>
            <a:r>
              <a:rPr lang="en-US" sz="2000" dirty="0"/>
              <a:t>    &lt;owner name="Harold"/&gt;</a:t>
            </a:r>
          </a:p>
          <a:p>
            <a:r>
              <a:rPr lang="en-US" sz="2000" dirty="0"/>
              <a:t>    &lt;pet species="Cat"&gt;Patty&lt;/pet&gt;</a:t>
            </a:r>
          </a:p>
          <a:p>
            <a:r>
              <a:rPr lang="en-US" sz="2000" dirty="0"/>
              <a:t>    &lt;pet species="Dog"&gt;Snoopy&lt;/pet&gt;</a:t>
            </a:r>
          </a:p>
          <a:p>
            <a:r>
              <a:rPr lang="en-US" sz="2000" dirty="0"/>
              <a:t>&lt;/pets&gt;</a:t>
            </a:r>
          </a:p>
        </p:txBody>
      </p:sp>
      <p:sp>
        <p:nvSpPr>
          <p:cNvPr id="5" name="Action Button: Document 4">
            <a:hlinkClick r:id="" action="ppaction://noaction" highlightClick="1"/>
            <a:extLst>
              <a:ext uri="{FF2B5EF4-FFF2-40B4-BE49-F238E27FC236}">
                <a16:creationId xmlns:a16="http://schemas.microsoft.com/office/drawing/2014/main" id="{52785BA3-14E0-4298-9EFB-E2DCE63ABA42}"/>
              </a:ext>
            </a:extLst>
          </p:cNvPr>
          <p:cNvSpPr/>
          <p:nvPr/>
        </p:nvSpPr>
        <p:spPr>
          <a:xfrm>
            <a:off x="8201026" y="5219700"/>
            <a:ext cx="2838450" cy="781050"/>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ChainXML.scala</a:t>
            </a:r>
            <a:endParaRPr lang="en-US" dirty="0"/>
          </a:p>
        </p:txBody>
      </p:sp>
      <p:sp>
        <p:nvSpPr>
          <p:cNvPr id="6" name="TextBox 5">
            <a:extLst>
              <a:ext uri="{FF2B5EF4-FFF2-40B4-BE49-F238E27FC236}">
                <a16:creationId xmlns:a16="http://schemas.microsoft.com/office/drawing/2014/main" id="{F892E075-1D89-4C5D-A302-741B4F8FB13C}"/>
              </a:ext>
            </a:extLst>
          </p:cNvPr>
          <p:cNvSpPr txBox="1"/>
          <p:nvPr/>
        </p:nvSpPr>
        <p:spPr>
          <a:xfrm>
            <a:off x="7543799" y="6212542"/>
            <a:ext cx="4312399" cy="369332"/>
          </a:xfrm>
          <a:prstGeom prst="rect">
            <a:avLst/>
          </a:prstGeom>
          <a:noFill/>
        </p:spPr>
        <p:txBody>
          <a:bodyPr wrap="none" rtlCol="0">
            <a:spAutoFit/>
          </a:bodyPr>
          <a:lstStyle/>
          <a:p>
            <a:r>
              <a:rPr lang="en-US" dirty="0"/>
              <a:t>Not an exact match to sample code</a:t>
            </a:r>
          </a:p>
        </p:txBody>
      </p:sp>
    </p:spTree>
    <p:extLst>
      <p:ext uri="{BB962C8B-B14F-4D97-AF65-F5344CB8AC3E}">
        <p14:creationId xmlns:p14="http://schemas.microsoft.com/office/powerpoint/2010/main" val="23823753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555986-0EE8-437B-8A48-EC36A3E51760}"/>
              </a:ext>
            </a:extLst>
          </p:cNvPr>
          <p:cNvSpPr>
            <a:spLocks noGrp="1"/>
          </p:cNvSpPr>
          <p:nvPr>
            <p:ph idx="1"/>
          </p:nvPr>
        </p:nvSpPr>
        <p:spPr/>
        <p:txBody>
          <a:bodyPr>
            <a:normAutofit fontScale="92500"/>
          </a:bodyPr>
          <a:lstStyle/>
          <a:p>
            <a:r>
              <a:rPr lang="en-US" sz="2800" dirty="0">
                <a:latin typeface="Consolas" panose="020B0609020204030204" pitchFamily="49" charset="0"/>
              </a:rPr>
              <a:t>def </a:t>
            </a:r>
            <a:r>
              <a:rPr lang="en-US" sz="2800" dirty="0" err="1">
                <a:latin typeface="Consolas" panose="020B0609020204030204" pitchFamily="49" charset="0"/>
              </a:rPr>
              <a:t>loadXml</a:t>
            </a:r>
            <a:r>
              <a:rPr lang="en-US" sz="2800" dirty="0">
                <a:latin typeface="Consolas" panose="020B0609020204030204" pitchFamily="49" charset="0"/>
              </a:rPr>
              <a:t>(name : String) : Pets = {</a:t>
            </a:r>
          </a:p>
          <a:p>
            <a:r>
              <a:rPr lang="en-US" sz="2800" dirty="0">
                <a:latin typeface="Consolas" panose="020B0609020204030204" pitchFamily="49" charset="0"/>
              </a:rPr>
              <a:t>  var owner: Pets = Pets() </a:t>
            </a:r>
            <a:r>
              <a:rPr lang="en-US" sz="2800" b="1" dirty="0">
                <a:latin typeface="Consolas" panose="020B0609020204030204" pitchFamily="49" charset="0"/>
              </a:rPr>
              <a:t>//make composite root</a:t>
            </a:r>
          </a:p>
          <a:p>
            <a:endParaRPr lang="en-US" sz="2800" dirty="0">
              <a:latin typeface="Consolas" panose="020B0609020204030204" pitchFamily="49" charset="0"/>
            </a:endParaRPr>
          </a:p>
          <a:p>
            <a:r>
              <a:rPr lang="en-US" sz="2800" dirty="0">
                <a:latin typeface="Consolas" panose="020B0609020204030204" pitchFamily="49" charset="0"/>
              </a:rPr>
              <a:t>  </a:t>
            </a:r>
            <a:r>
              <a:rPr lang="en-US" sz="2800" dirty="0" err="1">
                <a:latin typeface="Consolas" panose="020B0609020204030204" pitchFamily="49" charset="0"/>
              </a:rPr>
              <a:t>val</a:t>
            </a:r>
            <a:r>
              <a:rPr lang="en-US" sz="2800" dirty="0">
                <a:latin typeface="Consolas" panose="020B0609020204030204" pitchFamily="49" charset="0"/>
              </a:rPr>
              <a:t> </a:t>
            </a:r>
            <a:r>
              <a:rPr lang="en-US" sz="2800" dirty="0" err="1">
                <a:latin typeface="Consolas" panose="020B0609020204030204" pitchFamily="49" charset="0"/>
              </a:rPr>
              <a:t>topNode</a:t>
            </a:r>
            <a:r>
              <a:rPr lang="en-US" sz="2800" dirty="0">
                <a:latin typeface="Consolas" panose="020B0609020204030204" pitchFamily="49" charset="0"/>
              </a:rPr>
              <a:t> = </a:t>
            </a:r>
            <a:r>
              <a:rPr lang="en-US" sz="2800" dirty="0" err="1">
                <a:latin typeface="Consolas" panose="020B0609020204030204" pitchFamily="49" charset="0"/>
              </a:rPr>
              <a:t>XML.loadFile</a:t>
            </a:r>
            <a:r>
              <a:rPr lang="en-US" sz="2800" dirty="0">
                <a:latin typeface="Consolas" panose="020B0609020204030204" pitchFamily="49" charset="0"/>
              </a:rPr>
              <a:t>(name) </a:t>
            </a:r>
            <a:r>
              <a:rPr lang="en-US" sz="2800" b="1" dirty="0">
                <a:latin typeface="Consolas" panose="020B0609020204030204" pitchFamily="49" charset="0"/>
              </a:rPr>
              <a:t>//get first node</a:t>
            </a:r>
          </a:p>
          <a:p>
            <a:endParaRPr lang="en-US" sz="2800" dirty="0">
              <a:latin typeface="Consolas" panose="020B0609020204030204" pitchFamily="49" charset="0"/>
            </a:endParaRPr>
          </a:p>
          <a:p>
            <a:r>
              <a:rPr lang="en-US" sz="2800" dirty="0">
                <a:latin typeface="Consolas" panose="020B0609020204030204" pitchFamily="49" charset="0"/>
              </a:rPr>
              <a:t>  if(</a:t>
            </a:r>
            <a:r>
              <a:rPr lang="en-US" sz="2800" dirty="0" err="1">
                <a:latin typeface="Consolas" panose="020B0609020204030204" pitchFamily="49" charset="0"/>
              </a:rPr>
              <a:t>topNode.label</a:t>
            </a:r>
            <a:r>
              <a:rPr lang="en-US" sz="2800" dirty="0">
                <a:latin typeface="Consolas" panose="020B0609020204030204" pitchFamily="49" charset="0"/>
              </a:rPr>
              <a:t> != "pets") { </a:t>
            </a:r>
            <a:r>
              <a:rPr lang="en-US" sz="2800" b="1" dirty="0">
                <a:latin typeface="Consolas" panose="020B0609020204030204" pitchFamily="49" charset="0"/>
              </a:rPr>
              <a:t>//confirm correct XML subtype</a:t>
            </a:r>
          </a:p>
          <a:p>
            <a:r>
              <a:rPr lang="en-US" sz="2800" dirty="0">
                <a:latin typeface="Consolas" panose="020B0609020204030204" pitchFamily="49" charset="0"/>
              </a:rPr>
              <a:t>      </a:t>
            </a:r>
            <a:r>
              <a:rPr lang="en-US" sz="2800" dirty="0" err="1">
                <a:latin typeface="Consolas" panose="020B0609020204030204" pitchFamily="49" charset="0"/>
              </a:rPr>
              <a:t>println</a:t>
            </a:r>
            <a:r>
              <a:rPr lang="en-US" sz="2800" dirty="0">
                <a:latin typeface="Consolas" panose="020B0609020204030204" pitchFamily="49" charset="0"/>
              </a:rPr>
              <a:t>("invalid xml file")</a:t>
            </a:r>
          </a:p>
          <a:p>
            <a:r>
              <a:rPr lang="en-US" sz="2800" dirty="0">
                <a:latin typeface="Consolas" panose="020B0609020204030204" pitchFamily="49" charset="0"/>
              </a:rPr>
              <a:t>  }else {</a:t>
            </a:r>
          </a:p>
          <a:p>
            <a:r>
              <a:rPr lang="en-US" sz="2800" dirty="0">
                <a:latin typeface="Consolas" panose="020B0609020204030204" pitchFamily="49" charset="0"/>
              </a:rPr>
              <a:t>     </a:t>
            </a:r>
            <a:r>
              <a:rPr lang="en-US" sz="2800" dirty="0" err="1">
                <a:latin typeface="Consolas" panose="020B0609020204030204" pitchFamily="49" charset="0"/>
              </a:rPr>
              <a:t>owner.loadXml</a:t>
            </a:r>
            <a:r>
              <a:rPr lang="en-US" sz="2800" dirty="0">
                <a:latin typeface="Consolas" panose="020B0609020204030204" pitchFamily="49" charset="0"/>
              </a:rPr>
              <a:t>(</a:t>
            </a:r>
            <a:r>
              <a:rPr lang="en-US" sz="2800" dirty="0" err="1">
                <a:latin typeface="Consolas" panose="020B0609020204030204" pitchFamily="49" charset="0"/>
              </a:rPr>
              <a:t>topNode</a:t>
            </a:r>
            <a:r>
              <a:rPr lang="en-US" sz="2800" dirty="0">
                <a:latin typeface="Consolas" panose="020B0609020204030204" pitchFamily="49" charset="0"/>
              </a:rPr>
              <a:t>) </a:t>
            </a:r>
            <a:r>
              <a:rPr lang="en-US" sz="2800" b="1" dirty="0">
                <a:latin typeface="Consolas" panose="020B0609020204030204" pitchFamily="49" charset="0"/>
              </a:rPr>
              <a:t>//start loading</a:t>
            </a:r>
          </a:p>
          <a:p>
            <a:r>
              <a:rPr lang="en-US" sz="2800" dirty="0">
                <a:latin typeface="Consolas" panose="020B0609020204030204" pitchFamily="49" charset="0"/>
              </a:rPr>
              <a:t>  }</a:t>
            </a:r>
          </a:p>
          <a:p>
            <a:r>
              <a:rPr lang="en-US" sz="2800" dirty="0">
                <a:latin typeface="Consolas" panose="020B0609020204030204" pitchFamily="49" charset="0"/>
              </a:rPr>
              <a:t>   return owner</a:t>
            </a:r>
          </a:p>
          <a:p>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err="1">
                <a:latin typeface="Consolas" panose="020B0609020204030204" pitchFamily="49" charset="0"/>
              </a:rPr>
              <a:t>val</a:t>
            </a:r>
            <a:r>
              <a:rPr lang="en-US" sz="2800" dirty="0">
                <a:latin typeface="Consolas" panose="020B0609020204030204" pitchFamily="49" charset="0"/>
              </a:rPr>
              <a:t> owner = </a:t>
            </a:r>
            <a:r>
              <a:rPr lang="en-US" sz="2800" dirty="0" err="1">
                <a:latin typeface="Consolas" panose="020B0609020204030204" pitchFamily="49" charset="0"/>
              </a:rPr>
              <a:t>loadXml</a:t>
            </a:r>
            <a:r>
              <a:rPr lang="en-US" sz="2800" dirty="0">
                <a:latin typeface="Consolas" panose="020B0609020204030204" pitchFamily="49" charset="0"/>
              </a:rPr>
              <a:t>("pets.xml") </a:t>
            </a:r>
            <a:r>
              <a:rPr lang="en-US" sz="2800" b="1" dirty="0">
                <a:latin typeface="Consolas" panose="020B0609020204030204" pitchFamily="49" charset="0"/>
              </a:rPr>
              <a:t>//call</a:t>
            </a:r>
          </a:p>
          <a:p>
            <a:endParaRPr lang="en-US" sz="2800" dirty="0"/>
          </a:p>
        </p:txBody>
      </p:sp>
      <p:sp>
        <p:nvSpPr>
          <p:cNvPr id="2" name="Title 1"/>
          <p:cNvSpPr>
            <a:spLocks noGrp="1"/>
          </p:cNvSpPr>
          <p:nvPr>
            <p:ph type="title"/>
          </p:nvPr>
        </p:nvSpPr>
        <p:spPr/>
        <p:txBody>
          <a:bodyPr>
            <a:normAutofit fontScale="90000"/>
          </a:bodyPr>
          <a:lstStyle/>
          <a:p>
            <a:r>
              <a:rPr lang="en-US" dirty="0"/>
              <a:t>Start up the read from the top!</a:t>
            </a:r>
          </a:p>
        </p:txBody>
      </p:sp>
    </p:spTree>
    <p:extLst>
      <p:ext uri="{BB962C8B-B14F-4D97-AF65-F5344CB8AC3E}">
        <p14:creationId xmlns:p14="http://schemas.microsoft.com/office/powerpoint/2010/main" val="15080193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882397-83F1-4C35-97C1-7CD59AD6AA84}"/>
              </a:ext>
            </a:extLst>
          </p:cNvPr>
          <p:cNvSpPr>
            <a:spLocks noGrp="1"/>
          </p:cNvSpPr>
          <p:nvPr>
            <p:ph idx="1"/>
          </p:nvPr>
        </p:nvSpPr>
        <p:spPr/>
        <p:txBody>
          <a:bodyPr>
            <a:normAutofit/>
          </a:bodyPr>
          <a:lstStyle/>
          <a:p>
            <a:pPr>
              <a:spcBef>
                <a:spcPts val="0"/>
              </a:spcBef>
              <a:spcAft>
                <a:spcPts val="0"/>
              </a:spcAft>
            </a:pPr>
            <a:r>
              <a:rPr lang="en-US" sz="2000" dirty="0">
                <a:latin typeface="Consolas" panose="020B0609020204030204" pitchFamily="49" charset="0"/>
              </a:rPr>
              <a:t>def </a:t>
            </a:r>
            <a:r>
              <a:rPr lang="en-US" sz="2000" dirty="0" err="1">
                <a:latin typeface="Consolas" panose="020B0609020204030204" pitchFamily="49" charset="0"/>
              </a:rPr>
              <a:t>loadXml</a:t>
            </a:r>
            <a:r>
              <a:rPr lang="en-US" sz="2000" dirty="0">
                <a:latin typeface="Consolas" panose="020B0609020204030204" pitchFamily="49" charset="0"/>
              </a:rPr>
              <a:t>(node: Node): Unit ={</a:t>
            </a:r>
          </a:p>
          <a:p>
            <a:pPr>
              <a:spcBef>
                <a:spcPts val="0"/>
              </a:spcBef>
              <a:spcAft>
                <a:spcPts val="0"/>
              </a:spcAft>
            </a:pPr>
            <a:r>
              <a:rPr lang="en-US" sz="2000" b="1" dirty="0">
                <a:latin typeface="Consolas" panose="020B0609020204030204" pitchFamily="49" charset="0"/>
              </a:rPr>
              <a:t>   //if we had it, grab the attributes</a:t>
            </a:r>
          </a:p>
          <a:p>
            <a:pPr>
              <a:spcBef>
                <a:spcPts val="0"/>
              </a:spcBef>
              <a:spcAft>
                <a:spcPts val="0"/>
              </a:spcAft>
            </a:pPr>
            <a:r>
              <a:rPr lang="en-US" sz="2000" dirty="0">
                <a:latin typeface="Consolas" panose="020B0609020204030204" pitchFamily="49" charset="0"/>
              </a:rPr>
              <a:t>    </a:t>
            </a:r>
            <a:r>
              <a:rPr lang="en-US" sz="2000" dirty="0" err="1">
                <a:latin typeface="Consolas" panose="020B0609020204030204" pitchFamily="49" charset="0"/>
              </a:rPr>
              <a:t>val</a:t>
            </a:r>
            <a:r>
              <a:rPr lang="en-US" sz="2000" dirty="0">
                <a:latin typeface="Consolas" panose="020B0609020204030204" pitchFamily="49" charset="0"/>
              </a:rPr>
              <a:t> </a:t>
            </a:r>
            <a:r>
              <a:rPr lang="en-US" sz="2000" dirty="0" err="1">
                <a:latin typeface="Consolas" panose="020B0609020204030204" pitchFamily="49" charset="0"/>
              </a:rPr>
              <a:t>attr</a:t>
            </a:r>
            <a:r>
              <a:rPr lang="en-US" sz="2000" dirty="0">
                <a:latin typeface="Consolas" panose="020B0609020204030204" pitchFamily="49" charset="0"/>
              </a:rPr>
              <a:t> = </a:t>
            </a:r>
            <a:r>
              <a:rPr lang="en-US" sz="2000" dirty="0" err="1">
                <a:latin typeface="Consolas" panose="020B0609020204030204" pitchFamily="49" charset="0"/>
              </a:rPr>
              <a:t>node.attribute</a:t>
            </a:r>
            <a:r>
              <a:rPr lang="en-US" sz="2000" dirty="0">
                <a:latin typeface="Consolas" panose="020B0609020204030204" pitchFamily="49" charset="0"/>
              </a:rPr>
              <a:t>(“attr1") .</a:t>
            </a:r>
            <a:r>
              <a:rPr lang="en-US" sz="2000" dirty="0" err="1">
                <a:latin typeface="Consolas" panose="020B0609020204030204" pitchFamily="49" charset="0"/>
              </a:rPr>
              <a:t>getOrElse</a:t>
            </a:r>
            <a:r>
              <a:rPr lang="en-US" sz="2000" dirty="0">
                <a:latin typeface="Consolas" panose="020B0609020204030204" pitchFamily="49" charset="0"/>
              </a:rPr>
              <a:t>("").</a:t>
            </a:r>
            <a:r>
              <a:rPr lang="en-US" sz="2000" dirty="0" err="1">
                <a:latin typeface="Consolas" panose="020B0609020204030204" pitchFamily="49" charset="0"/>
              </a:rPr>
              <a:t>toString</a:t>
            </a:r>
            <a:endParaRPr lang="en-US" sz="2000" dirty="0">
              <a:latin typeface="Consolas" panose="020B0609020204030204" pitchFamily="49" charset="0"/>
            </a:endParaRPr>
          </a:p>
          <a:p>
            <a:pPr>
              <a:spcBef>
                <a:spcPts val="0"/>
              </a:spcBef>
              <a:spcAft>
                <a:spcPts val="0"/>
              </a:spcAft>
            </a:pPr>
            <a:endParaRPr lang="en-US" sz="2000" dirty="0">
              <a:latin typeface="Consolas" panose="020B0609020204030204" pitchFamily="49" charset="0"/>
            </a:endParaRPr>
          </a:p>
          <a:p>
            <a:pPr>
              <a:spcBef>
                <a:spcPts val="0"/>
              </a:spcBef>
              <a:spcAft>
                <a:spcPts val="0"/>
              </a:spcAft>
            </a:pPr>
            <a:r>
              <a:rPr lang="en-US" sz="2000" dirty="0">
                <a:latin typeface="Consolas" panose="020B0609020204030204" pitchFamily="49" charset="0"/>
              </a:rPr>
              <a:t>    </a:t>
            </a:r>
            <a:r>
              <a:rPr lang="en-US" sz="2000" dirty="0" err="1">
                <a:latin typeface="Consolas" panose="020B0609020204030204" pitchFamily="49" charset="0"/>
              </a:rPr>
              <a:t>val</a:t>
            </a:r>
            <a:r>
              <a:rPr lang="en-US" sz="2000" dirty="0">
                <a:latin typeface="Consolas" panose="020B0609020204030204" pitchFamily="49" charset="0"/>
              </a:rPr>
              <a:t> children = </a:t>
            </a:r>
            <a:r>
              <a:rPr lang="en-US" sz="2000" dirty="0" err="1">
                <a:latin typeface="Consolas" panose="020B0609020204030204" pitchFamily="49" charset="0"/>
              </a:rPr>
              <a:t>node.child</a:t>
            </a:r>
            <a:r>
              <a:rPr lang="en-US" sz="2000" dirty="0">
                <a:latin typeface="Consolas" panose="020B0609020204030204" pitchFamily="49" charset="0"/>
              </a:rPr>
              <a:t> </a:t>
            </a:r>
            <a:r>
              <a:rPr lang="en-US" sz="2000" b="1" dirty="0">
                <a:latin typeface="Consolas" panose="020B0609020204030204" pitchFamily="49" charset="0"/>
              </a:rPr>
              <a:t>//get children</a:t>
            </a:r>
          </a:p>
          <a:p>
            <a:pPr>
              <a:spcBef>
                <a:spcPts val="0"/>
              </a:spcBef>
              <a:spcAft>
                <a:spcPts val="0"/>
              </a:spcAft>
            </a:pPr>
            <a:endParaRPr lang="en-US" sz="2000" dirty="0">
              <a:latin typeface="Consolas" panose="020B0609020204030204" pitchFamily="49" charset="0"/>
            </a:endParaRPr>
          </a:p>
          <a:p>
            <a:pPr>
              <a:spcBef>
                <a:spcPts val="0"/>
              </a:spcBef>
              <a:spcAft>
                <a:spcPts val="0"/>
              </a:spcAft>
            </a:pPr>
            <a:r>
              <a:rPr lang="en-US" sz="2000" dirty="0">
                <a:latin typeface="Consolas" panose="020B0609020204030204" pitchFamily="49" charset="0"/>
              </a:rPr>
              <a:t>    </a:t>
            </a:r>
            <a:r>
              <a:rPr lang="en-US" sz="2000" dirty="0" err="1">
                <a:latin typeface="Consolas" panose="020B0609020204030204" pitchFamily="49" charset="0"/>
              </a:rPr>
              <a:t>children.foreach</a:t>
            </a:r>
            <a:r>
              <a:rPr lang="en-US" sz="2000" dirty="0">
                <a:latin typeface="Consolas" panose="020B0609020204030204" pitchFamily="49" charset="0"/>
              </a:rPr>
              <a:t>(child =&gt; </a:t>
            </a:r>
            <a:r>
              <a:rPr lang="en-US" sz="2000" b="1" dirty="0">
                <a:latin typeface="Consolas" panose="020B0609020204030204" pitchFamily="49" charset="0"/>
              </a:rPr>
              <a:t>//check each child</a:t>
            </a:r>
          </a:p>
          <a:p>
            <a:pPr>
              <a:spcBef>
                <a:spcPts val="0"/>
              </a:spcBef>
              <a:spcAft>
                <a:spcPts val="0"/>
              </a:spcAft>
            </a:pPr>
            <a:r>
              <a:rPr lang="en-US" sz="2000" dirty="0">
                <a:latin typeface="Consolas" panose="020B0609020204030204" pitchFamily="49" charset="0"/>
              </a:rPr>
              <a:t>    {</a:t>
            </a:r>
          </a:p>
          <a:p>
            <a:pPr>
              <a:spcBef>
                <a:spcPts val="0"/>
              </a:spcBef>
              <a:spcAft>
                <a:spcPts val="0"/>
              </a:spcAft>
            </a:pPr>
            <a:r>
              <a:rPr lang="en-US" sz="2000" dirty="0">
                <a:latin typeface="Consolas" panose="020B0609020204030204" pitchFamily="49" charset="0"/>
              </a:rPr>
              <a:t>      var tag = </a:t>
            </a:r>
            <a:r>
              <a:rPr lang="en-US" sz="2000" dirty="0" err="1">
                <a:latin typeface="Consolas" panose="020B0609020204030204" pitchFamily="49" charset="0"/>
              </a:rPr>
              <a:t>child.label</a:t>
            </a:r>
            <a:r>
              <a:rPr lang="en-US" sz="2000" dirty="0">
                <a:latin typeface="Consolas" panose="020B0609020204030204" pitchFamily="49" charset="0"/>
              </a:rPr>
              <a:t> </a:t>
            </a:r>
            <a:r>
              <a:rPr lang="en-US" sz="2000" b="1" dirty="0">
                <a:latin typeface="Consolas" panose="020B0609020204030204" pitchFamily="49" charset="0"/>
              </a:rPr>
              <a:t>//what type of node</a:t>
            </a:r>
          </a:p>
          <a:p>
            <a:pPr>
              <a:spcBef>
                <a:spcPts val="0"/>
              </a:spcBef>
              <a:spcAft>
                <a:spcPts val="0"/>
              </a:spcAft>
            </a:pPr>
            <a:endParaRPr lang="en-US" sz="2000" dirty="0">
              <a:latin typeface="Consolas" panose="020B0609020204030204" pitchFamily="49" charset="0"/>
            </a:endParaRPr>
          </a:p>
          <a:p>
            <a:pPr>
              <a:spcBef>
                <a:spcPts val="0"/>
              </a:spcBef>
              <a:spcAft>
                <a:spcPts val="0"/>
              </a:spcAft>
            </a:pPr>
            <a:r>
              <a:rPr lang="en-US" sz="2000" dirty="0">
                <a:latin typeface="Consolas" panose="020B0609020204030204" pitchFamily="49" charset="0"/>
              </a:rPr>
              <a:t>      if(tag == "owner") { </a:t>
            </a:r>
            <a:r>
              <a:rPr lang="en-US" sz="2000" b="1" dirty="0">
                <a:latin typeface="Consolas" panose="020B0609020204030204" pitchFamily="49" charset="0"/>
              </a:rPr>
              <a:t>//find matching node, and let it load itself</a:t>
            </a:r>
          </a:p>
          <a:p>
            <a:pPr>
              <a:spcBef>
                <a:spcPts val="0"/>
              </a:spcBef>
              <a:spcAft>
                <a:spcPts val="0"/>
              </a:spcAft>
            </a:pPr>
            <a:r>
              <a:rPr lang="en-US" sz="2000" dirty="0">
                <a:latin typeface="Consolas" panose="020B0609020204030204" pitchFamily="49" charset="0"/>
              </a:rPr>
              <a:t>          </a:t>
            </a:r>
            <a:r>
              <a:rPr lang="en-US" sz="2000" dirty="0" err="1">
                <a:latin typeface="Consolas" panose="020B0609020204030204" pitchFamily="49" charset="0"/>
              </a:rPr>
              <a:t>println</a:t>
            </a:r>
            <a:r>
              <a:rPr lang="en-US" sz="2000" dirty="0">
                <a:latin typeface="Consolas" panose="020B0609020204030204" pitchFamily="49" charset="0"/>
              </a:rPr>
              <a:t>(“have owner”)</a:t>
            </a:r>
          </a:p>
          <a:p>
            <a:pPr>
              <a:spcBef>
                <a:spcPts val="0"/>
              </a:spcBef>
              <a:spcAft>
                <a:spcPts val="0"/>
              </a:spcAft>
            </a:pPr>
            <a:r>
              <a:rPr lang="en-US" sz="2000" dirty="0">
                <a:latin typeface="Consolas" panose="020B0609020204030204" pitchFamily="49" charset="0"/>
              </a:rPr>
              <a:t>      }else if(tag == "pet"){</a:t>
            </a:r>
          </a:p>
          <a:p>
            <a:pPr>
              <a:spcBef>
                <a:spcPts val="0"/>
              </a:spcBef>
              <a:spcAft>
                <a:spcPts val="0"/>
              </a:spcAft>
            </a:pPr>
            <a:r>
              <a:rPr lang="en-US" sz="2000" dirty="0">
                <a:latin typeface="Consolas" panose="020B0609020204030204" pitchFamily="49" charset="0"/>
              </a:rPr>
              <a:t>		   </a:t>
            </a:r>
            <a:r>
              <a:rPr lang="en-US" sz="2000" dirty="0" err="1">
                <a:latin typeface="Consolas" panose="020B0609020204030204" pitchFamily="49" charset="0"/>
              </a:rPr>
              <a:t>println</a:t>
            </a:r>
            <a:r>
              <a:rPr lang="en-US" sz="2000" dirty="0">
                <a:latin typeface="Consolas" panose="020B0609020204030204" pitchFamily="49" charset="0"/>
              </a:rPr>
              <a:t>(“have pet”)</a:t>
            </a:r>
          </a:p>
          <a:p>
            <a:pPr>
              <a:spcBef>
                <a:spcPts val="0"/>
              </a:spcBef>
              <a:spcAft>
                <a:spcPts val="0"/>
              </a:spcAft>
            </a:pPr>
            <a:r>
              <a:rPr lang="en-US" sz="2000" dirty="0">
                <a:latin typeface="Consolas" panose="020B0609020204030204" pitchFamily="49" charset="0"/>
              </a:rPr>
              <a:t>      }</a:t>
            </a:r>
          </a:p>
          <a:p>
            <a:pPr>
              <a:spcBef>
                <a:spcPts val="0"/>
              </a:spcBef>
              <a:spcAft>
                <a:spcPts val="0"/>
              </a:spcAft>
            </a:pPr>
            <a:r>
              <a:rPr lang="en-US" sz="2000" dirty="0">
                <a:latin typeface="Consolas" panose="020B0609020204030204" pitchFamily="49" charset="0"/>
              </a:rPr>
              <a:t>  }</a:t>
            </a:r>
          </a:p>
          <a:p>
            <a:pPr>
              <a:spcBef>
                <a:spcPts val="0"/>
              </a:spcBef>
              <a:spcAft>
                <a:spcPts val="0"/>
              </a:spcAft>
            </a:pPr>
            <a:endParaRPr lang="en-US" sz="2000" dirty="0"/>
          </a:p>
        </p:txBody>
      </p:sp>
      <p:sp>
        <p:nvSpPr>
          <p:cNvPr id="2" name="Title 1"/>
          <p:cNvSpPr>
            <a:spLocks noGrp="1"/>
          </p:cNvSpPr>
          <p:nvPr>
            <p:ph type="title"/>
          </p:nvPr>
        </p:nvSpPr>
        <p:spPr/>
        <p:txBody>
          <a:bodyPr>
            <a:normAutofit fontScale="90000"/>
          </a:bodyPr>
          <a:lstStyle/>
          <a:p>
            <a:r>
              <a:rPr lang="en-US" dirty="0"/>
              <a:t>Start Parsing (from </a:t>
            </a:r>
            <a:r>
              <a:rPr lang="en-US" dirty="0" err="1"/>
              <a:t>owner.loadXMl</a:t>
            </a:r>
            <a:r>
              <a:rPr lang="en-US" dirty="0"/>
              <a:t>()</a:t>
            </a:r>
          </a:p>
        </p:txBody>
      </p:sp>
      <p:sp>
        <p:nvSpPr>
          <p:cNvPr id="6" name="TextBox 5">
            <a:extLst>
              <a:ext uri="{FF2B5EF4-FFF2-40B4-BE49-F238E27FC236}">
                <a16:creationId xmlns:a16="http://schemas.microsoft.com/office/drawing/2014/main" id="{48604377-3B4A-4E33-8BDB-F3D1AE4366E2}"/>
              </a:ext>
            </a:extLst>
          </p:cNvPr>
          <p:cNvSpPr txBox="1"/>
          <p:nvPr/>
        </p:nvSpPr>
        <p:spPr>
          <a:xfrm>
            <a:off x="3953060" y="5266512"/>
            <a:ext cx="7420226" cy="830997"/>
          </a:xfrm>
          <a:prstGeom prst="rect">
            <a:avLst/>
          </a:prstGeom>
          <a:ln w="57150"/>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solidFill>
                  <a:srgbClr val="0070C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Create a function for each child tag.</a:t>
            </a:r>
          </a:p>
          <a:p>
            <a:r>
              <a:rPr lang="en-US" dirty="0"/>
              <a:t>REPEAT for each level!!!!</a:t>
            </a:r>
          </a:p>
        </p:txBody>
      </p:sp>
    </p:spTree>
    <p:extLst>
      <p:ext uri="{BB962C8B-B14F-4D97-AF65-F5344CB8AC3E}">
        <p14:creationId xmlns:p14="http://schemas.microsoft.com/office/powerpoint/2010/main" val="14641733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all cases safe?</a:t>
            </a:r>
          </a:p>
        </p:txBody>
      </p:sp>
      <p:sp>
        <p:nvSpPr>
          <p:cNvPr id="4" name="TextBox 3"/>
          <p:cNvSpPr txBox="1"/>
          <p:nvPr/>
        </p:nvSpPr>
        <p:spPr>
          <a:xfrm>
            <a:off x="1567615" y="1259327"/>
            <a:ext cx="8610600" cy="2031325"/>
          </a:xfrm>
          <a:prstGeom prst="rect">
            <a:avLst/>
          </a:prstGeom>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defRPr>
                <a:solidFill>
                  <a:schemeClr val="dk1"/>
                </a:solidFill>
                <a:latin typeface="Consolas" panose="020B0609020204030204"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&lt;pet species=“Cat”&gt;&lt;/pet&gt;</a:t>
            </a:r>
          </a:p>
          <a:p>
            <a:endParaRPr lang="en-US" dirty="0"/>
          </a:p>
          <a:p>
            <a:r>
              <a:rPr lang="en-US" dirty="0"/>
              <a:t>&lt;pet species=“Cat”&gt;Patty&lt;/pet&gt;</a:t>
            </a:r>
          </a:p>
          <a:p>
            <a:endParaRPr lang="en-US" dirty="0"/>
          </a:p>
          <a:p>
            <a:r>
              <a:rPr lang="en-US" dirty="0"/>
              <a:t>&lt;pet species=“Cat”&gt;&lt;something&gt;&lt;/something&gt;&lt;/pet&gt;</a:t>
            </a:r>
          </a:p>
          <a:p>
            <a:endParaRPr lang="en-US" dirty="0"/>
          </a:p>
          <a:p>
            <a:r>
              <a:rPr lang="en-US" dirty="0"/>
              <a:t>&lt;pet species=“Cat” </a:t>
            </a:r>
            <a:r>
              <a:rPr lang="en-US" dirty="0" err="1"/>
              <a:t>doNotCare</a:t>
            </a:r>
            <a:r>
              <a:rPr lang="en-US" dirty="0"/>
              <a:t>=“nope”&gt; &lt;/pet&gt;</a:t>
            </a:r>
          </a:p>
        </p:txBody>
      </p:sp>
      <p:cxnSp>
        <p:nvCxnSpPr>
          <p:cNvPr id="7" name="Straight Arrow Connector 6"/>
          <p:cNvCxnSpPr/>
          <p:nvPr/>
        </p:nvCxnSpPr>
        <p:spPr>
          <a:xfrm>
            <a:off x="2101015" y="785932"/>
            <a:ext cx="0" cy="304800"/>
          </a:xfrm>
          <a:prstGeom prst="straightConnector1">
            <a:avLst/>
          </a:prstGeom>
          <a:ln w="381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101015" y="1547932"/>
            <a:ext cx="0" cy="304800"/>
          </a:xfrm>
          <a:prstGeom prst="straightConnector1">
            <a:avLst/>
          </a:prstGeom>
          <a:ln w="381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01015" y="2233732"/>
            <a:ext cx="0" cy="304800"/>
          </a:xfrm>
          <a:prstGeom prst="straightConnector1">
            <a:avLst/>
          </a:prstGeom>
          <a:ln w="381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15615" y="785932"/>
            <a:ext cx="0" cy="304800"/>
          </a:xfrm>
          <a:prstGeom prst="straightConnector1">
            <a:avLst/>
          </a:prstGeom>
          <a:ln w="381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15615" y="1547932"/>
            <a:ext cx="0" cy="304800"/>
          </a:xfrm>
          <a:prstGeom prst="straightConnector1">
            <a:avLst/>
          </a:prstGeom>
          <a:ln w="381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15615" y="2233732"/>
            <a:ext cx="0" cy="304800"/>
          </a:xfrm>
          <a:prstGeom prst="straightConnector1">
            <a:avLst/>
          </a:prstGeom>
          <a:ln w="381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DA53BF-A561-48A5-82E4-3EEFE81381E2}"/>
              </a:ext>
            </a:extLst>
          </p:cNvPr>
          <p:cNvCxnSpPr/>
          <p:nvPr/>
        </p:nvCxnSpPr>
        <p:spPr>
          <a:xfrm>
            <a:off x="2101015" y="2708862"/>
            <a:ext cx="0" cy="304800"/>
          </a:xfrm>
          <a:prstGeom prst="straightConnector1">
            <a:avLst/>
          </a:prstGeom>
          <a:ln w="381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AFB6E3-EB0B-46C3-85EF-91F10D35872E}"/>
              </a:ext>
            </a:extLst>
          </p:cNvPr>
          <p:cNvCxnSpPr/>
          <p:nvPr/>
        </p:nvCxnSpPr>
        <p:spPr>
          <a:xfrm>
            <a:off x="4615615" y="2708862"/>
            <a:ext cx="0" cy="304800"/>
          </a:xfrm>
          <a:prstGeom prst="straightConnector1">
            <a:avLst/>
          </a:prstGeom>
          <a:ln w="381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645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143140-AE24-481E-ACAE-7F2244F07FD3}"/>
              </a:ext>
            </a:extLst>
          </p:cNvPr>
          <p:cNvSpPr>
            <a:spLocks noGrp="1"/>
          </p:cNvSpPr>
          <p:nvPr>
            <p:ph idx="1"/>
          </p:nvPr>
        </p:nvSpPr>
        <p:spPr/>
        <p:txBody>
          <a:bodyPr>
            <a:normAutofit fontScale="85000" lnSpcReduction="20000"/>
          </a:bodyPr>
          <a:lstStyle/>
          <a:p>
            <a:r>
              <a:rPr lang="en-US" b="1" dirty="0"/>
              <a:t>Scala made reading, VERY easy</a:t>
            </a:r>
          </a:p>
          <a:p>
            <a:pPr algn="ctr"/>
            <a:r>
              <a:rPr lang="en-US" i="1" u="sng" dirty="0"/>
              <a:t>But they focused so much on it, they made writing painful</a:t>
            </a:r>
          </a:p>
          <a:p>
            <a:pPr marL="457200" lvl="1" indent="0" algn="ctr">
              <a:buNone/>
            </a:pPr>
            <a:endParaRPr lang="en-US" i="1" u="sng" dirty="0"/>
          </a:p>
          <a:p>
            <a:pPr algn="ctr"/>
            <a:r>
              <a:rPr lang="en-US" sz="3300" b="1" i="1" dirty="0"/>
              <a:t>Even the creator of Scala regrets it</a:t>
            </a:r>
          </a:p>
          <a:p>
            <a:pPr lvl="2"/>
            <a:endParaRPr lang="en-US" dirty="0"/>
          </a:p>
          <a:p>
            <a:pPr algn="ctr"/>
            <a:r>
              <a:rPr lang="en-US" dirty="0"/>
              <a:t>Reminder: you will see a tremendous amount of BAD XML writing code online</a:t>
            </a:r>
          </a:p>
          <a:p>
            <a:pPr lvl="2"/>
            <a:endParaRPr lang="en-US" dirty="0"/>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Writing?</a:t>
            </a:r>
          </a:p>
        </p:txBody>
      </p:sp>
    </p:spTree>
    <p:extLst>
      <p:ext uri="{BB962C8B-B14F-4D97-AF65-F5344CB8AC3E}">
        <p14:creationId xmlns:p14="http://schemas.microsoft.com/office/powerpoint/2010/main" val="21566946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3522FB-6D73-450D-92AA-DE9C776C2D0B}"/>
              </a:ext>
            </a:extLst>
          </p:cNvPr>
          <p:cNvSpPr>
            <a:spLocks noGrp="1"/>
          </p:cNvSpPr>
          <p:nvPr>
            <p:ph type="body" idx="1"/>
          </p:nvPr>
        </p:nvSpPr>
        <p:spPr/>
        <p:txBody>
          <a:bodyPr/>
          <a:lstStyle/>
          <a:p>
            <a:r>
              <a:rPr lang="en-US" dirty="0"/>
              <a:t>Read</a:t>
            </a:r>
          </a:p>
        </p:txBody>
      </p:sp>
      <p:sp>
        <p:nvSpPr>
          <p:cNvPr id="5" name="Content Placeholder 4">
            <a:extLst>
              <a:ext uri="{FF2B5EF4-FFF2-40B4-BE49-F238E27FC236}">
                <a16:creationId xmlns:a16="http://schemas.microsoft.com/office/drawing/2014/main" id="{96866891-804D-4141-AFCC-892E29E0C8BD}"/>
              </a:ext>
            </a:extLst>
          </p:cNvPr>
          <p:cNvSpPr>
            <a:spLocks noGrp="1"/>
          </p:cNvSpPr>
          <p:nvPr>
            <p:ph sz="half" idx="2"/>
          </p:nvPr>
        </p:nvSpPr>
        <p:spPr/>
        <p:txBody>
          <a:bodyPr/>
          <a:lstStyle/>
          <a:p>
            <a:r>
              <a:rPr lang="en-US" dirty="0"/>
              <a:t>Initial </a:t>
            </a:r>
            <a:r>
              <a:rPr lang="en-US" dirty="0" err="1"/>
              <a:t>loadXML</a:t>
            </a:r>
            <a:r>
              <a:rPr lang="en-US" dirty="0"/>
              <a:t>()</a:t>
            </a:r>
          </a:p>
        </p:txBody>
      </p:sp>
      <p:sp>
        <p:nvSpPr>
          <p:cNvPr id="6" name="Text Placeholder 5">
            <a:extLst>
              <a:ext uri="{FF2B5EF4-FFF2-40B4-BE49-F238E27FC236}">
                <a16:creationId xmlns:a16="http://schemas.microsoft.com/office/drawing/2014/main" id="{102165FC-3CA5-4317-B69D-0EE4A0A3CE7B}"/>
              </a:ext>
            </a:extLst>
          </p:cNvPr>
          <p:cNvSpPr>
            <a:spLocks noGrp="1"/>
          </p:cNvSpPr>
          <p:nvPr>
            <p:ph type="body" sz="quarter" idx="3"/>
          </p:nvPr>
        </p:nvSpPr>
        <p:spPr/>
        <p:txBody>
          <a:bodyPr/>
          <a:lstStyle/>
          <a:p>
            <a:r>
              <a:rPr lang="en-US" dirty="0"/>
              <a:t>Write</a:t>
            </a:r>
          </a:p>
        </p:txBody>
      </p:sp>
      <p:sp>
        <p:nvSpPr>
          <p:cNvPr id="4" name="Rectangle 1">
            <a:extLst>
              <a:ext uri="{FF2B5EF4-FFF2-40B4-BE49-F238E27FC236}">
                <a16:creationId xmlns:a16="http://schemas.microsoft.com/office/drawing/2014/main" id="{E6A49A8E-89EB-420B-9A7D-20B14FC1A53D}"/>
              </a:ext>
            </a:extLst>
          </p:cNvPr>
          <p:cNvSpPr>
            <a:spLocks noGrp="1" noChangeArrowheads="1"/>
          </p:cNvSpPr>
          <p:nvPr>
            <p:ph sz="quarter" idx="4"/>
          </p:nvPr>
        </p:nvSpPr>
        <p:spPr bwMode="auto">
          <a:xfrm>
            <a:off x="6421436" y="1438292"/>
            <a:ext cx="571502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lvl="0" indent="0" defTabSz="914400" eaLnBrk="0" fontAlgn="base" hangingPunct="0">
              <a:spcBef>
                <a:spcPct val="0"/>
              </a:spcBef>
              <a:spcAft>
                <a:spcPct val="0"/>
              </a:spcAft>
              <a:buClrTx/>
              <a:buNone/>
            </a:pPr>
            <a:r>
              <a:rPr lang="en-US" altLang="en-US" sz="2400" b="1" dirty="0" err="1">
                <a:solidFill>
                  <a:srgbClr val="000080"/>
                </a:solidFill>
                <a:latin typeface="Courier New" panose="02070309020205020404" pitchFamily="49" charset="0"/>
                <a:cs typeface="Courier New" panose="02070309020205020404" pitchFamily="49" charset="0"/>
              </a:rPr>
              <a:t>val</a:t>
            </a:r>
            <a:r>
              <a:rPr lang="en-US" altLang="en-US" sz="2400" b="1" dirty="0">
                <a:solidFill>
                  <a:srgbClr val="000080"/>
                </a:solidFill>
                <a:latin typeface="Courier New" panose="02070309020205020404" pitchFamily="49" charset="0"/>
                <a:cs typeface="Courier New" panose="02070309020205020404" pitchFamily="49" charset="0"/>
              </a:rPr>
              <a:t> </a:t>
            </a:r>
            <a:r>
              <a:rPr lang="en-US" altLang="en-US" sz="2400" i="1" dirty="0" err="1">
                <a:solidFill>
                  <a:srgbClr val="660E7A"/>
                </a:solidFill>
                <a:latin typeface="Courier New" panose="02070309020205020404" pitchFamily="49" charset="0"/>
                <a:cs typeface="Courier New" panose="02070309020205020404" pitchFamily="49" charset="0"/>
              </a:rPr>
              <a:t>newPets</a:t>
            </a:r>
            <a:r>
              <a:rPr lang="en-US" altLang="en-US" sz="2400" i="1" dirty="0">
                <a:solidFill>
                  <a:srgbClr val="660E7A"/>
                </a:solidFill>
                <a:latin typeface="Courier New" panose="02070309020205020404" pitchFamily="49" charset="0"/>
                <a:cs typeface="Courier New" panose="020703090202050204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i="1" dirty="0" err="1">
                <a:solidFill>
                  <a:srgbClr val="660E7A"/>
                </a:solidFill>
                <a:latin typeface="Courier New" panose="02070309020205020404" pitchFamily="49" charset="0"/>
                <a:cs typeface="Courier New" panose="02070309020205020404" pitchFamily="49" charset="0"/>
              </a:rPr>
              <a:t>owner</a:t>
            </a:r>
            <a:r>
              <a:rPr lang="en-US" altLang="en-US" sz="2400" dirty="0" err="1">
                <a:solidFill>
                  <a:srgbClr val="000000"/>
                </a:solidFill>
                <a:latin typeface="Courier New" panose="02070309020205020404" pitchFamily="49" charset="0"/>
                <a:cs typeface="Courier New" panose="02070309020205020404" pitchFamily="49" charset="0"/>
              </a:rPr>
              <a:t>.writeXml</a:t>
            </a:r>
            <a:r>
              <a:rPr lang="en-US" altLang="en-US" sz="2400" dirty="0">
                <a:solidFill>
                  <a:srgbClr val="000000"/>
                </a:solidFill>
                <a:latin typeface="Courier New" panose="02070309020205020404" pitchFamily="49" charset="0"/>
                <a:cs typeface="Courier New" panose="02070309020205020404" pitchFamily="49" charset="0"/>
              </a:rPr>
              <a:t>()</a:t>
            </a:r>
            <a:endParaRPr lang="en-US" altLang="en-US" sz="5400" dirty="0">
              <a:latin typeface="Arial" panose="020B0604020202020204" pitchFamily="34" charset="0"/>
            </a:endParaRPr>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normAutofit fontScale="90000"/>
          </a:bodyPr>
          <a:lstStyle/>
          <a:p>
            <a:r>
              <a:rPr lang="en-US" dirty="0"/>
              <a:t>Read’s write counterparts</a:t>
            </a:r>
          </a:p>
        </p:txBody>
      </p:sp>
    </p:spTree>
    <p:extLst>
      <p:ext uri="{BB962C8B-B14F-4D97-AF65-F5344CB8AC3E}">
        <p14:creationId xmlns:p14="http://schemas.microsoft.com/office/powerpoint/2010/main" val="37286769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6866891-804D-4141-AFCC-892E29E0C8BD}"/>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sz="2000" b="1" dirty="0">
                <a:solidFill>
                  <a:srgbClr val="000080"/>
                </a:solidFill>
                <a:latin typeface="Courier New" panose="02070309020205020404" pitchFamily="49" charset="0"/>
                <a:cs typeface="Courier New" panose="02070309020205020404" pitchFamily="49" charset="0"/>
              </a:rPr>
              <a:t>def </a:t>
            </a:r>
            <a:r>
              <a:rPr lang="en-US" altLang="en-US" sz="2000" dirty="0" err="1">
                <a:solidFill>
                  <a:srgbClr val="000000"/>
                </a:solidFill>
                <a:latin typeface="Courier New" panose="02070309020205020404" pitchFamily="49" charset="0"/>
                <a:cs typeface="Courier New" panose="02070309020205020404" pitchFamily="49" charset="0"/>
              </a:rPr>
              <a:t>writeXml</a:t>
            </a:r>
            <a:r>
              <a:rPr lang="en-US" altLang="en-US" sz="2000" dirty="0">
                <a:solidFill>
                  <a:srgbClr val="000000"/>
                </a:solidFill>
                <a:latin typeface="Courier New" panose="02070309020205020404" pitchFamily="49" charset="0"/>
                <a:cs typeface="Courier New" panose="02070309020205020404" pitchFamily="49" charset="0"/>
              </a:rPr>
              <a:t>(): Elem = {</a:t>
            </a:r>
          </a:p>
          <a:p>
            <a:pPr marL="0" lvl="0" indent="0" defTabSz="914400" eaLnBrk="0" fontAlgn="base" hangingPunct="0">
              <a:spcBef>
                <a:spcPct val="0"/>
              </a:spcBef>
              <a:spcAft>
                <a:spcPct val="0"/>
              </a:spcAft>
              <a:buClrTx/>
              <a:buNone/>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chemeClr val="bg1">
                    <a:lumMod val="50000"/>
                  </a:schemeClr>
                </a:solidFill>
                <a:latin typeface="Courier New" panose="02070309020205020404" pitchFamily="49" charset="0"/>
                <a:cs typeface="Courier New" panose="02070309020205020404" pitchFamily="49" charset="0"/>
              </a:rPr>
              <a:t>//make attribute list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80"/>
                </a:solidFill>
                <a:latin typeface="Courier New" panose="02070309020205020404" pitchFamily="49" charset="0"/>
                <a:cs typeface="Courier New" panose="02070309020205020404" pitchFamily="49" charset="0"/>
              </a:rPr>
              <a:t>val</a:t>
            </a:r>
            <a:r>
              <a:rPr lang="en-US" altLang="en-US" sz="2000" b="1" dirty="0">
                <a:solidFill>
                  <a:srgbClr val="00008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attr</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mutable.HashMap</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dirty="0">
                <a:solidFill>
                  <a:srgbClr val="20999D"/>
                </a:solidFill>
                <a:latin typeface="Courier New" panose="02070309020205020404" pitchFamily="49" charset="0"/>
                <a:cs typeface="Courier New" panose="02070309020205020404" pitchFamily="49" charset="0"/>
              </a:rPr>
              <a:t>String</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20999D"/>
                </a:solidFill>
                <a:latin typeface="Courier New" panose="02070309020205020404" pitchFamily="49" charset="0"/>
                <a:cs typeface="Courier New" panose="02070309020205020404" pitchFamily="49" charset="0"/>
              </a:rPr>
              <a:t>String</a:t>
            </a:r>
            <a:r>
              <a:rPr lang="en-US" altLang="en-US" sz="20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None/>
            </a:pPr>
            <a:r>
              <a:rPr lang="en-US" altLang="en-US" sz="2000" dirty="0">
                <a:solidFill>
                  <a:srgbClr val="000000"/>
                </a:solidFill>
                <a:latin typeface="Courier New" panose="02070309020205020404" pitchFamily="49" charset="0"/>
                <a:cs typeface="Courier New" panose="02070309020205020404" pitchFamily="49" charset="0"/>
              </a:rPr>
              <a:t>	= </a:t>
            </a:r>
            <a:r>
              <a:rPr lang="en-US" altLang="en-US" sz="2000" dirty="0" err="1">
                <a:solidFill>
                  <a:srgbClr val="000000"/>
                </a:solidFill>
                <a:latin typeface="Courier New" panose="02070309020205020404" pitchFamily="49" charset="0"/>
                <a:cs typeface="Courier New" panose="02070309020205020404" pitchFamily="49" charset="0"/>
              </a:rPr>
              <a:t>mutable.HashMap</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008000"/>
                </a:solidFill>
                <a:latin typeface="Courier New" panose="02070309020205020404" pitchFamily="49" charset="0"/>
                <a:cs typeface="Courier New" panose="02070309020205020404" pitchFamily="49" charset="0"/>
              </a:rPr>
              <a:t>"species"</a:t>
            </a:r>
            <a:r>
              <a:rPr lang="en-US" altLang="en-US" sz="2000" dirty="0">
                <a:solidFill>
                  <a:srgbClr val="000000"/>
                </a:solidFill>
                <a:latin typeface="Courier New" panose="02070309020205020404" pitchFamily="49" charset="0"/>
                <a:cs typeface="Courier New" panose="02070309020205020404" pitchFamily="49" charset="0"/>
              </a:rPr>
              <a:t>, species))</a:t>
            </a:r>
          </a:p>
          <a:p>
            <a:pPr marL="0" lvl="0" indent="0" defTabSz="914400" eaLnBrk="0" fontAlgn="base" hangingPunct="0">
              <a:spcBef>
                <a:spcPct val="0"/>
              </a:spcBef>
              <a:spcAft>
                <a:spcPct val="0"/>
              </a:spcAft>
              <a:buClrTx/>
              <a:buNone/>
            </a:pPr>
            <a:endParaRPr lang="en-US" altLang="en-US" sz="20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chemeClr val="bg1">
                    <a:lumMod val="50000"/>
                  </a:schemeClr>
                </a:solidFill>
                <a:latin typeface="Courier New" panose="02070309020205020404" pitchFamily="49" charset="0"/>
                <a:cs typeface="Courier New" panose="02070309020205020404" pitchFamily="49" charset="0"/>
              </a:rPr>
              <a:t>//make text part if needed</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80"/>
                </a:solidFill>
                <a:latin typeface="Courier New" panose="02070309020205020404" pitchFamily="49" charset="0"/>
                <a:cs typeface="Courier New" panose="02070309020205020404" pitchFamily="49" charset="0"/>
              </a:rPr>
              <a:t>val</a:t>
            </a:r>
            <a:r>
              <a:rPr lang="en-US" altLang="en-US" sz="2000" b="1" dirty="0">
                <a:solidFill>
                  <a:srgbClr val="000080"/>
                </a:solidFill>
                <a:latin typeface="Courier New" panose="02070309020205020404" pitchFamily="49" charset="0"/>
                <a:cs typeface="Courier New" panose="020703090202050204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text = </a:t>
            </a:r>
            <a:r>
              <a:rPr lang="en-US" altLang="en-US" sz="2000" i="1" dirty="0">
                <a:solidFill>
                  <a:srgbClr val="000000"/>
                </a:solidFill>
                <a:latin typeface="Courier New" panose="02070309020205020404" pitchFamily="49" charset="0"/>
                <a:cs typeface="Courier New" panose="02070309020205020404" pitchFamily="49" charset="0"/>
              </a:rPr>
              <a:t>Text</a:t>
            </a:r>
            <a:r>
              <a:rPr lang="en-US" altLang="en-US" sz="2000" dirty="0">
                <a:solidFill>
                  <a:srgbClr val="000000"/>
                </a:solidFill>
                <a:latin typeface="Courier New" panose="02070309020205020404" pitchFamily="49" charset="0"/>
                <a:cs typeface="Courier New" panose="02070309020205020404" pitchFamily="49" charset="0"/>
              </a:rPr>
              <a:t>(name)</a:t>
            </a:r>
          </a:p>
          <a:p>
            <a:pPr marL="0" lvl="0" indent="0" defTabSz="914400" eaLnBrk="0" fontAlgn="base" hangingPunct="0">
              <a:spcBef>
                <a:spcPct val="0"/>
              </a:spcBef>
              <a:spcAft>
                <a:spcPct val="0"/>
              </a:spcAft>
              <a:buClrTx/>
              <a:buNone/>
            </a:pPr>
            <a:endParaRPr lang="en-US" altLang="en-US" sz="20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chemeClr val="bg1">
                    <a:lumMod val="50000"/>
                  </a:schemeClr>
                </a:solidFill>
                <a:latin typeface="Courier New" panose="02070309020205020404" pitchFamily="49" charset="0"/>
                <a:cs typeface="Courier New" panose="02070309020205020404" pitchFamily="49" charset="0"/>
              </a:rPr>
              <a:t>//make the node</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return </a:t>
            </a:r>
            <a:r>
              <a:rPr lang="en-US" altLang="en-US" sz="2000" dirty="0" err="1">
                <a:solidFill>
                  <a:srgbClr val="000000"/>
                </a:solidFill>
                <a:latin typeface="Courier New" panose="02070309020205020404" pitchFamily="49" charset="0"/>
                <a:cs typeface="Courier New" panose="02070309020205020404" pitchFamily="49" charset="0"/>
              </a:rPr>
              <a:t>XMLHelper.</a:t>
            </a:r>
            <a:r>
              <a:rPr lang="en-US" altLang="en-US" sz="2000" i="1" dirty="0" err="1">
                <a:solidFill>
                  <a:srgbClr val="000000"/>
                </a:solidFill>
                <a:latin typeface="Courier New" panose="02070309020205020404" pitchFamily="49" charset="0"/>
                <a:cs typeface="Courier New" panose="02070309020205020404" pitchFamily="49" charset="0"/>
              </a:rPr>
              <a:t>makeNode</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008000"/>
                </a:solidFill>
                <a:latin typeface="Courier New" panose="02070309020205020404" pitchFamily="49" charset="0"/>
                <a:cs typeface="Courier New" panose="02070309020205020404" pitchFamily="49" charset="0"/>
              </a:rPr>
              <a:t>"pet"</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attr</a:t>
            </a:r>
            <a:r>
              <a:rPr lang="en-US" altLang="en-US" sz="2000" dirty="0">
                <a:solidFill>
                  <a:srgbClr val="000000"/>
                </a:solidFill>
                <a:latin typeface="Courier New" panose="02070309020205020404" pitchFamily="49" charset="0"/>
                <a:cs typeface="Courier New" panose="02070309020205020404" pitchFamily="49" charset="0"/>
              </a:rPr>
              <a:t>, text)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a:t>
            </a:r>
            <a:endParaRPr lang="en-US" altLang="en-US" sz="4800" dirty="0">
              <a:latin typeface="Arial" panose="020B0604020202020204" pitchFamily="34" charset="0"/>
            </a:endParaRPr>
          </a:p>
          <a:p>
            <a:endParaRPr lang="en-US" sz="2000" b="1" dirty="0"/>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Read’s write counterparts</a:t>
            </a:r>
          </a:p>
        </p:txBody>
      </p:sp>
      <p:sp>
        <p:nvSpPr>
          <p:cNvPr id="4" name="Rectangle 1">
            <a:extLst>
              <a:ext uri="{FF2B5EF4-FFF2-40B4-BE49-F238E27FC236}">
                <a16:creationId xmlns:a16="http://schemas.microsoft.com/office/drawing/2014/main" id="{12B8C79D-7E98-4ACE-B309-405B9C4E46AE}"/>
              </a:ext>
            </a:extLst>
          </p:cNvPr>
          <p:cNvSpPr>
            <a:spLocks noGrp="1" noChangeArrowheads="1"/>
          </p:cNvSpPr>
          <p:nvPr>
            <p:ph sz="half" idx="2"/>
          </p:nvPr>
        </p:nvSpPr>
        <p:spPr bwMode="auto">
          <a:xfrm>
            <a:off x="8509000" y="1117534"/>
            <a:ext cx="3305770"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400" b="1" dirty="0">
                <a:solidFill>
                  <a:schemeClr val="accent1">
                    <a:lumMod val="50000"/>
                  </a:schemeClr>
                </a:solidFill>
              </a:rPr>
              <a:t>Read</a:t>
            </a:r>
          </a:p>
          <a:p>
            <a:pPr algn="ctr"/>
            <a:r>
              <a:rPr lang="en-US" sz="4400" dirty="0">
                <a:solidFill>
                  <a:schemeClr val="accent1">
                    <a:lumMod val="50000"/>
                  </a:schemeClr>
                </a:solidFill>
              </a:rPr>
              <a:t>Load in leaf class</a:t>
            </a:r>
          </a:p>
          <a:p>
            <a:endParaRPr lang="en-US" sz="4400" dirty="0"/>
          </a:p>
          <a:p>
            <a:r>
              <a:rPr lang="en-US" sz="5400" b="1" dirty="0">
                <a:sym typeface="Wingdings" panose="05000000000000000000" pitchFamily="2" charset="2"/>
              </a:rPr>
              <a:t></a:t>
            </a:r>
            <a:r>
              <a:rPr lang="en-US" sz="5400" b="1" dirty="0"/>
              <a:t>Write</a:t>
            </a:r>
          </a:p>
        </p:txBody>
      </p:sp>
      <p:sp>
        <p:nvSpPr>
          <p:cNvPr id="6" name="TextBox 5">
            <a:extLst>
              <a:ext uri="{FF2B5EF4-FFF2-40B4-BE49-F238E27FC236}">
                <a16:creationId xmlns:a16="http://schemas.microsoft.com/office/drawing/2014/main" id="{6F7EBEFD-0247-D3CE-9949-316F4C9F93EB}"/>
              </a:ext>
            </a:extLst>
          </p:cNvPr>
          <p:cNvSpPr txBox="1"/>
          <p:nvPr/>
        </p:nvSpPr>
        <p:spPr>
          <a:xfrm>
            <a:off x="3014586" y="2678760"/>
            <a:ext cx="6136748" cy="461665"/>
          </a:xfrm>
          <a:prstGeom prst="rect">
            <a:avLst/>
          </a:prstGeom>
          <a:noFill/>
        </p:spPr>
        <p:txBody>
          <a:bodyPr wrap="square">
            <a:spAutoFit/>
          </a:bodyPr>
          <a:lstStyle/>
          <a:p>
            <a:endParaRPr lang="en-US" sz="2400" b="1" dirty="0"/>
          </a:p>
        </p:txBody>
      </p:sp>
    </p:spTree>
    <p:extLst>
      <p:ext uri="{BB962C8B-B14F-4D97-AF65-F5344CB8AC3E}">
        <p14:creationId xmlns:p14="http://schemas.microsoft.com/office/powerpoint/2010/main" val="2791773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6866891-804D-4141-AFCC-892E29E0C8BD}"/>
              </a:ext>
            </a:extLst>
          </p:cNvPr>
          <p:cNvSpPr>
            <a:spLocks noGrp="1"/>
          </p:cNvSpPr>
          <p:nvPr>
            <p:ph idx="1"/>
          </p:nvPr>
        </p:nvSpPr>
        <p:spPr/>
        <p:txBody>
          <a:bodyPr>
            <a:normAutofit fontScale="55000" lnSpcReduction="20000"/>
          </a:bodyPr>
          <a:lstStyle/>
          <a:p>
            <a:pPr marL="0" lvl="0" indent="0" defTabSz="914400" eaLnBrk="0" fontAlgn="base" hangingPunct="0">
              <a:spcBef>
                <a:spcPct val="0"/>
              </a:spcBef>
              <a:spcAft>
                <a:spcPct val="0"/>
              </a:spcAft>
              <a:buClrTx/>
              <a:buNone/>
            </a:pPr>
            <a:r>
              <a:rPr lang="en-US" altLang="en-US" sz="3600" b="1" dirty="0">
                <a:solidFill>
                  <a:srgbClr val="000080"/>
                </a:solidFill>
                <a:latin typeface="Courier New" panose="02070309020205020404" pitchFamily="49" charset="0"/>
                <a:cs typeface="Courier New" panose="02070309020205020404" pitchFamily="49" charset="0"/>
              </a:rPr>
              <a:t>def </a:t>
            </a:r>
            <a:r>
              <a:rPr lang="en-US" altLang="en-US" sz="3600" dirty="0" err="1">
                <a:solidFill>
                  <a:srgbClr val="000000"/>
                </a:solidFill>
                <a:latin typeface="Courier New" panose="02070309020205020404" pitchFamily="49" charset="0"/>
                <a:cs typeface="Courier New" panose="02070309020205020404" pitchFamily="49" charset="0"/>
              </a:rPr>
              <a:t>writeXml</a:t>
            </a:r>
            <a:r>
              <a:rPr lang="en-US" altLang="en-US" sz="3600" dirty="0">
                <a:solidFill>
                  <a:srgbClr val="000000"/>
                </a:solidFill>
                <a:latin typeface="Courier New" panose="02070309020205020404" pitchFamily="49" charset="0"/>
                <a:cs typeface="Courier New" panose="02070309020205020404" pitchFamily="49" charset="0"/>
              </a:rPr>
              <a:t>(): Elem = {</a:t>
            </a:r>
          </a:p>
          <a:p>
            <a:pPr marL="0" lvl="0" indent="0" defTabSz="914400" eaLnBrk="0" fontAlgn="base" hangingPunct="0">
              <a:spcBef>
                <a:spcPct val="0"/>
              </a:spcBef>
              <a:spcAft>
                <a:spcPct val="0"/>
              </a:spcAft>
              <a:buClrTx/>
              <a:buNone/>
            </a:pPr>
            <a:r>
              <a:rPr lang="en-US" altLang="en-US" sz="3600" dirty="0">
                <a:solidFill>
                  <a:schemeClr val="bg1">
                    <a:lumMod val="50000"/>
                  </a:schemeClr>
                </a:solidFill>
                <a:latin typeface="Courier New" panose="02070309020205020404" pitchFamily="49" charset="0"/>
                <a:cs typeface="Courier New" panose="02070309020205020404" pitchFamily="49" charset="0"/>
              </a:rPr>
              <a:t>    </a:t>
            </a:r>
            <a:r>
              <a:rPr lang="en-US" altLang="en-US" sz="3600" b="1" dirty="0">
                <a:solidFill>
                  <a:schemeClr val="bg1">
                    <a:lumMod val="50000"/>
                  </a:schemeClr>
                </a:solidFill>
                <a:latin typeface="Courier New" panose="02070309020205020404" pitchFamily="49" charset="0"/>
                <a:cs typeface="Courier New" panose="02070309020205020404" pitchFamily="49" charset="0"/>
              </a:rPr>
              <a:t>//grab attributes</a:t>
            </a:r>
            <a:br>
              <a:rPr lang="en-US" altLang="en-US" sz="3600" dirty="0">
                <a:solidFill>
                  <a:srgbClr val="000000"/>
                </a:solidFill>
                <a:latin typeface="Courier New" panose="02070309020205020404" pitchFamily="49" charset="0"/>
                <a:cs typeface="Courier New" panose="02070309020205020404" pitchFamily="49" charset="0"/>
              </a:rPr>
            </a:b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b="1" dirty="0" err="1">
                <a:solidFill>
                  <a:srgbClr val="000080"/>
                </a:solidFill>
                <a:latin typeface="Courier New" panose="02070309020205020404" pitchFamily="49" charset="0"/>
                <a:cs typeface="Courier New" panose="02070309020205020404" pitchFamily="49" charset="0"/>
              </a:rPr>
              <a:t>val</a:t>
            </a:r>
            <a:r>
              <a:rPr lang="en-US" altLang="en-US" sz="3600" b="1" dirty="0">
                <a:solidFill>
                  <a:srgbClr val="000080"/>
                </a:solidFill>
                <a:latin typeface="Courier New" panose="02070309020205020404" pitchFamily="49" charset="0"/>
                <a:cs typeface="Courier New" panose="02070309020205020404" pitchFamily="49" charset="0"/>
              </a:rPr>
              <a:t> </a:t>
            </a:r>
            <a:r>
              <a:rPr lang="en-US" altLang="en-US" sz="3600" dirty="0" err="1">
                <a:solidFill>
                  <a:srgbClr val="000000"/>
                </a:solidFill>
                <a:latin typeface="Courier New" panose="02070309020205020404" pitchFamily="49" charset="0"/>
                <a:cs typeface="Courier New" panose="02070309020205020404" pitchFamily="49" charset="0"/>
              </a:rPr>
              <a:t>attr</a:t>
            </a: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dirty="0" err="1">
                <a:solidFill>
                  <a:srgbClr val="000000"/>
                </a:solidFill>
                <a:latin typeface="Courier New" panose="02070309020205020404" pitchFamily="49" charset="0"/>
                <a:cs typeface="Courier New" panose="02070309020205020404" pitchFamily="49" charset="0"/>
              </a:rPr>
              <a:t>mutable.HashMap</a:t>
            </a:r>
            <a:r>
              <a:rPr lang="en-US" altLang="en-US" sz="3600" dirty="0">
                <a:solidFill>
                  <a:srgbClr val="000000"/>
                </a:solidFill>
                <a:latin typeface="Courier New" panose="02070309020205020404" pitchFamily="49" charset="0"/>
                <a:cs typeface="Courier New" panose="02070309020205020404" pitchFamily="49" charset="0"/>
              </a:rPr>
              <a:t>[</a:t>
            </a:r>
            <a:r>
              <a:rPr lang="en-US" altLang="en-US" sz="3600" dirty="0" err="1">
                <a:solidFill>
                  <a:srgbClr val="20999D"/>
                </a:solidFill>
                <a:latin typeface="Courier New" panose="02070309020205020404" pitchFamily="49" charset="0"/>
                <a:cs typeface="Courier New" panose="02070309020205020404" pitchFamily="49" charset="0"/>
              </a:rPr>
              <a:t>String</a:t>
            </a:r>
            <a:r>
              <a:rPr lang="en-US" altLang="en-US" sz="3600" dirty="0" err="1">
                <a:solidFill>
                  <a:srgbClr val="000000"/>
                </a:solidFill>
                <a:latin typeface="Courier New" panose="02070309020205020404" pitchFamily="49" charset="0"/>
                <a:cs typeface="Courier New" panose="02070309020205020404" pitchFamily="49" charset="0"/>
              </a:rPr>
              <a:t>,</a:t>
            </a:r>
            <a:r>
              <a:rPr lang="en-US" altLang="en-US" sz="3600" dirty="0" err="1">
                <a:solidFill>
                  <a:srgbClr val="20999D"/>
                </a:solidFill>
                <a:latin typeface="Courier New" panose="02070309020205020404" pitchFamily="49" charset="0"/>
                <a:cs typeface="Courier New" panose="02070309020205020404" pitchFamily="49" charset="0"/>
              </a:rPr>
              <a:t>String</a:t>
            </a:r>
            <a:r>
              <a:rPr lang="en-US" altLang="en-US" sz="36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None/>
            </a:pPr>
            <a:r>
              <a:rPr lang="en-US" altLang="en-US" sz="3600" dirty="0">
                <a:solidFill>
                  <a:srgbClr val="000000"/>
                </a:solidFill>
                <a:latin typeface="Courier New" panose="02070309020205020404" pitchFamily="49" charset="0"/>
                <a:cs typeface="Courier New" panose="02070309020205020404" pitchFamily="49" charset="0"/>
              </a:rPr>
              <a:t>		= </a:t>
            </a:r>
            <a:r>
              <a:rPr lang="en-US" altLang="en-US" sz="3600" dirty="0" err="1">
                <a:solidFill>
                  <a:srgbClr val="000000"/>
                </a:solidFill>
                <a:latin typeface="Courier New" panose="02070309020205020404" pitchFamily="49" charset="0"/>
                <a:cs typeface="Courier New" panose="02070309020205020404" pitchFamily="49" charset="0"/>
              </a:rPr>
              <a:t>mutable.HashMap</a:t>
            </a:r>
            <a:r>
              <a:rPr lang="en-US" altLang="en-US" sz="3600" dirty="0">
                <a:solidFill>
                  <a:srgbClr val="000000"/>
                </a:solidFill>
                <a:latin typeface="Courier New" panose="02070309020205020404" pitchFamily="49" charset="0"/>
                <a:cs typeface="Courier New" panose="02070309020205020404" pitchFamily="49" charset="0"/>
              </a:rPr>
              <a:t>((</a:t>
            </a:r>
            <a:r>
              <a:rPr lang="en-US" altLang="en-US" sz="3600" b="1" dirty="0">
                <a:solidFill>
                  <a:srgbClr val="008000"/>
                </a:solidFill>
                <a:latin typeface="Courier New" panose="02070309020205020404" pitchFamily="49" charset="0"/>
                <a:cs typeface="Courier New" panose="02070309020205020404" pitchFamily="49" charset="0"/>
              </a:rPr>
              <a:t>"name"</a:t>
            </a: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i="1" dirty="0">
                <a:solidFill>
                  <a:srgbClr val="660E7A"/>
                </a:solidFill>
                <a:latin typeface="Courier New" panose="02070309020205020404" pitchFamily="49" charset="0"/>
                <a:cs typeface="Courier New" panose="02070309020205020404" pitchFamily="49" charset="0"/>
              </a:rPr>
              <a:t>owner</a:t>
            </a:r>
            <a:r>
              <a:rPr lang="en-US" altLang="en-US" sz="3600" dirty="0">
                <a:solidFill>
                  <a:srgbClr val="0000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None/>
            </a:pPr>
            <a:endParaRPr lang="en-US" altLang="en-US" sz="36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b="1" dirty="0">
                <a:solidFill>
                  <a:schemeClr val="bg1">
                    <a:lumMod val="50000"/>
                  </a:schemeClr>
                </a:solidFill>
                <a:latin typeface="Courier New" panose="02070309020205020404" pitchFamily="49" charset="0"/>
                <a:cs typeface="Courier New" panose="02070309020205020404" pitchFamily="49" charset="0"/>
              </a:rPr>
              <a:t>//run </a:t>
            </a:r>
            <a:r>
              <a:rPr lang="en-US" altLang="en-US" sz="3600" b="1" dirty="0" err="1">
                <a:solidFill>
                  <a:schemeClr val="bg1">
                    <a:lumMod val="50000"/>
                  </a:schemeClr>
                </a:solidFill>
                <a:latin typeface="Courier New" panose="02070309020205020404" pitchFamily="49" charset="0"/>
                <a:cs typeface="Courier New" panose="02070309020205020404" pitchFamily="49" charset="0"/>
              </a:rPr>
              <a:t>xmlWrite</a:t>
            </a:r>
            <a:r>
              <a:rPr lang="en-US" altLang="en-US" sz="3600" b="1" dirty="0">
                <a:solidFill>
                  <a:schemeClr val="bg1">
                    <a:lumMod val="50000"/>
                  </a:schemeClr>
                </a:solidFill>
                <a:latin typeface="Courier New" panose="02070309020205020404" pitchFamily="49" charset="0"/>
                <a:cs typeface="Courier New" panose="02070309020205020404" pitchFamily="49" charset="0"/>
              </a:rPr>
              <a:t> for each child </a:t>
            </a:r>
          </a:p>
          <a:p>
            <a:pPr marL="0" lvl="0" indent="0" defTabSz="914400" eaLnBrk="0" fontAlgn="base" hangingPunct="0">
              <a:spcBef>
                <a:spcPct val="0"/>
              </a:spcBef>
              <a:spcAft>
                <a:spcPct val="0"/>
              </a:spcAft>
              <a:buClrTx/>
              <a:buNone/>
            </a:pPr>
            <a:r>
              <a:rPr lang="en-US" altLang="en-US" sz="3600" dirty="0">
                <a:solidFill>
                  <a:schemeClr val="bg1">
                    <a:lumMod val="50000"/>
                  </a:schemeClr>
                </a:solidFill>
              </a:rPr>
              <a:t>    // </a:t>
            </a:r>
            <a:r>
              <a:rPr lang="en-US" altLang="en-US" sz="3600" b="1" dirty="0">
                <a:solidFill>
                  <a:schemeClr val="bg1">
                    <a:lumMod val="50000"/>
                  </a:schemeClr>
                </a:solidFill>
                <a:latin typeface="Courier New" panose="02070309020205020404" pitchFamily="49" charset="0"/>
                <a:cs typeface="Courier New" panose="02070309020205020404" pitchFamily="49" charset="0"/>
              </a:rPr>
              <a:t>with map when appliable</a:t>
            </a:r>
            <a:br>
              <a:rPr lang="en-US" altLang="en-US" sz="3600" dirty="0">
                <a:solidFill>
                  <a:srgbClr val="000000"/>
                </a:solidFill>
                <a:latin typeface="Courier New" panose="02070309020205020404" pitchFamily="49" charset="0"/>
                <a:cs typeface="Courier New" panose="02070309020205020404" pitchFamily="49" charset="0"/>
              </a:rPr>
            </a:b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b="1" dirty="0">
                <a:solidFill>
                  <a:srgbClr val="000080"/>
                </a:solidFill>
                <a:latin typeface="Courier New" panose="02070309020205020404" pitchFamily="49" charset="0"/>
                <a:cs typeface="Courier New" panose="02070309020205020404" pitchFamily="49" charset="0"/>
              </a:rPr>
              <a:t>var </a:t>
            </a:r>
            <a:r>
              <a:rPr lang="en-US" altLang="en-US" sz="3600" dirty="0" err="1">
                <a:solidFill>
                  <a:srgbClr val="000000"/>
                </a:solidFill>
                <a:latin typeface="Courier New" panose="02070309020205020404" pitchFamily="49" charset="0"/>
                <a:cs typeface="Courier New" panose="02070309020205020404" pitchFamily="49" charset="0"/>
              </a:rPr>
              <a:t>petXml</a:t>
            </a:r>
            <a:r>
              <a:rPr lang="en-US" altLang="en-US" sz="3600" dirty="0">
                <a:solidFill>
                  <a:srgbClr val="000000"/>
                </a:solidFill>
                <a:latin typeface="Courier New" panose="02070309020205020404" pitchFamily="49" charset="0"/>
                <a:cs typeface="Courier New" panose="02070309020205020404" pitchFamily="49" charset="0"/>
              </a:rPr>
              <a:t> = </a:t>
            </a:r>
            <a:r>
              <a:rPr lang="en-US" altLang="en-US" sz="3600" i="1" dirty="0" err="1">
                <a:solidFill>
                  <a:srgbClr val="660E7A"/>
                </a:solidFill>
                <a:latin typeface="Courier New" panose="02070309020205020404" pitchFamily="49" charset="0"/>
                <a:cs typeface="Courier New" panose="02070309020205020404" pitchFamily="49" charset="0"/>
              </a:rPr>
              <a:t>pets</a:t>
            </a:r>
            <a:r>
              <a:rPr lang="en-US" altLang="en-US" sz="3600" dirty="0" err="1">
                <a:solidFill>
                  <a:srgbClr val="000000"/>
                </a:solidFill>
                <a:latin typeface="Courier New" panose="02070309020205020404" pitchFamily="49" charset="0"/>
                <a:cs typeface="Courier New" panose="02070309020205020404" pitchFamily="49" charset="0"/>
              </a:rPr>
              <a:t>.map</a:t>
            </a:r>
            <a:r>
              <a:rPr lang="en-US" altLang="en-US" sz="3600" dirty="0">
                <a:solidFill>
                  <a:srgbClr val="000000"/>
                </a:solidFill>
                <a:latin typeface="Courier New" panose="02070309020205020404" pitchFamily="49" charset="0"/>
                <a:cs typeface="Courier New" panose="02070309020205020404" pitchFamily="49" charset="0"/>
              </a:rPr>
              <a:t>(x =&gt; </a:t>
            </a:r>
            <a:r>
              <a:rPr lang="en-US" altLang="en-US" sz="3600" dirty="0" err="1">
                <a:solidFill>
                  <a:srgbClr val="000000"/>
                </a:solidFill>
                <a:latin typeface="Courier New" panose="02070309020205020404" pitchFamily="49" charset="0"/>
                <a:cs typeface="Courier New" panose="02070309020205020404" pitchFamily="49" charset="0"/>
              </a:rPr>
              <a:t>x.writeXml</a:t>
            </a:r>
            <a:r>
              <a:rPr lang="en-US" altLang="en-US" sz="3600" dirty="0">
                <a:solidFill>
                  <a:srgbClr val="000000"/>
                </a:solidFill>
                <a:latin typeface="Courier New" panose="02070309020205020404" pitchFamily="49" charset="0"/>
                <a:cs typeface="Courier New" panose="02070309020205020404" pitchFamily="49" charset="0"/>
              </a:rPr>
              <a:t>())</a:t>
            </a:r>
            <a:br>
              <a:rPr lang="en-US" altLang="en-US" sz="3600" dirty="0">
                <a:solidFill>
                  <a:srgbClr val="000000"/>
                </a:solidFill>
                <a:latin typeface="Courier New" panose="02070309020205020404" pitchFamily="49" charset="0"/>
                <a:cs typeface="Courier New" panose="02070309020205020404" pitchFamily="49" charset="0"/>
              </a:rPr>
            </a:b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b="1" dirty="0">
                <a:solidFill>
                  <a:srgbClr val="000080"/>
                </a:solidFill>
                <a:latin typeface="Courier New" panose="02070309020205020404" pitchFamily="49" charset="0"/>
                <a:cs typeface="Courier New" panose="02070309020205020404" pitchFamily="49" charset="0"/>
              </a:rPr>
              <a:t>var </a:t>
            </a:r>
            <a:r>
              <a:rPr lang="en-US" altLang="en-US" sz="3600" dirty="0" err="1">
                <a:solidFill>
                  <a:srgbClr val="000000"/>
                </a:solidFill>
                <a:latin typeface="Courier New" panose="02070309020205020404" pitchFamily="49" charset="0"/>
                <a:cs typeface="Courier New" panose="02070309020205020404" pitchFamily="49" charset="0"/>
              </a:rPr>
              <a:t>ownerXml</a:t>
            </a:r>
            <a:r>
              <a:rPr lang="en-US" altLang="en-US" sz="3600" dirty="0">
                <a:solidFill>
                  <a:srgbClr val="000000"/>
                </a:solidFill>
                <a:latin typeface="Courier New" panose="02070309020205020404" pitchFamily="49" charset="0"/>
                <a:cs typeface="Courier New" panose="02070309020205020404" pitchFamily="49" charset="0"/>
              </a:rPr>
              <a:t> = </a:t>
            </a:r>
            <a:r>
              <a:rPr lang="en-US" altLang="en-US" sz="3600" dirty="0" err="1">
                <a:solidFill>
                  <a:srgbClr val="000000"/>
                </a:solidFill>
                <a:latin typeface="Courier New" panose="02070309020205020404" pitchFamily="49" charset="0"/>
                <a:cs typeface="Courier New" panose="02070309020205020404" pitchFamily="49" charset="0"/>
              </a:rPr>
              <a:t>XMLHelper.</a:t>
            </a:r>
            <a:r>
              <a:rPr lang="en-US" altLang="en-US" sz="3600" i="1" dirty="0" err="1">
                <a:solidFill>
                  <a:srgbClr val="000000"/>
                </a:solidFill>
                <a:latin typeface="Courier New" panose="02070309020205020404" pitchFamily="49" charset="0"/>
                <a:cs typeface="Courier New" panose="02070309020205020404" pitchFamily="49" charset="0"/>
              </a:rPr>
              <a:t>makeNode</a:t>
            </a:r>
            <a:r>
              <a:rPr lang="en-US" altLang="en-US" sz="3600" dirty="0">
                <a:solidFill>
                  <a:srgbClr val="000000"/>
                </a:solidFill>
                <a:latin typeface="Courier New" panose="02070309020205020404" pitchFamily="49" charset="0"/>
                <a:cs typeface="Courier New" panose="02070309020205020404" pitchFamily="49" charset="0"/>
              </a:rPr>
              <a:t>(</a:t>
            </a:r>
            <a:r>
              <a:rPr lang="en-US" altLang="en-US" sz="3600" b="1" dirty="0">
                <a:solidFill>
                  <a:srgbClr val="008000"/>
                </a:solidFill>
                <a:latin typeface="Courier New" panose="02070309020205020404" pitchFamily="49" charset="0"/>
                <a:cs typeface="Courier New" panose="02070309020205020404" pitchFamily="49" charset="0"/>
              </a:rPr>
              <a:t>"owner"</a:t>
            </a:r>
            <a:r>
              <a:rPr lang="en-US" altLang="en-US" sz="3600" dirty="0">
                <a:solidFill>
                  <a:srgbClr val="0000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None/>
            </a:pP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dirty="0" err="1">
                <a:solidFill>
                  <a:srgbClr val="000000"/>
                </a:solidFill>
                <a:latin typeface="Courier New" panose="02070309020205020404" pitchFamily="49" charset="0"/>
                <a:cs typeface="Courier New" panose="02070309020205020404" pitchFamily="49" charset="0"/>
              </a:rPr>
              <a:t>attr</a:t>
            </a:r>
            <a:r>
              <a:rPr lang="en-US" altLang="en-US" sz="3600" dirty="0">
                <a:solidFill>
                  <a:srgbClr val="0000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None/>
            </a:pPr>
            <a:endParaRPr lang="en-US" altLang="en-US" sz="36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b="1" dirty="0">
                <a:solidFill>
                  <a:schemeClr val="bg1">
                    <a:lumMod val="50000"/>
                  </a:schemeClr>
                </a:solidFill>
                <a:latin typeface="Courier New" panose="02070309020205020404" pitchFamily="49" charset="0"/>
                <a:cs typeface="Courier New" panose="02070309020205020404" pitchFamily="49" charset="0"/>
              </a:rPr>
              <a:t>//make merge children</a:t>
            </a:r>
            <a:br>
              <a:rPr lang="en-US" altLang="en-US" sz="3600" dirty="0">
                <a:solidFill>
                  <a:srgbClr val="000000"/>
                </a:solidFill>
                <a:latin typeface="Courier New" panose="02070309020205020404" pitchFamily="49" charset="0"/>
                <a:cs typeface="Courier New" panose="02070309020205020404" pitchFamily="49" charset="0"/>
              </a:rPr>
            </a:b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b="1" dirty="0" err="1">
                <a:solidFill>
                  <a:srgbClr val="000080"/>
                </a:solidFill>
                <a:latin typeface="Courier New" panose="02070309020205020404" pitchFamily="49" charset="0"/>
                <a:cs typeface="Courier New" panose="02070309020205020404" pitchFamily="49" charset="0"/>
              </a:rPr>
              <a:t>val</a:t>
            </a:r>
            <a:r>
              <a:rPr lang="en-US" altLang="en-US" sz="3600" b="1" dirty="0">
                <a:solidFill>
                  <a:srgbClr val="000080"/>
                </a:solidFill>
                <a:latin typeface="Courier New" panose="02070309020205020404" pitchFamily="49" charset="0"/>
                <a:cs typeface="Courier New" panose="02070309020205020404" pitchFamily="49" charset="0"/>
              </a:rPr>
              <a:t> </a:t>
            </a:r>
            <a:r>
              <a:rPr lang="en-US" altLang="en-US" sz="3600" dirty="0">
                <a:solidFill>
                  <a:srgbClr val="000000"/>
                </a:solidFill>
                <a:latin typeface="Courier New" panose="02070309020205020404" pitchFamily="49" charset="0"/>
                <a:cs typeface="Courier New" panose="02070309020205020404" pitchFamily="49" charset="0"/>
              </a:rPr>
              <a:t>children = </a:t>
            </a:r>
            <a:r>
              <a:rPr lang="en-US" altLang="en-US" sz="3600" dirty="0" err="1">
                <a:solidFill>
                  <a:srgbClr val="000000"/>
                </a:solidFill>
                <a:latin typeface="Courier New" panose="02070309020205020404" pitchFamily="49" charset="0"/>
                <a:cs typeface="Courier New" panose="02070309020205020404" pitchFamily="49" charset="0"/>
              </a:rPr>
              <a:t>ownerXml</a:t>
            </a:r>
            <a:r>
              <a:rPr lang="en-US" altLang="en-US" sz="3600" dirty="0">
                <a:solidFill>
                  <a:srgbClr val="000000"/>
                </a:solidFill>
                <a:latin typeface="Courier New" panose="02070309020205020404" pitchFamily="49" charset="0"/>
                <a:cs typeface="Courier New" panose="02070309020205020404" pitchFamily="49" charset="0"/>
              </a:rPr>
              <a:t> ++ </a:t>
            </a:r>
            <a:r>
              <a:rPr lang="en-US" altLang="en-US" sz="3600" dirty="0" err="1">
                <a:solidFill>
                  <a:srgbClr val="000000"/>
                </a:solidFill>
                <a:latin typeface="Courier New" panose="02070309020205020404" pitchFamily="49" charset="0"/>
                <a:cs typeface="Courier New" panose="02070309020205020404" pitchFamily="49" charset="0"/>
              </a:rPr>
              <a:t>petXml</a:t>
            </a:r>
            <a:endParaRPr lang="en-US" altLang="en-US" sz="36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endParaRPr lang="en-US" altLang="en-US" sz="36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None/>
            </a:pP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b="1" dirty="0">
                <a:solidFill>
                  <a:schemeClr val="bg1">
                    <a:lumMod val="50000"/>
                  </a:schemeClr>
                </a:solidFill>
                <a:latin typeface="Courier New" panose="02070309020205020404" pitchFamily="49" charset="0"/>
                <a:cs typeface="Courier New" panose="02070309020205020404" pitchFamily="49" charset="0"/>
              </a:rPr>
              <a:t>//make the node with the children and attributes</a:t>
            </a:r>
            <a:br>
              <a:rPr lang="en-US" altLang="en-US" sz="3600" dirty="0">
                <a:solidFill>
                  <a:srgbClr val="000000"/>
                </a:solidFill>
                <a:latin typeface="Courier New" panose="02070309020205020404" pitchFamily="49" charset="0"/>
                <a:cs typeface="Courier New" panose="02070309020205020404" pitchFamily="49" charset="0"/>
              </a:rPr>
            </a:b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dirty="0" err="1">
                <a:solidFill>
                  <a:srgbClr val="000000"/>
                </a:solidFill>
                <a:latin typeface="Courier New" panose="02070309020205020404" pitchFamily="49" charset="0"/>
                <a:cs typeface="Courier New" panose="02070309020205020404" pitchFamily="49" charset="0"/>
              </a:rPr>
              <a:t>XMLHelper.</a:t>
            </a:r>
            <a:r>
              <a:rPr lang="en-US" altLang="en-US" sz="3600" i="1" dirty="0" err="1">
                <a:solidFill>
                  <a:srgbClr val="000000"/>
                </a:solidFill>
                <a:latin typeface="Courier New" panose="02070309020205020404" pitchFamily="49" charset="0"/>
                <a:cs typeface="Courier New" panose="02070309020205020404" pitchFamily="49" charset="0"/>
              </a:rPr>
              <a:t>makeNode</a:t>
            </a:r>
            <a:r>
              <a:rPr lang="en-US" altLang="en-US" sz="3600" dirty="0">
                <a:solidFill>
                  <a:srgbClr val="000000"/>
                </a:solidFill>
                <a:latin typeface="Courier New" panose="02070309020205020404" pitchFamily="49" charset="0"/>
                <a:cs typeface="Courier New" panose="02070309020205020404" pitchFamily="49" charset="0"/>
              </a:rPr>
              <a:t>(</a:t>
            </a:r>
            <a:r>
              <a:rPr lang="en-US" altLang="en-US" sz="3600" b="1" dirty="0">
                <a:solidFill>
                  <a:srgbClr val="008000"/>
                </a:solidFill>
                <a:latin typeface="Courier New" panose="02070309020205020404" pitchFamily="49" charset="0"/>
                <a:cs typeface="Courier New" panose="02070309020205020404" pitchFamily="49" charset="0"/>
              </a:rPr>
              <a:t>"pets"</a:t>
            </a:r>
            <a:r>
              <a:rPr lang="en-US" altLang="en-US" sz="3600" dirty="0">
                <a:solidFill>
                  <a:srgbClr val="000000"/>
                </a:solidFill>
                <a:latin typeface="Courier New" panose="02070309020205020404" pitchFamily="49" charset="0"/>
                <a:cs typeface="Courier New" panose="02070309020205020404" pitchFamily="49" charset="0"/>
              </a:rPr>
              <a:t>, </a:t>
            </a:r>
            <a:r>
              <a:rPr lang="en-US" altLang="en-US" sz="3600" b="1" dirty="0">
                <a:solidFill>
                  <a:srgbClr val="000080"/>
                </a:solidFill>
                <a:latin typeface="Courier New" panose="02070309020205020404" pitchFamily="49" charset="0"/>
                <a:cs typeface="Courier New" panose="02070309020205020404" pitchFamily="49" charset="0"/>
              </a:rPr>
              <a:t>null</a:t>
            </a:r>
            <a:r>
              <a:rPr lang="en-US" altLang="en-US" sz="3600" dirty="0">
                <a:solidFill>
                  <a:srgbClr val="000000"/>
                </a:solidFill>
                <a:latin typeface="Courier New" panose="02070309020205020404" pitchFamily="49" charset="0"/>
                <a:cs typeface="Courier New" panose="02070309020205020404" pitchFamily="49" charset="0"/>
              </a:rPr>
              <a:t>, children)</a:t>
            </a:r>
            <a:br>
              <a:rPr lang="en-US" altLang="en-US" sz="3600" dirty="0">
                <a:solidFill>
                  <a:srgbClr val="000000"/>
                </a:solidFill>
                <a:latin typeface="Courier New" panose="02070309020205020404" pitchFamily="49" charset="0"/>
                <a:cs typeface="Courier New" panose="02070309020205020404" pitchFamily="49" charset="0"/>
              </a:rPr>
            </a:br>
            <a:r>
              <a:rPr lang="en-US" altLang="en-US" sz="3600" dirty="0">
                <a:solidFill>
                  <a:srgbClr val="000000"/>
                </a:solidFill>
                <a:latin typeface="Courier New" panose="02070309020205020404" pitchFamily="49" charset="0"/>
                <a:cs typeface="Courier New" panose="02070309020205020404" pitchFamily="49" charset="0"/>
              </a:rPr>
              <a:t>}</a:t>
            </a:r>
            <a:endParaRPr lang="en-US" altLang="en-US" sz="7200" dirty="0">
              <a:latin typeface="Arial" panose="020B0604020202020204" pitchFamily="34" charset="0"/>
            </a:endParaRPr>
          </a:p>
          <a:p>
            <a:endParaRPr lang="en-US" sz="3600" b="1" dirty="0"/>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Read’s write counterparts</a:t>
            </a:r>
          </a:p>
        </p:txBody>
      </p:sp>
      <p:sp>
        <p:nvSpPr>
          <p:cNvPr id="4" name="Rectangle 1">
            <a:extLst>
              <a:ext uri="{FF2B5EF4-FFF2-40B4-BE49-F238E27FC236}">
                <a16:creationId xmlns:a16="http://schemas.microsoft.com/office/drawing/2014/main" id="{12B8C79D-7E98-4ACE-B309-405B9C4E46AE}"/>
              </a:ext>
            </a:extLst>
          </p:cNvPr>
          <p:cNvSpPr>
            <a:spLocks noGrp="1" noChangeArrowheads="1"/>
          </p:cNvSpPr>
          <p:nvPr>
            <p:ph sz="half" idx="2"/>
          </p:nvPr>
        </p:nvSpPr>
        <p:spPr bwMode="auto">
          <a:xfrm>
            <a:off x="8509000" y="809756"/>
            <a:ext cx="330577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solidFill>
                  <a:schemeClr val="accent1">
                    <a:lumMod val="50000"/>
                  </a:schemeClr>
                </a:solidFill>
              </a:rPr>
              <a:t>Read</a:t>
            </a:r>
          </a:p>
          <a:p>
            <a:pPr algn="ctr"/>
            <a:r>
              <a:rPr lang="en-US" sz="4400" dirty="0">
                <a:solidFill>
                  <a:schemeClr val="accent1">
                    <a:lumMod val="50000"/>
                  </a:schemeClr>
                </a:solidFill>
              </a:rPr>
              <a:t>Load in normal class</a:t>
            </a:r>
          </a:p>
          <a:p>
            <a:endParaRPr lang="en-US" sz="4400" dirty="0"/>
          </a:p>
          <a:p>
            <a:r>
              <a:rPr lang="en-US" sz="5400" b="1" dirty="0">
                <a:sym typeface="Wingdings" panose="05000000000000000000" pitchFamily="2" charset="2"/>
              </a:rPr>
              <a:t></a:t>
            </a:r>
            <a:r>
              <a:rPr lang="en-US" sz="5400" b="1" dirty="0"/>
              <a:t>Write</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4461145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62A12-E033-4980-8920-FF438A2C5520}"/>
              </a:ext>
            </a:extLst>
          </p:cNvPr>
          <p:cNvSpPr>
            <a:spLocks noGrp="1"/>
          </p:cNvSpPr>
          <p:nvPr>
            <p:ph idx="1"/>
          </p:nvPr>
        </p:nvSpPr>
        <p:spPr/>
        <p:txBody>
          <a:bodyPr>
            <a:normAutofit/>
          </a:bodyPr>
          <a:lstStyle/>
          <a:p>
            <a:pPr marL="0" indent="0">
              <a:buNone/>
            </a:pPr>
            <a:r>
              <a:rPr lang="en-US" dirty="0"/>
              <a:t>&lt;?xml version="1.0" encoding="utf-8"?&gt;</a:t>
            </a:r>
          </a:p>
          <a:p>
            <a:pPr marL="0" indent="0">
              <a:buNone/>
            </a:pPr>
            <a:endParaRPr lang="en-US" dirty="0"/>
          </a:p>
          <a:p>
            <a:pPr marL="0" indent="0">
              <a:buNone/>
            </a:pPr>
            <a:r>
              <a:rPr lang="en-US" dirty="0"/>
              <a:t>&lt;pets&gt;</a:t>
            </a:r>
          </a:p>
          <a:p>
            <a:pPr marL="0" indent="0">
              <a:buNone/>
            </a:pPr>
            <a:r>
              <a:rPr lang="en-US" dirty="0"/>
              <a:t>   &lt;owner name=“Harold” /&gt;</a:t>
            </a:r>
          </a:p>
          <a:p>
            <a:pPr marL="0" indent="0">
              <a:buNone/>
            </a:pPr>
            <a:r>
              <a:rPr lang="en-US" dirty="0"/>
              <a:t>   &lt;pet species="Cat"&gt;Patty&lt;/pet&gt;</a:t>
            </a:r>
          </a:p>
          <a:p>
            <a:pPr marL="0" indent="0">
              <a:buNone/>
            </a:pPr>
            <a:r>
              <a:rPr lang="en-US" dirty="0"/>
              <a:t>   &lt;pet species="Dog"&gt;Dog&lt;/pet&gt;</a:t>
            </a:r>
          </a:p>
          <a:p>
            <a:pPr marL="0" indent="0">
              <a:buNone/>
            </a:pPr>
            <a:r>
              <a:rPr lang="en-US" dirty="0"/>
              <a:t>&lt;/pets&gt;</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a:t>XML</a:t>
            </a:r>
          </a:p>
        </p:txBody>
      </p:sp>
      <p:sp>
        <p:nvSpPr>
          <p:cNvPr id="6" name="TextBox 5"/>
          <p:cNvSpPr txBox="1"/>
          <p:nvPr/>
        </p:nvSpPr>
        <p:spPr>
          <a:xfrm>
            <a:off x="5005268" y="-73966"/>
            <a:ext cx="1941557" cy="461665"/>
          </a:xfrm>
          <a:prstGeom prst="rect">
            <a:avLst/>
          </a:prstGeom>
          <a:solidFill>
            <a:schemeClr val="accent6">
              <a:lumMod val="60000"/>
              <a:lumOff val="40000"/>
            </a:schemeClr>
          </a:solidFill>
          <a:scene3d>
            <a:camera prst="orthographicFront"/>
            <a:lightRig rig="threePt" dir="t"/>
          </a:scene3d>
          <a:sp3d>
            <a:bevelT prst="relaxedInset"/>
          </a:sp3d>
        </p:spPr>
        <p:txBody>
          <a:bodyPr wrap="none" rtlCol="0">
            <a:spAutoFit/>
          </a:bodyPr>
          <a:lstStyle/>
          <a:p>
            <a:pPr algn="ctr"/>
            <a:r>
              <a:rPr lang="en-US" sz="2400" dirty="0"/>
              <a:t>Declaration</a:t>
            </a:r>
          </a:p>
        </p:txBody>
      </p:sp>
      <p:cxnSp>
        <p:nvCxnSpPr>
          <p:cNvPr id="8" name="Straight Arrow Connector 7"/>
          <p:cNvCxnSpPr>
            <a:stCxn id="6" idx="1"/>
          </p:cNvCxnSpPr>
          <p:nvPr/>
        </p:nvCxnSpPr>
        <p:spPr>
          <a:xfrm flipH="1">
            <a:off x="4100146" y="156867"/>
            <a:ext cx="905122" cy="454967"/>
          </a:xfrm>
          <a:prstGeom prst="straightConnector1">
            <a:avLst/>
          </a:prstGeom>
          <a:ln w="762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27666" y="1405750"/>
            <a:ext cx="3174267" cy="461665"/>
          </a:xfrm>
          <a:prstGeom prst="rect">
            <a:avLst/>
          </a:prstGeom>
          <a:solidFill>
            <a:schemeClr val="accent6">
              <a:lumMod val="60000"/>
              <a:lumOff val="40000"/>
            </a:schemeClr>
          </a:solidFill>
          <a:scene3d>
            <a:camera prst="orthographicFront"/>
            <a:lightRig rig="threePt" dir="t"/>
          </a:scene3d>
          <a:sp3d>
            <a:bevelT prst="relaxedInset"/>
          </a:sp3d>
        </p:spPr>
        <p:txBody>
          <a:bodyPr wrap="none" rtlCol="0">
            <a:spAutoFit/>
          </a:bodyPr>
          <a:lstStyle/>
          <a:p>
            <a:r>
              <a:rPr lang="en-US" sz="2400" dirty="0"/>
              <a:t>Root tag (only one) </a:t>
            </a:r>
          </a:p>
        </p:txBody>
      </p:sp>
      <p:cxnSp>
        <p:nvCxnSpPr>
          <p:cNvPr id="10" name="Straight Arrow Connector 9"/>
          <p:cNvCxnSpPr>
            <a:cxnSpLocks/>
            <a:stCxn id="9" idx="1"/>
          </p:cNvCxnSpPr>
          <p:nvPr/>
        </p:nvCxnSpPr>
        <p:spPr>
          <a:xfrm flipH="1">
            <a:off x="1752600" y="1636583"/>
            <a:ext cx="775066" cy="344617"/>
          </a:xfrm>
          <a:prstGeom prst="straightConnector1">
            <a:avLst/>
          </a:prstGeom>
          <a:ln w="762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58148" y="1133137"/>
            <a:ext cx="2590800" cy="1200329"/>
          </a:xfrm>
          <a:prstGeom prst="rect">
            <a:avLst/>
          </a:prstGeom>
          <a:solidFill>
            <a:schemeClr val="accent6">
              <a:lumMod val="60000"/>
              <a:lumOff val="40000"/>
            </a:schemeClr>
          </a:solidFill>
          <a:scene3d>
            <a:camera prst="orthographicFront"/>
            <a:lightRig rig="threePt" dir="t"/>
          </a:scene3d>
          <a:sp3d>
            <a:bevelT prst="relaxedInset"/>
          </a:sp3d>
        </p:spPr>
        <p:txBody>
          <a:bodyPr wrap="square" rtlCol="0">
            <a:spAutoFit/>
          </a:bodyPr>
          <a:lstStyle/>
          <a:p>
            <a:pPr algn="ctr"/>
            <a:r>
              <a:rPr lang="en-US" sz="2400" dirty="0"/>
              <a:t>Tag not enclosing anything </a:t>
            </a:r>
          </a:p>
        </p:txBody>
      </p:sp>
      <p:cxnSp>
        <p:nvCxnSpPr>
          <p:cNvPr id="12" name="Straight Arrow Connector 11"/>
          <p:cNvCxnSpPr>
            <a:cxnSpLocks/>
            <a:stCxn id="11" idx="1"/>
          </p:cNvCxnSpPr>
          <p:nvPr/>
        </p:nvCxnSpPr>
        <p:spPr>
          <a:xfrm flipH="1">
            <a:off x="6736725" y="1733302"/>
            <a:ext cx="1421423" cy="925941"/>
          </a:xfrm>
          <a:prstGeom prst="straightConnector1">
            <a:avLst/>
          </a:prstGeom>
          <a:ln w="762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59116" y="5981965"/>
            <a:ext cx="1524000" cy="461665"/>
          </a:xfrm>
          <a:prstGeom prst="rect">
            <a:avLst/>
          </a:prstGeom>
          <a:solidFill>
            <a:schemeClr val="accent6">
              <a:lumMod val="60000"/>
              <a:lumOff val="40000"/>
            </a:schemeClr>
          </a:solidFill>
          <a:scene3d>
            <a:camera prst="orthographicFront"/>
            <a:lightRig rig="threePt" dir="t"/>
          </a:scene3d>
          <a:sp3d>
            <a:bevelT prst="relaxedInset"/>
          </a:sp3d>
        </p:spPr>
        <p:txBody>
          <a:bodyPr wrap="square" rtlCol="0">
            <a:spAutoFit/>
          </a:bodyPr>
          <a:lstStyle/>
          <a:p>
            <a:r>
              <a:rPr lang="en-US" sz="2400" dirty="0"/>
              <a:t>Start tag</a:t>
            </a:r>
          </a:p>
        </p:txBody>
      </p:sp>
      <p:cxnSp>
        <p:nvCxnSpPr>
          <p:cNvPr id="17" name="Straight Arrow Connector 16"/>
          <p:cNvCxnSpPr>
            <a:cxnSpLocks/>
            <a:stCxn id="16" idx="1"/>
          </p:cNvCxnSpPr>
          <p:nvPr/>
        </p:nvCxnSpPr>
        <p:spPr>
          <a:xfrm flipH="1" flipV="1">
            <a:off x="1752600" y="3771900"/>
            <a:ext cx="606516" cy="2440898"/>
          </a:xfrm>
          <a:prstGeom prst="straightConnector1">
            <a:avLst/>
          </a:prstGeom>
          <a:ln w="762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224948" y="3204408"/>
            <a:ext cx="1524000" cy="461665"/>
          </a:xfrm>
          <a:prstGeom prst="rect">
            <a:avLst/>
          </a:prstGeom>
          <a:solidFill>
            <a:schemeClr val="accent6">
              <a:lumMod val="60000"/>
              <a:lumOff val="40000"/>
            </a:schemeClr>
          </a:solidFill>
          <a:scene3d>
            <a:camera prst="orthographicFront"/>
            <a:lightRig rig="threePt" dir="t"/>
          </a:scene3d>
          <a:sp3d>
            <a:bevelT prst="relaxedInset"/>
          </a:sp3d>
        </p:spPr>
        <p:txBody>
          <a:bodyPr wrap="square" rtlCol="0">
            <a:spAutoFit/>
          </a:bodyPr>
          <a:lstStyle/>
          <a:p>
            <a:r>
              <a:rPr lang="en-US" sz="2400" dirty="0"/>
              <a:t>End tag</a:t>
            </a:r>
          </a:p>
        </p:txBody>
      </p:sp>
      <p:cxnSp>
        <p:nvCxnSpPr>
          <p:cNvPr id="22" name="Straight Arrow Connector 21"/>
          <p:cNvCxnSpPr>
            <a:cxnSpLocks/>
            <a:stCxn id="21" idx="1"/>
          </p:cNvCxnSpPr>
          <p:nvPr/>
        </p:nvCxnSpPr>
        <p:spPr>
          <a:xfrm flipH="1">
            <a:off x="7935418" y="3435241"/>
            <a:ext cx="1289530" cy="91089"/>
          </a:xfrm>
          <a:prstGeom prst="straightConnector1">
            <a:avLst/>
          </a:prstGeom>
          <a:ln w="762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8" idx="1"/>
          </p:cNvCxnSpPr>
          <p:nvPr/>
        </p:nvCxnSpPr>
        <p:spPr>
          <a:xfrm flipH="1" flipV="1">
            <a:off x="6203325" y="3788933"/>
            <a:ext cx="354623" cy="1023838"/>
          </a:xfrm>
          <a:prstGeom prst="straightConnector1">
            <a:avLst/>
          </a:prstGeom>
          <a:ln w="762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57948" y="4397272"/>
            <a:ext cx="2667000" cy="830997"/>
          </a:xfrm>
          <a:prstGeom prst="rect">
            <a:avLst/>
          </a:prstGeom>
          <a:solidFill>
            <a:schemeClr val="accent6">
              <a:lumMod val="60000"/>
              <a:lumOff val="40000"/>
            </a:schemeClr>
          </a:solidFill>
          <a:scene3d>
            <a:camera prst="orthographicFront"/>
            <a:lightRig rig="threePt" dir="t"/>
          </a:scene3d>
          <a:sp3d>
            <a:bevelT prst="relaxedInset"/>
          </a:sp3d>
        </p:spPr>
        <p:txBody>
          <a:bodyPr wrap="square" rtlCol="0">
            <a:spAutoFit/>
          </a:bodyPr>
          <a:lstStyle/>
          <a:p>
            <a:pPr algn="ctr"/>
            <a:r>
              <a:rPr lang="en-US" sz="2400" dirty="0"/>
              <a:t>Text enclosed in tag</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030A45D-E0DC-91A3-5415-4409064F0BB1}"/>
                  </a:ext>
                </a:extLst>
              </p14:cNvPr>
              <p14:cNvContentPartPr/>
              <p14:nvPr/>
            </p14:nvContentPartPr>
            <p14:xfrm>
              <a:off x="295200" y="600120"/>
              <a:ext cx="8887320" cy="3715200"/>
            </p14:xfrm>
          </p:contentPart>
        </mc:Choice>
        <mc:Fallback>
          <p:pic>
            <p:nvPicPr>
              <p:cNvPr id="4" name="Ink 3">
                <a:extLst>
                  <a:ext uri="{FF2B5EF4-FFF2-40B4-BE49-F238E27FC236}">
                    <a16:creationId xmlns:a16="http://schemas.microsoft.com/office/drawing/2014/main" id="{4030A45D-E0DC-91A3-5415-4409064F0BB1}"/>
                  </a:ext>
                </a:extLst>
              </p:cNvPr>
              <p:cNvPicPr/>
              <p:nvPr/>
            </p:nvPicPr>
            <p:blipFill>
              <a:blip r:embed="rId3"/>
              <a:stretch>
                <a:fillRect/>
              </a:stretch>
            </p:blipFill>
            <p:spPr>
              <a:xfrm>
                <a:off x="285840" y="590760"/>
                <a:ext cx="8906040" cy="3733920"/>
              </a:xfrm>
              <a:prstGeom prst="rect">
                <a:avLst/>
              </a:prstGeom>
            </p:spPr>
          </p:pic>
        </mc:Fallback>
      </mc:AlternateContent>
    </p:spTree>
    <p:extLst>
      <p:ext uri="{BB962C8B-B14F-4D97-AF65-F5344CB8AC3E}">
        <p14:creationId xmlns:p14="http://schemas.microsoft.com/office/powerpoint/2010/main" val="19158016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D2D2205-83D0-4DDA-B6A1-52ADBC771A1B}"/>
              </a:ext>
            </a:extLst>
          </p:cNvPr>
          <p:cNvSpPr>
            <a:spLocks noGrp="1"/>
          </p:cNvSpPr>
          <p:nvPr>
            <p:ph idx="1"/>
          </p:nvPr>
        </p:nvSpPr>
        <p:spPr/>
        <p:txBody>
          <a:bodyPr>
            <a:normAutofit fontScale="55000" lnSpcReduction="20000"/>
          </a:bodyPr>
          <a:lstStyle/>
          <a:p>
            <a:pPr marL="742950" indent="-742950">
              <a:buFont typeface="+mj-lt"/>
              <a:buAutoNum type="arabicPeriod"/>
            </a:pPr>
            <a:r>
              <a:rPr lang="en-US" dirty="0"/>
              <a:t>Best practice has all the tags as constant strings to avoid mistyping</a:t>
            </a:r>
          </a:p>
          <a:p>
            <a:pPr marL="742950" indent="-742950">
              <a:buFont typeface="+mj-lt"/>
              <a:buAutoNum type="arabicPeriod"/>
            </a:pPr>
            <a:r>
              <a:rPr lang="en-US" dirty="0"/>
              <a:t>The way presented has very little “copy and toss” that many other option have</a:t>
            </a:r>
          </a:p>
          <a:p>
            <a:pPr marL="1028700" lvl="1" indent="-571500">
              <a:buFont typeface="Arial" panose="020B0604020202020204" pitchFamily="34" charset="0"/>
              <a:buChar char="•"/>
            </a:pPr>
            <a:r>
              <a:rPr lang="en-US" dirty="0"/>
              <a:t>I could have used the +: type operators to add in a new element, BUT</a:t>
            </a:r>
          </a:p>
          <a:p>
            <a:pPr marL="1485900" lvl="2" indent="-571500">
              <a:buFont typeface="Arial" panose="020B0604020202020204" pitchFamily="34" charset="0"/>
              <a:buChar char="•"/>
            </a:pPr>
            <a:r>
              <a:rPr lang="en-US" dirty="0"/>
              <a:t>That shifts the datatype to </a:t>
            </a:r>
            <a:r>
              <a:rPr lang="en-US" dirty="0" err="1"/>
              <a:t>NodeSeq</a:t>
            </a:r>
            <a:r>
              <a:rPr lang="en-US" dirty="0"/>
              <a:t> (this is NOT Seq[Node])</a:t>
            </a:r>
          </a:p>
          <a:p>
            <a:pPr marL="1485900" lvl="2" indent="-571500">
              <a:buFont typeface="Arial" panose="020B0604020202020204" pitchFamily="34" charset="0"/>
              <a:buChar char="•"/>
            </a:pPr>
            <a:r>
              <a:rPr lang="en-US" dirty="0"/>
              <a:t>I still need to make the Elem…at that point I might as well fully utilize the function</a:t>
            </a:r>
          </a:p>
          <a:p>
            <a:pPr marL="742950" indent="-742950">
              <a:buFont typeface="+mj-lt"/>
              <a:buAutoNum type="arabicPeriod"/>
            </a:pPr>
            <a:r>
              <a:rPr lang="en-US" dirty="0"/>
              <a:t>Have a function for loading each class</a:t>
            </a:r>
          </a:p>
          <a:p>
            <a:pPr marL="742950" indent="-742950">
              <a:buFont typeface="+mj-lt"/>
              <a:buAutoNum type="arabicPeriod"/>
            </a:pPr>
            <a:r>
              <a:rPr lang="en-US" dirty="0"/>
              <a:t>To meet the pattern, I MUST have a trait (interface) with </a:t>
            </a:r>
            <a:r>
              <a:rPr lang="en-US" dirty="0" err="1"/>
              <a:t>loadXML</a:t>
            </a:r>
            <a:r>
              <a:rPr lang="en-US" dirty="0"/>
              <a:t> and </a:t>
            </a:r>
            <a:r>
              <a:rPr lang="en-US" dirty="0" err="1"/>
              <a:t>writeXML</a:t>
            </a:r>
            <a:r>
              <a:rPr lang="en-US" dirty="0"/>
              <a:t> for each class</a:t>
            </a:r>
          </a:p>
          <a:p>
            <a:pPr marL="1028700" lvl="1" indent="-571500">
              <a:buFont typeface="Arial" panose="020B0604020202020204" pitchFamily="34" charset="0"/>
              <a:buChar char="•"/>
            </a:pPr>
            <a:r>
              <a:rPr lang="en-US" dirty="0"/>
              <a:t>Sample code does this</a:t>
            </a:r>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Best practice</a:t>
            </a:r>
          </a:p>
        </p:txBody>
      </p:sp>
    </p:spTree>
    <p:extLst>
      <p:ext uri="{BB962C8B-B14F-4D97-AF65-F5344CB8AC3E}">
        <p14:creationId xmlns:p14="http://schemas.microsoft.com/office/powerpoint/2010/main" val="4279427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143140-AE24-481E-ACAE-7F2244F07FD3}"/>
              </a:ext>
            </a:extLst>
          </p:cNvPr>
          <p:cNvSpPr>
            <a:spLocks noGrp="1"/>
          </p:cNvSpPr>
          <p:nvPr>
            <p:ph idx="1"/>
          </p:nvPr>
        </p:nvSpPr>
        <p:spPr/>
        <p:txBody>
          <a:bodyPr>
            <a:normAutofit fontScale="77500" lnSpcReduction="20000"/>
          </a:bodyPr>
          <a:lstStyle/>
          <a:p>
            <a:r>
              <a:rPr lang="en-US" dirty="0"/>
              <a:t>This is the declaration and save</a:t>
            </a:r>
          </a:p>
          <a:p>
            <a:pPr marL="914400" lvl="2" indent="0">
              <a:buNone/>
            </a:pPr>
            <a:r>
              <a:rPr lang="en-US" dirty="0" err="1"/>
              <a:t>XML.save</a:t>
            </a:r>
            <a:r>
              <a:rPr lang="en-US" dirty="0"/>
              <a:t>("anotherPet.xml", temp, "UTF-8", true, null)</a:t>
            </a:r>
          </a:p>
          <a:p>
            <a:pPr marL="914400" lvl="2" indent="0">
              <a:buNone/>
            </a:pPr>
            <a:endParaRPr lang="en-US" dirty="0"/>
          </a:p>
          <a:p>
            <a:r>
              <a:rPr lang="en-US" dirty="0"/>
              <a:t>The meaning in order: </a:t>
            </a:r>
          </a:p>
          <a:p>
            <a:pPr lvl="2"/>
            <a:r>
              <a:rPr lang="en-US" dirty="0"/>
              <a:t>file name</a:t>
            </a:r>
          </a:p>
          <a:p>
            <a:pPr lvl="2"/>
            <a:r>
              <a:rPr lang="en-US" dirty="0"/>
              <a:t>xml tree</a:t>
            </a:r>
          </a:p>
          <a:p>
            <a:pPr lvl="2"/>
            <a:r>
              <a:rPr lang="en-US" dirty="0"/>
              <a:t>Encoding</a:t>
            </a:r>
          </a:p>
          <a:p>
            <a:pPr lvl="2"/>
            <a:r>
              <a:rPr lang="en-US" dirty="0"/>
              <a:t>add the top declaration</a:t>
            </a:r>
          </a:p>
          <a:p>
            <a:pPr lvl="2"/>
            <a:r>
              <a:rPr lang="en-US" dirty="0"/>
              <a:t>add more documentation</a:t>
            </a:r>
          </a:p>
        </p:txBody>
      </p:sp>
      <p:sp>
        <p:nvSpPr>
          <p:cNvPr id="2" name="Title 1">
            <a:extLst>
              <a:ext uri="{FF2B5EF4-FFF2-40B4-BE49-F238E27FC236}">
                <a16:creationId xmlns:a16="http://schemas.microsoft.com/office/drawing/2014/main" id="{FA580684-4038-4B2C-9BF5-272003F22307}"/>
              </a:ext>
            </a:extLst>
          </p:cNvPr>
          <p:cNvSpPr>
            <a:spLocks noGrp="1"/>
          </p:cNvSpPr>
          <p:nvPr>
            <p:ph type="title"/>
          </p:nvPr>
        </p:nvSpPr>
        <p:spPr/>
        <p:txBody>
          <a:bodyPr/>
          <a:lstStyle/>
          <a:p>
            <a:r>
              <a:rPr lang="en-US" dirty="0"/>
              <a:t>Main parts: </a:t>
            </a:r>
            <a:r>
              <a:rPr lang="en-US" b="1" dirty="0"/>
              <a:t>Top level class</a:t>
            </a:r>
            <a:endParaRPr lang="en-US" dirty="0"/>
          </a:p>
        </p:txBody>
      </p:sp>
      <p:cxnSp>
        <p:nvCxnSpPr>
          <p:cNvPr id="5" name="Straight Arrow Connector 4">
            <a:extLst>
              <a:ext uri="{FF2B5EF4-FFF2-40B4-BE49-F238E27FC236}">
                <a16:creationId xmlns:a16="http://schemas.microsoft.com/office/drawing/2014/main" id="{DD6820BB-622F-4A6F-BD9F-73D57C6C0748}"/>
              </a:ext>
            </a:extLst>
          </p:cNvPr>
          <p:cNvCxnSpPr>
            <a:cxnSpLocks/>
          </p:cNvCxnSpPr>
          <p:nvPr/>
        </p:nvCxnSpPr>
        <p:spPr>
          <a:xfrm flipV="1">
            <a:off x="3632200" y="1857375"/>
            <a:ext cx="692150" cy="10031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D5F87AD-383F-4111-9873-AAC5F7F4A165}"/>
              </a:ext>
            </a:extLst>
          </p:cNvPr>
          <p:cNvCxnSpPr>
            <a:cxnSpLocks/>
          </p:cNvCxnSpPr>
          <p:nvPr/>
        </p:nvCxnSpPr>
        <p:spPr>
          <a:xfrm flipV="1">
            <a:off x="3378200" y="1857375"/>
            <a:ext cx="3200400" cy="22701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73BC795-4977-417B-BF4A-22D8B8A84922}"/>
              </a:ext>
            </a:extLst>
          </p:cNvPr>
          <p:cNvCxnSpPr>
            <a:cxnSpLocks/>
          </p:cNvCxnSpPr>
          <p:nvPr/>
        </p:nvCxnSpPr>
        <p:spPr>
          <a:xfrm flipV="1">
            <a:off x="3632200" y="1857375"/>
            <a:ext cx="4445000" cy="28162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566941-4427-472D-89F7-72DE215F36A2}"/>
              </a:ext>
            </a:extLst>
          </p:cNvPr>
          <p:cNvCxnSpPr>
            <a:cxnSpLocks/>
          </p:cNvCxnSpPr>
          <p:nvPr/>
        </p:nvCxnSpPr>
        <p:spPr>
          <a:xfrm flipV="1">
            <a:off x="6096000" y="1955801"/>
            <a:ext cx="3263900" cy="32511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38F9FF-BA0E-4BFE-AE3A-E4F6F5579001}"/>
              </a:ext>
            </a:extLst>
          </p:cNvPr>
          <p:cNvCxnSpPr>
            <a:cxnSpLocks/>
          </p:cNvCxnSpPr>
          <p:nvPr/>
        </p:nvCxnSpPr>
        <p:spPr>
          <a:xfrm flipV="1">
            <a:off x="6578600" y="1857375"/>
            <a:ext cx="3556000" cy="38703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2483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62A12-E033-4980-8920-FF438A2C5520}"/>
              </a:ext>
            </a:extLst>
          </p:cNvPr>
          <p:cNvSpPr>
            <a:spLocks noGrp="1"/>
          </p:cNvSpPr>
          <p:nvPr>
            <p:ph idx="1"/>
          </p:nvPr>
        </p:nvSpPr>
        <p:spPr/>
        <p:txBody>
          <a:bodyPr>
            <a:normAutofit/>
          </a:bodyPr>
          <a:lstStyle/>
          <a:p>
            <a:r>
              <a:rPr lang="en-US" dirty="0"/>
              <a:t>&lt;?xml version="1.0" encoding="utf-8"?&gt;</a:t>
            </a:r>
          </a:p>
          <a:p>
            <a:endParaRPr lang="en-US" dirty="0"/>
          </a:p>
          <a:p>
            <a:r>
              <a:rPr lang="en-US" dirty="0"/>
              <a:t>&lt;pets&gt;</a:t>
            </a:r>
          </a:p>
          <a:p>
            <a:r>
              <a:rPr lang="en-US" dirty="0"/>
              <a:t>   &lt;owner name=“Harold” /&gt;</a:t>
            </a:r>
          </a:p>
          <a:p>
            <a:r>
              <a:rPr lang="en-US" dirty="0"/>
              <a:t>   &lt;pet species="Cat"&gt;Patty&lt;/pet&gt;</a:t>
            </a:r>
          </a:p>
          <a:p>
            <a:r>
              <a:rPr lang="en-US" dirty="0"/>
              <a:t>   &lt;pet species="Dog"&gt;Dog&lt;/pet&gt;</a:t>
            </a:r>
          </a:p>
          <a:p>
            <a:r>
              <a:rPr lang="en-US" dirty="0"/>
              <a:t>&lt;/pets&gt;</a:t>
            </a:r>
          </a:p>
          <a:p>
            <a:endParaRPr lang="en-US" dirty="0"/>
          </a:p>
        </p:txBody>
      </p:sp>
      <p:sp>
        <p:nvSpPr>
          <p:cNvPr id="2" name="Title 1"/>
          <p:cNvSpPr>
            <a:spLocks noGrp="1"/>
          </p:cNvSpPr>
          <p:nvPr>
            <p:ph type="title"/>
          </p:nvPr>
        </p:nvSpPr>
        <p:spPr/>
        <p:txBody>
          <a:bodyPr/>
          <a:lstStyle/>
          <a:p>
            <a:r>
              <a:rPr lang="en-US" dirty="0"/>
              <a:t>XML</a:t>
            </a:r>
          </a:p>
        </p:txBody>
      </p:sp>
      <p:sp>
        <p:nvSpPr>
          <p:cNvPr id="6" name="Content Placeholder 5">
            <a:extLst>
              <a:ext uri="{FF2B5EF4-FFF2-40B4-BE49-F238E27FC236}">
                <a16:creationId xmlns:a16="http://schemas.microsoft.com/office/drawing/2014/main" id="{43580A4A-F801-14B9-07D8-BA12FE37FE30}"/>
              </a:ext>
            </a:extLst>
          </p:cNvPr>
          <p:cNvSpPr txBox="1">
            <a:spLocks noGrp="1"/>
          </p:cNvSpPr>
          <p:nvPr>
            <p:ph sz="half" idx="2"/>
          </p:nvPr>
        </p:nvSpPr>
        <p:spPr/>
        <p:txBody>
          <a:bodyPr>
            <a:normAutofit fontScale="85000" lnSpcReduction="20000"/>
          </a:bodyPr>
          <a:lstStyle/>
          <a:p>
            <a:pPr algn="ctr"/>
            <a:r>
              <a:rPr lang="en-US" dirty="0"/>
              <a:t>You can nest as deep as you want.</a:t>
            </a:r>
          </a:p>
          <a:p>
            <a:pPr algn="ctr"/>
            <a:r>
              <a:rPr lang="en-US" dirty="0"/>
              <a:t>You can have as many attribute/value pairs as you want.</a:t>
            </a:r>
          </a:p>
          <a:p>
            <a:pPr algn="ctr"/>
            <a:r>
              <a:rPr lang="en-US" dirty="0"/>
              <a:t>You can already start to see why these patterns are good for XML</a:t>
            </a:r>
          </a:p>
        </p:txBody>
      </p:sp>
      <p:sp>
        <p:nvSpPr>
          <p:cNvPr id="23" name="TextBox 22">
            <a:extLst>
              <a:ext uri="{FF2B5EF4-FFF2-40B4-BE49-F238E27FC236}">
                <a16:creationId xmlns:a16="http://schemas.microsoft.com/office/drawing/2014/main" id="{A3CA1140-74CF-4D51-9541-D49D56BE7116}"/>
              </a:ext>
            </a:extLst>
          </p:cNvPr>
          <p:cNvSpPr txBox="1"/>
          <p:nvPr/>
        </p:nvSpPr>
        <p:spPr>
          <a:xfrm>
            <a:off x="3610544" y="1692057"/>
            <a:ext cx="1476686" cy="461665"/>
          </a:xfrm>
          <a:prstGeom prst="rect">
            <a:avLst/>
          </a:prstGeom>
          <a:solidFill>
            <a:schemeClr val="accent6">
              <a:lumMod val="60000"/>
              <a:lumOff val="40000"/>
            </a:schemeClr>
          </a:solidFill>
          <a:scene3d>
            <a:camera prst="orthographicFront"/>
            <a:lightRig rig="threePt" dir="t"/>
          </a:scene3d>
          <a:sp3d>
            <a:bevelT prst="relaxedInset"/>
          </a:sp3d>
        </p:spPr>
        <p:txBody>
          <a:bodyPr wrap="none" rtlCol="0">
            <a:spAutoFit/>
          </a:bodyPr>
          <a:lstStyle/>
          <a:p>
            <a:pPr algn="ctr"/>
            <a:r>
              <a:rPr lang="en-US" sz="2400" dirty="0"/>
              <a:t>Attribute</a:t>
            </a:r>
          </a:p>
        </p:txBody>
      </p:sp>
      <p:cxnSp>
        <p:nvCxnSpPr>
          <p:cNvPr id="24" name="Straight Arrow Connector 23">
            <a:extLst>
              <a:ext uri="{FF2B5EF4-FFF2-40B4-BE49-F238E27FC236}">
                <a16:creationId xmlns:a16="http://schemas.microsoft.com/office/drawing/2014/main" id="{04C0FFC1-D64D-4DB6-8B71-DDD57FEA5F5E}"/>
              </a:ext>
            </a:extLst>
          </p:cNvPr>
          <p:cNvCxnSpPr>
            <a:cxnSpLocks/>
            <a:stCxn id="23" idx="1"/>
          </p:cNvCxnSpPr>
          <p:nvPr/>
        </p:nvCxnSpPr>
        <p:spPr>
          <a:xfrm flipH="1">
            <a:off x="3122142" y="1922890"/>
            <a:ext cx="488402" cy="985410"/>
          </a:xfrm>
          <a:prstGeom prst="straightConnector1">
            <a:avLst/>
          </a:prstGeom>
          <a:ln w="762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91E5701-87D9-4739-BB5B-12ECCDD4BFAA}"/>
              </a:ext>
            </a:extLst>
          </p:cNvPr>
          <p:cNvSpPr txBox="1"/>
          <p:nvPr/>
        </p:nvSpPr>
        <p:spPr>
          <a:xfrm>
            <a:off x="5751042" y="1692057"/>
            <a:ext cx="1371600" cy="461665"/>
          </a:xfrm>
          <a:prstGeom prst="rect">
            <a:avLst/>
          </a:prstGeom>
          <a:solidFill>
            <a:schemeClr val="accent6">
              <a:lumMod val="60000"/>
              <a:lumOff val="40000"/>
            </a:schemeClr>
          </a:solidFill>
          <a:scene3d>
            <a:camera prst="orthographicFront"/>
            <a:lightRig rig="threePt" dir="t"/>
          </a:scene3d>
          <a:sp3d>
            <a:bevelT prst="relaxedInset"/>
          </a:sp3d>
        </p:spPr>
        <p:txBody>
          <a:bodyPr wrap="square" rtlCol="0">
            <a:spAutoFit/>
          </a:bodyPr>
          <a:lstStyle/>
          <a:p>
            <a:r>
              <a:rPr lang="en-US" sz="2400" dirty="0"/>
              <a:t>Value</a:t>
            </a:r>
          </a:p>
        </p:txBody>
      </p:sp>
      <p:cxnSp>
        <p:nvCxnSpPr>
          <p:cNvPr id="26" name="Straight Arrow Connector 25">
            <a:extLst>
              <a:ext uri="{FF2B5EF4-FFF2-40B4-BE49-F238E27FC236}">
                <a16:creationId xmlns:a16="http://schemas.microsoft.com/office/drawing/2014/main" id="{D0DBC131-59EF-4788-BEF9-9547CF1E9923}"/>
              </a:ext>
            </a:extLst>
          </p:cNvPr>
          <p:cNvCxnSpPr>
            <a:cxnSpLocks/>
            <a:stCxn id="25" idx="1"/>
          </p:cNvCxnSpPr>
          <p:nvPr/>
        </p:nvCxnSpPr>
        <p:spPr>
          <a:xfrm flipH="1">
            <a:off x="4902200" y="1922890"/>
            <a:ext cx="848842" cy="833010"/>
          </a:xfrm>
          <a:prstGeom prst="straightConnector1">
            <a:avLst/>
          </a:prstGeom>
          <a:ln w="76200">
            <a:solidFill>
              <a:schemeClr val="accent6">
                <a:lumMod val="60000"/>
                <a:lumOff val="40000"/>
              </a:schemeClr>
            </a:solidFill>
            <a:headEnd type="none" w="med" len="med"/>
            <a:tailEnd type="triangle" w="med" len="me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6CBF64C-6044-413C-B898-DC23EEF36659}"/>
              </a:ext>
            </a:extLst>
          </p:cNvPr>
          <p:cNvSpPr txBox="1"/>
          <p:nvPr/>
        </p:nvSpPr>
        <p:spPr>
          <a:xfrm>
            <a:off x="3122142" y="5873064"/>
            <a:ext cx="4419600" cy="830997"/>
          </a:xfrm>
          <a:prstGeom prst="rect">
            <a:avLst/>
          </a:prstGeom>
          <a:ln w="57150"/>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solidFill>
                  <a:srgbClr val="0070C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Nice layout and indentation are not required!</a:t>
            </a:r>
          </a:p>
        </p:txBody>
      </p:sp>
    </p:spTree>
    <p:extLst>
      <p:ext uri="{BB962C8B-B14F-4D97-AF65-F5344CB8AC3E}">
        <p14:creationId xmlns:p14="http://schemas.microsoft.com/office/powerpoint/2010/main" val="20970969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A6A41-B288-4E15-8B6A-BDB70F502D3C}"/>
              </a:ext>
            </a:extLst>
          </p:cNvPr>
          <p:cNvSpPr>
            <a:spLocks noGrp="1"/>
          </p:cNvSpPr>
          <p:nvPr>
            <p:ph idx="1"/>
          </p:nvPr>
        </p:nvSpPr>
        <p:spPr/>
        <p:txBody>
          <a:bodyPr>
            <a:normAutofit fontScale="70000" lnSpcReduction="20000"/>
          </a:bodyPr>
          <a:lstStyle/>
          <a:p>
            <a:pPr marL="0" indent="0">
              <a:buNone/>
            </a:pPr>
            <a:r>
              <a:rPr lang="en-US" dirty="0">
                <a:solidFill>
                  <a:schemeClr val="dk1"/>
                </a:solidFill>
                <a:latin typeface="Consolas" panose="020B0609020204030204" pitchFamily="49" charset="0"/>
              </a:rPr>
              <a:t>&lt;</a:t>
            </a:r>
            <a:r>
              <a:rPr lang="en-US" dirty="0" err="1">
                <a:solidFill>
                  <a:schemeClr val="dk1"/>
                </a:solidFill>
                <a:latin typeface="Consolas" panose="020B0609020204030204" pitchFamily="49" charset="0"/>
              </a:rPr>
              <a:t>RelativeLayout</a:t>
            </a: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xmlns:android</a:t>
            </a:r>
            <a:r>
              <a:rPr lang="en-US" dirty="0">
                <a:solidFill>
                  <a:schemeClr val="dk1"/>
                </a:solidFill>
                <a:latin typeface="Consolas" panose="020B0609020204030204" pitchFamily="49" charset="0"/>
              </a:rPr>
              <a:t>="http://schemas.android.com/</a:t>
            </a:r>
            <a:r>
              <a:rPr lang="en-US" dirty="0" err="1">
                <a:solidFill>
                  <a:schemeClr val="dk1"/>
                </a:solidFill>
                <a:latin typeface="Consolas" panose="020B0609020204030204" pitchFamily="49" charset="0"/>
              </a:rPr>
              <a:t>apk</a:t>
            </a:r>
            <a:r>
              <a:rPr lang="en-US" dirty="0">
                <a:solidFill>
                  <a:schemeClr val="dk1"/>
                </a:solidFill>
                <a:latin typeface="Consolas" panose="020B0609020204030204" pitchFamily="49" charset="0"/>
              </a:rPr>
              <a:t>/res/android"</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xmlns:tools</a:t>
            </a:r>
            <a:r>
              <a:rPr lang="en-US" dirty="0">
                <a:solidFill>
                  <a:schemeClr val="dk1"/>
                </a:solidFill>
                <a:latin typeface="Consolas" panose="020B0609020204030204" pitchFamily="49" charset="0"/>
              </a:rPr>
              <a:t>="http://schemas.android.com/tools"</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android:layout_width</a:t>
            </a:r>
            <a:r>
              <a:rPr lang="en-US" dirty="0">
                <a:solidFill>
                  <a:schemeClr val="dk1"/>
                </a:solidFill>
                <a:latin typeface="Consolas" panose="020B0609020204030204" pitchFamily="49" charset="0"/>
              </a:rPr>
              <a:t>="</a:t>
            </a:r>
            <a:r>
              <a:rPr lang="en-US" dirty="0" err="1">
                <a:solidFill>
                  <a:schemeClr val="dk1"/>
                </a:solidFill>
                <a:latin typeface="Consolas" panose="020B0609020204030204" pitchFamily="49" charset="0"/>
              </a:rPr>
              <a:t>match_parent</a:t>
            </a:r>
            <a:r>
              <a:rPr lang="en-US" dirty="0">
                <a:solidFill>
                  <a:schemeClr val="dk1"/>
                </a:solidFill>
                <a:latin typeface="Consolas" panose="020B0609020204030204" pitchFamily="49" charset="0"/>
              </a:rPr>
              <a:t>"</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android:layout_height</a:t>
            </a:r>
            <a:r>
              <a:rPr lang="en-US" dirty="0">
                <a:solidFill>
                  <a:schemeClr val="dk1"/>
                </a:solidFill>
                <a:latin typeface="Consolas" panose="020B0609020204030204" pitchFamily="49" charset="0"/>
              </a:rPr>
              <a:t>="</a:t>
            </a:r>
            <a:r>
              <a:rPr lang="en-US" dirty="0" err="1">
                <a:solidFill>
                  <a:schemeClr val="dk1"/>
                </a:solidFill>
                <a:latin typeface="Consolas" panose="020B0609020204030204" pitchFamily="49" charset="0"/>
              </a:rPr>
              <a:t>match_parent</a:t>
            </a:r>
            <a:r>
              <a:rPr lang="en-US" dirty="0">
                <a:solidFill>
                  <a:schemeClr val="dk1"/>
                </a:solidFill>
                <a:latin typeface="Consolas" panose="020B0609020204030204" pitchFamily="49" charset="0"/>
              </a:rPr>
              <a:t>"</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tools:context</a:t>
            </a:r>
            <a:r>
              <a:rPr lang="en-US" dirty="0">
                <a:solidFill>
                  <a:schemeClr val="dk1"/>
                </a:solidFill>
                <a:latin typeface="Consolas" panose="020B0609020204030204" pitchFamily="49" charset="0"/>
              </a:rPr>
              <a:t>=".</a:t>
            </a:r>
            <a:r>
              <a:rPr lang="en-US" dirty="0" err="1">
                <a:solidFill>
                  <a:schemeClr val="dk1"/>
                </a:solidFill>
                <a:latin typeface="Consolas" panose="020B0609020204030204" pitchFamily="49" charset="0"/>
              </a:rPr>
              <a:t>MyActivity</a:t>
            </a:r>
            <a:r>
              <a:rPr lang="en-US" dirty="0">
                <a:solidFill>
                  <a:schemeClr val="dk1"/>
                </a:solidFill>
                <a:latin typeface="Consolas" panose="020B0609020204030204" pitchFamily="49" charset="0"/>
              </a:rPr>
              <a:t>" &gt;</a:t>
            </a:r>
          </a:p>
          <a:p>
            <a:pPr marL="0" indent="0">
              <a:buNone/>
            </a:pPr>
            <a:endParaRPr lang="en-US" dirty="0">
              <a:solidFill>
                <a:schemeClr val="dk1"/>
              </a:solidFill>
              <a:latin typeface="Consolas" panose="020B0609020204030204" pitchFamily="49" charset="0"/>
            </a:endParaRPr>
          </a:p>
          <a:p>
            <a:pPr marL="0" indent="0">
              <a:buNone/>
            </a:pPr>
            <a:r>
              <a:rPr lang="en-US" dirty="0">
                <a:solidFill>
                  <a:schemeClr val="dk1"/>
                </a:solidFill>
                <a:latin typeface="Consolas" panose="020B0609020204030204" pitchFamily="49" charset="0"/>
              </a:rPr>
              <a:t>    &lt;</a:t>
            </a:r>
            <a:r>
              <a:rPr lang="en-US" dirty="0" err="1">
                <a:solidFill>
                  <a:schemeClr val="dk1"/>
                </a:solidFill>
                <a:latin typeface="Consolas" panose="020B0609020204030204" pitchFamily="49" charset="0"/>
              </a:rPr>
              <a:t>TextView</a:t>
            </a:r>
            <a:endParaRPr lang="en-US" dirty="0">
              <a:solidFill>
                <a:schemeClr val="dk1"/>
              </a:solidFill>
              <a:latin typeface="Consolas" panose="020B0609020204030204" pitchFamily="49" charset="0"/>
            </a:endParaRP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android:id</a:t>
            </a:r>
            <a:r>
              <a:rPr lang="en-US" dirty="0">
                <a:solidFill>
                  <a:schemeClr val="dk1"/>
                </a:solidFill>
                <a:latin typeface="Consolas" panose="020B0609020204030204" pitchFamily="49" charset="0"/>
              </a:rPr>
              <a:t>="@+id/</a:t>
            </a:r>
            <a:r>
              <a:rPr lang="en-US" dirty="0" err="1">
                <a:solidFill>
                  <a:schemeClr val="dk1"/>
                </a:solidFill>
                <a:latin typeface="Consolas" panose="020B0609020204030204" pitchFamily="49" charset="0"/>
              </a:rPr>
              <a:t>myTextView</a:t>
            </a:r>
            <a:r>
              <a:rPr lang="en-US" dirty="0">
                <a:solidFill>
                  <a:schemeClr val="dk1"/>
                </a:solidFill>
                <a:latin typeface="Consolas" panose="020B0609020204030204" pitchFamily="49" charset="0"/>
              </a:rPr>
              <a:t>"</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android:layout_width</a:t>
            </a:r>
            <a:r>
              <a:rPr lang="en-US" dirty="0">
                <a:solidFill>
                  <a:schemeClr val="dk1"/>
                </a:solidFill>
                <a:latin typeface="Consolas" panose="020B0609020204030204" pitchFamily="49" charset="0"/>
              </a:rPr>
              <a:t>="</a:t>
            </a:r>
            <a:r>
              <a:rPr lang="en-US" dirty="0" err="1">
                <a:solidFill>
                  <a:schemeClr val="dk1"/>
                </a:solidFill>
                <a:latin typeface="Consolas" panose="020B0609020204030204" pitchFamily="49" charset="0"/>
              </a:rPr>
              <a:t>wrap_content</a:t>
            </a:r>
            <a:r>
              <a:rPr lang="en-US" dirty="0">
                <a:solidFill>
                  <a:schemeClr val="dk1"/>
                </a:solidFill>
                <a:latin typeface="Consolas" panose="020B0609020204030204" pitchFamily="49" charset="0"/>
              </a:rPr>
              <a:t>"</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android:layout_height</a:t>
            </a:r>
            <a:r>
              <a:rPr lang="en-US" dirty="0">
                <a:solidFill>
                  <a:schemeClr val="dk1"/>
                </a:solidFill>
                <a:latin typeface="Consolas" panose="020B0609020204030204" pitchFamily="49" charset="0"/>
              </a:rPr>
              <a:t>="</a:t>
            </a:r>
            <a:r>
              <a:rPr lang="en-US" dirty="0" err="1">
                <a:solidFill>
                  <a:schemeClr val="dk1"/>
                </a:solidFill>
                <a:latin typeface="Consolas" panose="020B0609020204030204" pitchFamily="49" charset="0"/>
              </a:rPr>
              <a:t>wrap_content</a:t>
            </a:r>
            <a:r>
              <a:rPr lang="en-US" dirty="0">
                <a:solidFill>
                  <a:schemeClr val="dk1"/>
                </a:solidFill>
                <a:latin typeface="Consolas" panose="020B0609020204030204" pitchFamily="49" charset="0"/>
              </a:rPr>
              <a:t>"</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android:layout_centerHorizontal</a:t>
            </a:r>
            <a:r>
              <a:rPr lang="en-US" dirty="0">
                <a:solidFill>
                  <a:schemeClr val="dk1"/>
                </a:solidFill>
                <a:latin typeface="Consolas" panose="020B0609020204030204" pitchFamily="49" charset="0"/>
              </a:rPr>
              <a:t>="true"</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android:layout_centerVertical</a:t>
            </a:r>
            <a:r>
              <a:rPr lang="en-US" dirty="0">
                <a:solidFill>
                  <a:schemeClr val="dk1"/>
                </a:solidFill>
                <a:latin typeface="Consolas" panose="020B0609020204030204" pitchFamily="49" charset="0"/>
              </a:rPr>
              <a:t>="true"</a:t>
            </a:r>
          </a:p>
          <a:p>
            <a:pPr marL="0" indent="0">
              <a:buNone/>
            </a:pPr>
            <a:r>
              <a:rPr lang="en-US" dirty="0">
                <a:solidFill>
                  <a:schemeClr val="dk1"/>
                </a:solidFill>
                <a:latin typeface="Consolas" panose="020B0609020204030204" pitchFamily="49" charset="0"/>
              </a:rPr>
              <a:t>        </a:t>
            </a:r>
            <a:r>
              <a:rPr lang="en-US" dirty="0" err="1">
                <a:solidFill>
                  <a:schemeClr val="dk1"/>
                </a:solidFill>
                <a:latin typeface="Consolas" panose="020B0609020204030204" pitchFamily="49" charset="0"/>
              </a:rPr>
              <a:t>android:text</a:t>
            </a:r>
            <a:r>
              <a:rPr lang="en-US" dirty="0">
                <a:solidFill>
                  <a:schemeClr val="dk1"/>
                </a:solidFill>
                <a:latin typeface="Consolas" panose="020B0609020204030204" pitchFamily="49" charset="0"/>
              </a:rPr>
              <a:t>="@string/</a:t>
            </a:r>
            <a:r>
              <a:rPr lang="en-US" dirty="0" err="1">
                <a:solidFill>
                  <a:schemeClr val="dk1"/>
                </a:solidFill>
                <a:latin typeface="Consolas" panose="020B0609020204030204" pitchFamily="49" charset="0"/>
              </a:rPr>
              <a:t>hello_world</a:t>
            </a:r>
            <a:r>
              <a:rPr lang="en-US" dirty="0">
                <a:solidFill>
                  <a:schemeClr val="dk1"/>
                </a:solidFill>
                <a:latin typeface="Consolas" panose="020B0609020204030204" pitchFamily="49" charset="0"/>
              </a:rPr>
              <a:t>" /&gt;</a:t>
            </a:r>
          </a:p>
          <a:p>
            <a:pPr marL="0" indent="0">
              <a:buNone/>
            </a:pPr>
            <a:endParaRPr lang="en-US" dirty="0">
              <a:solidFill>
                <a:schemeClr val="dk1"/>
              </a:solidFill>
              <a:latin typeface="Consolas" panose="020B0609020204030204" pitchFamily="49" charset="0"/>
            </a:endParaRPr>
          </a:p>
          <a:p>
            <a:pPr marL="0" indent="0">
              <a:buNone/>
            </a:pPr>
            <a:r>
              <a:rPr lang="en-US" dirty="0">
                <a:solidFill>
                  <a:schemeClr val="dk1"/>
                </a:solidFill>
                <a:latin typeface="Consolas" panose="020B0609020204030204" pitchFamily="49" charset="0"/>
              </a:rPr>
              <a:t>&lt;/</a:t>
            </a:r>
            <a:r>
              <a:rPr lang="en-US" dirty="0" err="1">
                <a:solidFill>
                  <a:schemeClr val="dk1"/>
                </a:solidFill>
                <a:latin typeface="Consolas" panose="020B0609020204030204" pitchFamily="49" charset="0"/>
              </a:rPr>
              <a:t>RelativeLayout</a:t>
            </a:r>
            <a:r>
              <a:rPr lang="en-US" dirty="0">
                <a:solidFill>
                  <a:schemeClr val="dk1"/>
                </a:solidFill>
                <a:latin typeface="Consolas" panose="020B0609020204030204" pitchFamily="49" charset="0"/>
              </a:rPr>
              <a:t>&gt;</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a:t>Name spaces</a:t>
            </a:r>
          </a:p>
        </p:txBody>
      </p:sp>
      <p:sp>
        <p:nvSpPr>
          <p:cNvPr id="6" name="Content Placeholder 5">
            <a:extLst>
              <a:ext uri="{FF2B5EF4-FFF2-40B4-BE49-F238E27FC236}">
                <a16:creationId xmlns:a16="http://schemas.microsoft.com/office/drawing/2014/main" id="{B448672C-AB9A-5047-0B43-4E295B538694}"/>
              </a:ext>
            </a:extLst>
          </p:cNvPr>
          <p:cNvSpPr txBox="1">
            <a:spLocks noGrp="1"/>
          </p:cNvSpPr>
          <p:nvPr>
            <p:ph sz="half" idx="2"/>
          </p:nvPr>
        </p:nvSpPr>
        <p:spPr>
          <a:prstGeom prst="rect">
            <a:avLst/>
          </a:prstGeom>
          <a:ln w="57150"/>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solidFill>
                  <a:srgbClr val="0070C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Namespaces allow you to have names that are recognized and avoids name overlap issues.</a:t>
            </a:r>
          </a:p>
          <a:p>
            <a:endParaRPr lang="en-US" dirty="0"/>
          </a:p>
          <a:p>
            <a:r>
              <a:rPr lang="en-US" dirty="0"/>
              <a:t>SCALA calls these “prefixes”</a:t>
            </a:r>
          </a:p>
        </p:txBody>
      </p:sp>
      <p:sp>
        <p:nvSpPr>
          <p:cNvPr id="14" name="Rectangle 13"/>
          <p:cNvSpPr/>
          <p:nvPr/>
        </p:nvSpPr>
        <p:spPr>
          <a:xfrm>
            <a:off x="3635878" y="2299708"/>
            <a:ext cx="5327099" cy="461665"/>
          </a:xfrm>
          <a:prstGeom prst="rect">
            <a:avLst/>
          </a:prstGeom>
          <a:solidFill>
            <a:schemeClr val="bg1"/>
          </a:solidFill>
          <a:ln w="76200">
            <a:solidFill>
              <a:schemeClr val="tx1"/>
            </a:solidFill>
          </a:ln>
        </p:spPr>
        <p:txBody>
          <a:bodyPr wrap="none">
            <a:spAutoFit/>
          </a:bodyPr>
          <a:lstStyle/>
          <a:p>
            <a:r>
              <a:rPr lang="en-US" sz="2400" dirty="0" err="1">
                <a:solidFill>
                  <a:schemeClr val="accent6">
                    <a:lumMod val="50000"/>
                  </a:schemeClr>
                </a:solidFill>
              </a:rPr>
              <a:t>android:</a:t>
            </a:r>
            <a:r>
              <a:rPr lang="en-US" sz="2400" dirty="0" err="1"/>
              <a:t>text</a:t>
            </a:r>
            <a:r>
              <a:rPr lang="en-US" sz="2400" dirty="0"/>
              <a:t>="@string/</a:t>
            </a:r>
            <a:r>
              <a:rPr lang="en-US" sz="2400" dirty="0" err="1"/>
              <a:t>hello_world</a:t>
            </a:r>
            <a:r>
              <a:rPr lang="en-US" sz="2400" dirty="0"/>
              <a:t>" </a:t>
            </a:r>
          </a:p>
        </p:txBody>
      </p:sp>
      <p:cxnSp>
        <p:nvCxnSpPr>
          <p:cNvPr id="16" name="Straight Connector 15"/>
          <p:cNvCxnSpPr>
            <a:cxnSpLocks/>
          </p:cNvCxnSpPr>
          <p:nvPr/>
        </p:nvCxnSpPr>
        <p:spPr>
          <a:xfrm flipH="1">
            <a:off x="1524000" y="2833107"/>
            <a:ext cx="2111878" cy="17515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flipH="1">
            <a:off x="3784600" y="2756907"/>
            <a:ext cx="4575678" cy="1827793"/>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3423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E81E1-70FC-42C2-B87A-DC4BEBD076CE}"/>
              </a:ext>
            </a:extLst>
          </p:cNvPr>
          <p:cNvSpPr>
            <a:spLocks noGrp="1"/>
          </p:cNvSpPr>
          <p:nvPr>
            <p:ph idx="1"/>
          </p:nvPr>
        </p:nvSpPr>
        <p:spPr/>
        <p:txBody>
          <a:bodyPr>
            <a:normAutofit fontScale="92500" lnSpcReduction="10000"/>
          </a:bodyPr>
          <a:lstStyle/>
          <a:p>
            <a:r>
              <a:rPr lang="en-US" b="1" dirty="0">
                <a:solidFill>
                  <a:srgbClr val="0070C0"/>
                </a:solidFill>
                <a:latin typeface="Consolas" panose="020B0609020204030204" pitchFamily="49" charset="0"/>
              </a:rPr>
              <a:t>{</a:t>
            </a:r>
          </a:p>
          <a:p>
            <a:r>
              <a:rPr lang="en-US" dirty="0">
                <a:latin typeface="Consolas" panose="020B0609020204030204" pitchFamily="49" charset="0"/>
              </a:rPr>
              <a:t>    "owner": "Harold",</a:t>
            </a:r>
          </a:p>
          <a:p>
            <a:r>
              <a:rPr lang="en-US" dirty="0">
                <a:latin typeface="Consolas" panose="020B0609020204030204" pitchFamily="49" charset="0"/>
              </a:rPr>
              <a:t>    "pets": [</a:t>
            </a:r>
          </a:p>
          <a:p>
            <a:r>
              <a:rPr lang="en-US" dirty="0">
                <a:latin typeface="Consolas" panose="020B0609020204030204" pitchFamily="49" charset="0"/>
              </a:rPr>
              <a:t>         {</a:t>
            </a:r>
          </a:p>
          <a:p>
            <a:r>
              <a:rPr lang="en-US" dirty="0">
                <a:latin typeface="Consolas" panose="020B0609020204030204" pitchFamily="49" charset="0"/>
              </a:rPr>
              <a:t>            "species": "Cat",</a:t>
            </a:r>
          </a:p>
          <a:p>
            <a:r>
              <a:rPr lang="en-US" dirty="0">
                <a:latin typeface="Consolas" panose="020B0609020204030204" pitchFamily="49" charset="0"/>
              </a:rPr>
              <a:t>            "name": "Patty"</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"species": "Dog",</a:t>
            </a:r>
          </a:p>
          <a:p>
            <a:r>
              <a:rPr lang="en-US" dirty="0">
                <a:latin typeface="Consolas" panose="020B0609020204030204" pitchFamily="49" charset="0"/>
              </a:rPr>
              <a:t>            "name": "Snoopy"</a:t>
            </a:r>
          </a:p>
          <a:p>
            <a:r>
              <a:rPr lang="en-US" dirty="0">
                <a:latin typeface="Consolas" panose="020B0609020204030204" pitchFamily="49" charset="0"/>
              </a:rPr>
              <a:t>         }</a:t>
            </a:r>
          </a:p>
          <a:p>
            <a:r>
              <a:rPr lang="en-US" dirty="0">
                <a:latin typeface="Consolas" panose="020B0609020204030204" pitchFamily="49" charset="0"/>
              </a:rPr>
              <a:t>    ]</a:t>
            </a:r>
          </a:p>
          <a:p>
            <a:r>
              <a:rPr lang="en-US" b="1" dirty="0">
                <a:solidFill>
                  <a:srgbClr val="0070C0"/>
                </a:solidFill>
                <a:latin typeface="Consolas" panose="020B0609020204030204" pitchFamily="49" charset="0"/>
              </a:rPr>
              <a:t>} </a:t>
            </a:r>
          </a:p>
          <a:p>
            <a:endParaRPr lang="en-US" dirty="0"/>
          </a:p>
        </p:txBody>
      </p:sp>
      <p:sp>
        <p:nvSpPr>
          <p:cNvPr id="2" name="Title 1">
            <a:extLst>
              <a:ext uri="{FF2B5EF4-FFF2-40B4-BE49-F238E27FC236}">
                <a16:creationId xmlns:a16="http://schemas.microsoft.com/office/drawing/2014/main" id="{51BA7D3D-265C-430A-8E22-B72306561750}"/>
              </a:ext>
            </a:extLst>
          </p:cNvPr>
          <p:cNvSpPr>
            <a:spLocks noGrp="1"/>
          </p:cNvSpPr>
          <p:nvPr>
            <p:ph type="title"/>
          </p:nvPr>
        </p:nvSpPr>
        <p:spPr/>
        <p:txBody>
          <a:bodyPr/>
          <a:lstStyle/>
          <a:p>
            <a:r>
              <a:rPr lang="en-US" dirty="0"/>
              <a:t>What about JSON?</a:t>
            </a:r>
          </a:p>
        </p:txBody>
      </p:sp>
      <p:sp>
        <p:nvSpPr>
          <p:cNvPr id="7" name="Content Placeholder 6">
            <a:extLst>
              <a:ext uri="{FF2B5EF4-FFF2-40B4-BE49-F238E27FC236}">
                <a16:creationId xmlns:a16="http://schemas.microsoft.com/office/drawing/2014/main" id="{D8D2BAC1-8E7A-6AD6-324A-D881812BC184}"/>
              </a:ext>
            </a:extLst>
          </p:cNvPr>
          <p:cNvSpPr>
            <a:spLocks noGrp="1"/>
          </p:cNvSpPr>
          <p:nvPr>
            <p:ph sz="half" idx="2"/>
          </p:nvPr>
        </p:nvSpPr>
        <p:spPr/>
        <p:txBody>
          <a:bodyPr>
            <a:normAutofit fontScale="77500" lnSpcReduction="20000"/>
          </a:bodyPr>
          <a:lstStyle/>
          <a:p>
            <a:pPr algn="ctr"/>
            <a:r>
              <a:rPr lang="en-US" dirty="0"/>
              <a:t>JSON will have a VERY similar structure.</a:t>
            </a:r>
          </a:p>
          <a:p>
            <a:pPr indent="-285750" algn="ctr"/>
            <a:r>
              <a:rPr lang="en-US" i="1" u="sng" dirty="0"/>
              <a:t>Seriously, 75% of the time you just change the call and library names</a:t>
            </a:r>
          </a:p>
          <a:p>
            <a:pPr marL="457200" lvl="1" indent="0" algn="ctr">
              <a:buNone/>
            </a:pPr>
            <a:endParaRPr lang="en-US" dirty="0"/>
          </a:p>
          <a:p>
            <a:pPr marL="0" indent="0" algn="ctr">
              <a:buNone/>
            </a:pPr>
            <a:r>
              <a:rPr lang="en-US" dirty="0"/>
              <a:t>However, XML is used more heavily in GUIs, so this is prep for next semester</a:t>
            </a:r>
          </a:p>
          <a:p>
            <a:endParaRPr lang="en-US" dirty="0"/>
          </a:p>
        </p:txBody>
      </p:sp>
    </p:spTree>
    <p:extLst>
      <p:ext uri="{BB962C8B-B14F-4D97-AF65-F5344CB8AC3E}">
        <p14:creationId xmlns:p14="http://schemas.microsoft.com/office/powerpoint/2010/main" val="15124361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ctagon 5">
            <a:extLst>
              <a:ext uri="{FF2B5EF4-FFF2-40B4-BE49-F238E27FC236}">
                <a16:creationId xmlns:a16="http://schemas.microsoft.com/office/drawing/2014/main" id="{C19B7A47-FC35-421E-B1B2-782BC03D7D7D}"/>
              </a:ext>
            </a:extLst>
          </p:cNvPr>
          <p:cNvSpPr/>
          <p:nvPr/>
        </p:nvSpPr>
        <p:spPr>
          <a:xfrm>
            <a:off x="2032000" y="1669142"/>
            <a:ext cx="7881257" cy="2699658"/>
          </a:xfrm>
          <a:prstGeom prst="oc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500" dirty="0"/>
              <a:t>Scala</a:t>
            </a:r>
          </a:p>
        </p:txBody>
      </p:sp>
    </p:spTree>
    <p:extLst>
      <p:ext uri="{BB962C8B-B14F-4D97-AF65-F5344CB8AC3E}">
        <p14:creationId xmlns:p14="http://schemas.microsoft.com/office/powerpoint/2010/main" val="1033574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4">
            <a:extLst>
              <a:ext uri="{FF2B5EF4-FFF2-40B4-BE49-F238E27FC236}">
                <a16:creationId xmlns:a16="http://schemas.microsoft.com/office/drawing/2014/main" id="{A959E7E6-C1E6-43E2-A215-A3CE82CC4A0D}"/>
              </a:ext>
            </a:extLst>
          </p:cNvPr>
          <p:cNvPicPr>
            <a:picLocks noGrp="1" noChangeAspect="1"/>
          </p:cNvPicPr>
          <p:nvPr>
            <p:ph sz="half" idx="1"/>
          </p:nvPr>
        </p:nvPicPr>
        <p:blipFill>
          <a:blip r:embed="rId2"/>
          <a:stretch>
            <a:fillRect/>
          </a:stretch>
        </p:blipFill>
        <p:spPr>
          <a:xfrm>
            <a:off x="227013" y="1582974"/>
            <a:ext cx="5776912" cy="4131789"/>
          </a:xfrm>
          <a:prstGeom prst="rect">
            <a:avLst/>
          </a:prstGeom>
        </p:spPr>
      </p:pic>
      <p:sp>
        <p:nvSpPr>
          <p:cNvPr id="9" name="Content Placeholder 8">
            <a:extLst>
              <a:ext uri="{FF2B5EF4-FFF2-40B4-BE49-F238E27FC236}">
                <a16:creationId xmlns:a16="http://schemas.microsoft.com/office/drawing/2014/main" id="{D8CB3F9A-3016-4E28-8B31-34510817F42A}"/>
              </a:ext>
            </a:extLst>
          </p:cNvPr>
          <p:cNvSpPr>
            <a:spLocks noGrp="1"/>
          </p:cNvSpPr>
          <p:nvPr>
            <p:ph sz="half" idx="2"/>
          </p:nvPr>
        </p:nvSpPr>
        <p:spPr/>
        <p:txBody>
          <a:bodyPr>
            <a:normAutofit/>
          </a:bodyPr>
          <a:lstStyle/>
          <a:p>
            <a:pPr marL="0" indent="0" algn="ctr">
              <a:buNone/>
            </a:pPr>
            <a:r>
              <a:rPr lang="en-US" dirty="0"/>
              <a:t>You need to add in the library dependency after Scala version ~2.10. </a:t>
            </a:r>
          </a:p>
          <a:p>
            <a:pPr marL="0" indent="0" algn="ctr">
              <a:buNone/>
            </a:pPr>
            <a:endParaRPr lang="en-US" dirty="0"/>
          </a:p>
          <a:p>
            <a:pPr marL="0" indent="0" algn="ctr">
              <a:buNone/>
            </a:pPr>
            <a:r>
              <a:rPr lang="en-US" dirty="0"/>
              <a:t>Instructions are in the install power point</a:t>
            </a:r>
          </a:p>
        </p:txBody>
      </p:sp>
      <p:sp>
        <p:nvSpPr>
          <p:cNvPr id="2" name="Title 1"/>
          <p:cNvSpPr>
            <a:spLocks noGrp="1"/>
          </p:cNvSpPr>
          <p:nvPr>
            <p:ph type="title"/>
          </p:nvPr>
        </p:nvSpPr>
        <p:spPr/>
        <p:txBody>
          <a:bodyPr>
            <a:normAutofit fontScale="90000"/>
          </a:bodyPr>
          <a:lstStyle/>
          <a:p>
            <a:r>
              <a:rPr lang="en-US" dirty="0"/>
              <a:t>Writing XML</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6436D41-1BCC-FF67-7F2C-28F29871D601}"/>
                  </a:ext>
                </a:extLst>
              </p14:cNvPr>
              <p14:cNvContentPartPr/>
              <p14:nvPr/>
            </p14:nvContentPartPr>
            <p14:xfrm>
              <a:off x="6362640" y="3486240"/>
              <a:ext cx="429120" cy="1724400"/>
            </p14:xfrm>
          </p:contentPart>
        </mc:Choice>
        <mc:Fallback>
          <p:pic>
            <p:nvPicPr>
              <p:cNvPr id="3" name="Ink 2">
                <a:extLst>
                  <a:ext uri="{FF2B5EF4-FFF2-40B4-BE49-F238E27FC236}">
                    <a16:creationId xmlns:a16="http://schemas.microsoft.com/office/drawing/2014/main" id="{A6436D41-1BCC-FF67-7F2C-28F29871D601}"/>
                  </a:ext>
                </a:extLst>
              </p:cNvPr>
              <p:cNvPicPr/>
              <p:nvPr/>
            </p:nvPicPr>
            <p:blipFill>
              <a:blip r:embed="rId4"/>
              <a:stretch>
                <a:fillRect/>
              </a:stretch>
            </p:blipFill>
            <p:spPr>
              <a:xfrm>
                <a:off x="6353280" y="3476880"/>
                <a:ext cx="447840" cy="1743120"/>
              </a:xfrm>
              <a:prstGeom prst="rect">
                <a:avLst/>
              </a:prstGeom>
            </p:spPr>
          </p:pic>
        </mc:Fallback>
      </mc:AlternateContent>
    </p:spTree>
    <p:extLst>
      <p:ext uri="{BB962C8B-B14F-4D97-AF65-F5344CB8AC3E}">
        <p14:creationId xmlns:p14="http://schemas.microsoft.com/office/powerpoint/2010/main" val="5826482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sign&#10;&#10;Description automatically generated">
            <a:extLst>
              <a:ext uri="{FF2B5EF4-FFF2-40B4-BE49-F238E27FC236}">
                <a16:creationId xmlns:a16="http://schemas.microsoft.com/office/drawing/2014/main" id="{9FD0159E-8E4A-480A-A599-D622EADDED8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52604" y="760413"/>
            <a:ext cx="7335979" cy="5694362"/>
          </a:xfrm>
        </p:spPr>
      </p:pic>
      <p:sp>
        <p:nvSpPr>
          <p:cNvPr id="2" name="Title 1">
            <a:extLst>
              <a:ext uri="{FF2B5EF4-FFF2-40B4-BE49-F238E27FC236}">
                <a16:creationId xmlns:a16="http://schemas.microsoft.com/office/drawing/2014/main" id="{9791D97E-7797-4CB2-5C67-C32E033D7252}"/>
              </a:ext>
            </a:extLst>
          </p:cNvPr>
          <p:cNvSpPr>
            <a:spLocks noGrp="1"/>
          </p:cNvSpPr>
          <p:nvPr>
            <p:ph type="title"/>
          </p:nvPr>
        </p:nvSpPr>
        <p:spPr/>
        <p:txBody>
          <a:bodyPr/>
          <a:lstStyle/>
          <a:p>
            <a:endParaRPr lang="en-US"/>
          </a:p>
        </p:txBody>
      </p:sp>
      <p:sp>
        <p:nvSpPr>
          <p:cNvPr id="8" name="Rectangle 7">
            <a:extLst>
              <a:ext uri="{FF2B5EF4-FFF2-40B4-BE49-F238E27FC236}">
                <a16:creationId xmlns:a16="http://schemas.microsoft.com/office/drawing/2014/main" id="{738C8B3F-E287-4320-A87F-285361438FCF}"/>
              </a:ext>
            </a:extLst>
          </p:cNvPr>
          <p:cNvSpPr/>
          <p:nvPr/>
        </p:nvSpPr>
        <p:spPr>
          <a:xfrm>
            <a:off x="2844801" y="2959100"/>
            <a:ext cx="6261100" cy="2677656"/>
          </a:xfrm>
          <a:prstGeom prst="rect">
            <a:avLst/>
          </a:prstGeom>
        </p:spPr>
        <p:txBody>
          <a:bodyPr wrap="square">
            <a:spAutoFit/>
          </a:bodyPr>
          <a:lstStyle/>
          <a:p>
            <a:pPr algn="ctr"/>
            <a:r>
              <a:rPr lang="en-US" sz="2400" b="1" dirty="0">
                <a:solidFill>
                  <a:schemeClr val="bg1"/>
                </a:solidFill>
              </a:rPr>
              <a:t>There is a tremendous amount of BAD xml code for Scala on the internet (even the author of Scala regrets the original format). In fact, the “original” is GONE starting in 2.13. I’m presenting this mostly using the paradigms that are reusable across languages.</a:t>
            </a:r>
          </a:p>
        </p:txBody>
      </p:sp>
    </p:spTree>
    <p:extLst>
      <p:ext uri="{BB962C8B-B14F-4D97-AF65-F5344CB8AC3E}">
        <p14:creationId xmlns:p14="http://schemas.microsoft.com/office/powerpoint/2010/main" val="17453713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_Bright_Them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L_Bright_Theme" id="{4A496433-AF70-45D1-913E-B28E74862396}" vid="{68F25A25-4DFC-4C71-B010-F89BB82D2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PL_Bright_Theme</Template>
  <TotalTime>2802</TotalTime>
  <Words>2126</Words>
  <Application>Microsoft Office PowerPoint</Application>
  <PresentationFormat>Widescreen</PresentationFormat>
  <Paragraphs>313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Consolas</vt:lpstr>
      <vt:lpstr>Courier New</vt:lpstr>
      <vt:lpstr>Franklin Gothic Heavy</vt:lpstr>
      <vt:lpstr>Wingdings 2</vt:lpstr>
      <vt:lpstr>PL_Bright_Theme</vt:lpstr>
      <vt:lpstr>Composite (recursive descent parsing) with Scala XML</vt:lpstr>
      <vt:lpstr>PowerPoint Presentation</vt:lpstr>
      <vt:lpstr>XML</vt:lpstr>
      <vt:lpstr>XML</vt:lpstr>
      <vt:lpstr>Name spaces</vt:lpstr>
      <vt:lpstr>What about JSON?</vt:lpstr>
      <vt:lpstr>PowerPoint Presentation</vt:lpstr>
      <vt:lpstr>Writing XML</vt:lpstr>
      <vt:lpstr>PowerPoint Presentation</vt:lpstr>
      <vt:lpstr>If you see this, you have the WRONG version</vt:lpstr>
      <vt:lpstr>The right way!</vt:lpstr>
      <vt:lpstr>Core XML classes</vt:lpstr>
      <vt:lpstr>Core XML classes</vt:lpstr>
      <vt:lpstr>Core XML classes</vt:lpstr>
      <vt:lpstr>Making it…</vt:lpstr>
      <vt:lpstr>The calls</vt:lpstr>
      <vt:lpstr>The calls</vt:lpstr>
      <vt:lpstr>Scala XML basic Node functions</vt:lpstr>
      <vt:lpstr>Option?</vt:lpstr>
      <vt:lpstr>Roadmap: pseduocode</vt:lpstr>
      <vt:lpstr>To XML with classes</vt:lpstr>
      <vt:lpstr>Basic class</vt:lpstr>
      <vt:lpstr>Start up the read from the top!</vt:lpstr>
      <vt:lpstr>Start Parsing (from owner.loadXMl()</vt:lpstr>
      <vt:lpstr>Are all cases safe?</vt:lpstr>
      <vt:lpstr>Writing?</vt:lpstr>
      <vt:lpstr>Read’s write counterparts</vt:lpstr>
      <vt:lpstr>Read’s write counterparts</vt:lpstr>
      <vt:lpstr>Read’s write counterparts</vt:lpstr>
      <vt:lpstr>Best practice</vt:lpstr>
      <vt:lpstr>Main parts: Top level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Rebenitsch, Lisa R.</dc:creator>
  <cp:lastModifiedBy>Rebenitsch, Lisa R.</cp:lastModifiedBy>
  <cp:revision>160</cp:revision>
  <dcterms:created xsi:type="dcterms:W3CDTF">2017-11-16T23:10:54Z</dcterms:created>
  <dcterms:modified xsi:type="dcterms:W3CDTF">2023-11-02T17:53:12Z</dcterms:modified>
</cp:coreProperties>
</file>