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396" r:id="rId9"/>
    <p:sldId id="268" r:id="rId10"/>
    <p:sldId id="270" r:id="rId11"/>
    <p:sldId id="402" r:id="rId12"/>
    <p:sldId id="394" r:id="rId13"/>
    <p:sldId id="406" r:id="rId14"/>
    <p:sldId id="401" r:id="rId15"/>
    <p:sldId id="267" r:id="rId16"/>
    <p:sldId id="269" r:id="rId17"/>
    <p:sldId id="404" r:id="rId18"/>
    <p:sldId id="275" r:id="rId19"/>
    <p:sldId id="405" r:id="rId20"/>
    <p:sldId id="292" r:id="rId21"/>
    <p:sldId id="338" r:id="rId22"/>
    <p:sldId id="339" r:id="rId23"/>
    <p:sldId id="340" r:id="rId24"/>
    <p:sldId id="342" r:id="rId25"/>
    <p:sldId id="341" r:id="rId26"/>
    <p:sldId id="344" r:id="rId27"/>
    <p:sldId id="403" r:id="rId28"/>
    <p:sldId id="345" r:id="rId29"/>
    <p:sldId id="346" r:id="rId30"/>
    <p:sldId id="347" r:id="rId31"/>
    <p:sldId id="34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2:5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8758 9684 0,'26'0'94,"-26"-27"-79,0-26 1,-26 53-16,26-53 16,0 27-16,0-27 15,0 27-15,-27-27 16,27 26-16,0-26 15,0 0-15,0 1 16,0 25-16,0 1 16,0-54-16,0 27 15,0 27-15,0-1 16,0 1-16,0-27 16,0 27-1,27-1 1,-1-26-16,-26 27 15,27-27-15,26 0 16,-27 0 0,0 26-16,1 1 15,26-27-15,-27 0 16,1 27-16,-27-1 16,26 27-16,27-53 15,-26 53-15,-1-26 16,27-1-16,0 1 15,0 0-15,-27-1 16,1 27-16,26-26 16,0-1-1,-1 1-15,1-1 16,27 27-16,-54 0 16,27-26-16,26-1 15,-26 27-15,-26 0 16,26-26-16,0-1 15,-27 27-15,1 0 16,-1 0 0,1 0-1,-1 0-15,27 0 32,-27 0-17,1 0 1,-1 0-16,1 0 15,-1 0 1,1 0 0,-1 0-16,1 0 15,-1 0 1,1 0 0,25 0-16,-25 0 15,-1 0 1,1 0-1,-1 27-15,27-27 16,-26 26 0,-1-26-16,1 27 15,-1-27-15,27 26 16,-27-26 0,1 0 15,-1 27-31,1-27 15,-1 26 1,1 1-16,-1-27 16,1 53-16,-1-27 15,0 53 1,1 1-16,-27-54 16,26 1-16,1 26 15,-27-27-15,26 0 16,1 27-1,-1-26 17,1-1-17,-1 1 1,1 26 15,-27-27-15,26 27-16,-26-26 15,0-1 1,27 27 0,-1-53 124,0 0-77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2T17:15:17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10478 0,'53'0'16,"-106"0"-16,133 0 0,-27 0 0,-1 0 15,1 0-15,27-27 16,-27 27-16,0 0 15,26 0 1,0 0-16,1 0 16,-1-26-16,0 26 15,27 0-15,53 0 16,-27 0-16,54 0 16,-28 0-16,27-27 15,-26 1-15,-53-1 16,0 27-16,-27 0 15,1 0-15,-1-26 16,0 26-16,-26 0 16,0 0-16,27-27 15,-1 27-15,-26-26 16,26 26-16,-26 0 16,0 0-16,0 0 15,0 0-15,-27 0 16,1 0-16,-1 0 15,1 0 1,-1 0-16</inkml:trace>
  <inkml:trace contextRef="#ctx0" brushRef="#br0" timeOffset="1077.96">17145 10425 0,'0'26'16,"53"-26"-1,-27 0 1,1 0-16,-1 0 16,54 0-16,-54 0 15,1 0-15,-1 0 16,0 0-16,1 0 16,-1 0-16,1 0 31,-1 0-16,1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3:52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29184 3201 0,'-27'-26'16,"1"0"-16,-54 26 16,54-27-1,-27 1-15,26 26 16,1 0-1,-1 0 48,27 53-47,0-1-16,0-25 15,0-1-15,0 54 16,0-54-16,0 1 15,0 26-15,27-53 16,-1 26-16,1-26 16,-1 0-16,1 0 15,26 0 17,-27 0-32,1 0 15,-1 0 1,1 0-16,-1-26 15,-26-27-15,26 0 16,-26 26-16,0-52 16,0 26-16,0 0 15,0 0-15,0 27 16,0-1-16,0 1 16,0-1-16</inkml:trace>
  <inkml:trace contextRef="#ctx0" brushRef="#br0" timeOffset="406.33">28892 3492 0,'-26'0'16,"0"0"-16,-1 0 16,1 27-16,-54 26 15,-52 26 1,-27 27-16,1 26 15,-81 54-15,-184 52 16,0 0-16,105-53 16,80 0-16,79-79 15,106-79-15,53-1 16</inkml:trace>
  <inkml:trace contextRef="#ctx0" brushRef="#br0" timeOffset="969.04">29051 3466 0,'53'26'16,"0"80"0,26 53-16,1 0 15,-27-27-15,26 80 16,-26-106-16,26 52 16,-52-105-16,26 27 15,-53-54-15,53 1 16,-53-1-1,0 0 1</inkml:trace>
  <inkml:trace contextRef="#ctx0" brushRef="#br0" timeOffset="1859.65">25929 5133 0,'0'0'15,"-26"26"-15,-1-26 0,27 27 16,0-1-16,0 1 15,0 52-15,106 27 16,-53-53-16,53 26 16,-53-52-16,0-1 15,26 27-15,-26-26 16,53-1 0,-53-26-16,26 26 0,-26-26 15,-27 0 1,27-26-16,0-80 15,0 0-15,-26-52 16,-1 78-16,-26 27 16,0 0-16,0 27 15,0-1 1,-26 1-16,-1 26 16,1 0-1,-1-26 16,-26-1-15</inkml:trace>
  <inkml:trace contextRef="#ctx0" brushRef="#br0" timeOffset="2766.61">29845 4921 0,'0'0'0,"-26"0"15,-27 0 1,0 0-16,0 0 16,0 27-16,0-1 15,0 1-15,0 26 16,0-1-16,27 1 15,26 0-15,-27 0 16,27 0-16,0-26 16,0-1-16,0 1 15,0-1-15,27 0 16,-1 1-16,1-27 16,26 0-16,0 0 15,-27 0-15,27 0 16,0 0-16,26 0 15,27-53-15,-53 27 16,-27-27-16,1 53 16,-1-27-16,-26-26 15,0 27-15,0-27 16,-26-53-16,-1 53 16,1 0-1,-1 27-15,27-1 16,-26 27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5:0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6244 0,'26'0'16,"1"0"-16,-1 0 15,54 0-15,-54 0 16,27 0-16,0 0 15,0 0-15,0 0 16,79-26-16,-52-1 16,-1 1-16,27-27 15,-27 53-15,1-27 16,-28 1-16,-25-1 16,26 27-16,0-26 15,-27 0 1</inkml:trace>
  <inkml:trace contextRef="#ctx0" brushRef="#br0" timeOffset="578.88">2910 5821 0,'27'0'32,"26"0"-17,-27 0-15,1 0 16,-1 0-16,1 0 16,-1 0-16,1 0 15,-1 0 1,0 0-1,1 0 17,-1 0-32,-26 26 15,0 27 1,0 0-16,0 26 16,0 1-16,0-1 15,-26-26-15,26 0 16,0-26-16,0-1 15</inkml:trace>
  <inkml:trace contextRef="#ctx0" brushRef="#br0" timeOffset="10191.68">24739 12779 0,'79'0'63,"-53"27"-63,54-1 15,52 27-15,27 27 16,-27-1-16,27 0 15,-27-26-15,53 27 16,1-27-16,-1-1 16,26 1-16,-25 0 15,52 0-15,-106-26 16,0-1-16,-52-26 16,-1 0-16,0 27 15,-26-27-15,0 0 16,27 0-16,25 0 15,28 0-15,-1-27 16,27-26-16,-53 27 16,52-54-16,1 27 15,-27-26-15,54 0 16,-54 26-16,0 0 16,-26 0-16,26 0 15,-79 0-15,27 27 16,-1-27-1,-52 26-15,105-52 16,-79 26-16,53 27 16,26-27-16,-53 0 15,1 26-15,-28 1 16,28-1-16,-27 1 16,0-1-16,0 1 15,0 26-15,-27 0 16,0-27-16,1 27 15,-27-26-15,26 26 16,1 0 0,-1 0-16,-26-26 15,27 26-15,-1 0 16,1-27 31</inkml:trace>
  <inkml:trace contextRef="#ctx0" brushRef="#br0" timeOffset="30124.71">24421 15266 0,'27'0'16,"25"27"-1,-52 52 1,0 54-16,0-28 16,0 28-16,0-1 15,27 0-15,-27-26 16,0-27-1,26 27-15,-26-53 16,27 0-16,-27-26 16,26 26-1</inkml:trace>
  <inkml:trace contextRef="#ctx0" brushRef="#br0" timeOffset="31531.45">24421 15293 0,'132'0'31,"-52"0"-31,78 0 15,54 0-15,79 0 16,53 0-16,27 0 16,52 0-16,-26 0 15,-53 0-15,-53 0 16,-80 0-16,-78 0 16,-27 0-16,-27-27 15,-26 27-15,-27-26 16,1 26-16,-1-26 15,1 26-15,-1 0 16,27 0-16,0 0 16,-27 0-1,1 0 1,-1 0 0,1 0-1,-27-27-15,26 27 47,1 27 0,-1 25-31,1 28-16,-27-27 15,0 26-15,0 53 16,0 1-16,26-27 15,-26-1-15,0-25 16,0-1-16,0 0 16,0 1-16,0-27 15,0 0-15,0 26 16,0-26-16,0 0 16,0 0-16,0 0 15,0 0-15,0-27 16,27-26-1,-27 27-15,0-1 16,0 1 0,0-1 93,-53 0-109,0-26 16,0 0-16,0 0 15,-79 0-15,-54 0 16,-25 0-16,-27 0 16,26 0-16,0 0 15,27 27-15,26-27 16,27 26-16,53-26 15,-27 0-15,-27 0 16,28 0-16,-1 0 16,-26 0-16,-54 0 15,54 0-15,26 0 16,27 0-16,26 27 16,26-27-16,1 0 15,-53 26-15,26 1 16,-27-27-16,1 26 15,-27 27 1,27-26-16,52-27 16</inkml:trace>
  <inkml:trace contextRef="#ctx0" brushRef="#br0" timeOffset="32140.73">25400 15663 0,'0'53'31,"0"27"-15,0-27-1,0 26-15,-26-26 16,26-27-16,-27 1 16,27-1-16,0 1 15</inkml:trace>
  <inkml:trace contextRef="#ctx0" brushRef="#br0" timeOffset="32902.68">25347 15716 0,'27'-26'32,"25"52"-17,-25 27 1,-1 0-16,1 0 15,-1-27-15,-26 1 16,27-1-16,-1 27 16,1-26-1,-1-1 1,-26 1 0,27-27-1,-1 0 63,1 0-62,-1-27 0,-26 1-16,26-27 15,-26 0-15,27 0 16,-27 0-16,26 0 15,-26 27-15,27-1 16,-27 1-16,0-1 16,26 1-1,-26-1 1</inkml:trace>
  <inkml:trace contextRef="#ctx0" brushRef="#br0" timeOffset="33762.15">26061 15822 0,'0'0'0,"-26"0"16,0 0-1,-1 0-15,27 27 16,-26-1-16,26 27 16,0-27-1,0 1-15,0-1 16,0 1 0,0-1-1,0 1 16,26-27-15,1 0 0,-1 26-16,0 1 15,1-27 1,-1 0 0,1 0 15,-1 0-31,1-53 15,-27 26 1,0 1-16,0-1 16,0 1-1,0-1 48,-27 1-32,1 26-31,-1 0 16,-26-27-16,53 54 109,27-1-109</inkml:trace>
  <inkml:trace contextRef="#ctx0" brushRef="#br0" timeOffset="34747.08">26617 15875 0,'-26'0'15,"-1"0"1,1 0-1,-27 0 1,26 26 0,-26 27-1,27-26-15,-1-1 16,1 1 0,26-1 15,0 1 0,0-1-31,26-26 16,1 0-1,-1 0 1,1 0 0,-1 0-1,1 0 1,-1-26-1,1-27-15,-1 0 16,1-27-16,-27 1 16,53 26-16,-27-26 15,-26 52 1,0 1 0,0-1-1,0 1 79,-26 52-63,26 27-31,0 0 16,-53 27-16,53-1 15,0-26-15,0 0 16,0-27-16,0 1 16,0-1-16,0 1 15,26-27 1,27 0 0,-27 0 15,1 0-31,26 0 15</inkml:trace>
  <inkml:trace contextRef="#ctx0" brushRef="#br0" timeOffset="35106.11">26855 16034 0,'27'0'47,"-1"0"-32,1 0-15,-1 0 16,1 0 0,-1-27-16,0 27 31,1 0-31,-27-26 16,26-1-16,-26 1 31</inkml:trace>
  <inkml:trace contextRef="#ctx0" brushRef="#br0" timeOffset="35653.61">27014 15822 0,'0'0'0,"-26"0"16,-1 0 15,1 0-31,-1 27 16,27-1-16,-53 27 15,53 0-15,-26-27 16,26 1 0,0-1-1,0 1 1,0-1 15,0 1 0,26-27-31,1 26 16,-1-26 0,27 0-16,-26 0 15,-1 0-15,27 26 16,-27-26-16,1 27 15,-1-27-15,54 0 16,-54 0 0,27 0-16,-27 0 15,1 0-15,26 0 16,-27 0 0</inkml:trace>
  <inkml:trace contextRef="#ctx0" brushRef="#br0" timeOffset="37357.99">24924 16457 0,'53'0'47,"-27"0"-32,27 0 1,-27 0-16,27 0 16,0 0-16,0 0 15,0 0-15,0 0 16,-26 0-16,25 0 15,1 0-15,27 0 16,-1 0-16,1 0 16,-1 0-16,-26 0 15,0 0-15,-27 0 16,27 27-16,26-27 16,27 0-16,0 0 15,-27 0-15,27 0 16,-53 0-1,0 0-15,0 0 16,-26 0 0,25 0-1,-25 0-15,26 0 16,-27 0 0,1 0-16,-1 0 15,27 0-15,0-27 16,0 27-1,0 0 1,26 0-16,-26 0 16,27 0-16,-54 0 15,0 0-15,1 0 16,-1 0-16,1 0 31,-1 0-15,1 0-1,26 0-15,-27 0 16,1-26-16,-1 26 16,0 0-16,1 0 15,52 0-15,-26 0 16,0 0-16,0 0 16,-26 0-1,25 0-15,-25 0 16,-1 0-1,1 0 1,26 0 0,-27 0-1,1 0 1,-1 0-16,27 0 16,0-27-1,-27 27 1,27 0-16,-53-26 15,27 26 1,26 0 0,-27 0 15,1 0-15</inkml:trace>
  <inkml:trace contextRef="#ctx0" brushRef="#br0" timeOffset="71186.22">28549 15769 0,'26'0'0,"27"0"31,-27 0-31,1 0 16,26 0-16,0 0 16,26 0-16,-26 0 15,-27 0-15,1 0 16,26 0-16,26 0 15,-52 0-15,-1 0 16,1 0-16,-1-26 16,0 26-16,1-27 15,-1 1-15,1 26 16,-27-27-16,26 27 16,1-26-16,-27-1 15,0 1 1,0-27-1,0 27 1,0-27-16,0 26 16,0-26-16,0 27 15,0-1-15,-27 1 16,1-27-16,26 27 16,-53-1-16,53-26 15,-27 53-15,27-26 16,-26-1-16,-27-26 15,27 27 1,-1-1-16,1 1 16,-27 26-16,26-27 31,-26 1-31,27 26 16,-1 0-1,-25-26 1,25 26-1,1-27 1,-1 27 0,1 0-16,-1 0 15,1 0 1,-1 0-16,1 0 16,-27 0-1,27 0 1,-1 0-16,1 0 15,-27 0-15,26 0 16,1 0 0,-1 27-16,-26-1 15,1-26-15,25 26 16,1-26-16,26 27 16,-27-27-16,1 26 15,-1-26 1,27 27-1,-26-27 1,26 26 0,0 1-1,-27-27 1,27 26 0,-26 1-1,26 26 16,26-53-15,-26 26 0,27 1-16,-1-1 15,27 27-15,-53 0 16</inkml:trace>
  <inkml:trace contextRef="#ctx0" brushRef="#br0" timeOffset="72748.37">28522 16404 0,'27'0'94,"52"0"-94,-53 0 15,27 0-15,27 0 16,-27 0-16,-27 0 15,27 0-15,-27 0 16,1 0-16,26 27 16,0-1-1,-27-26 1,1 27 0,-1-27-16,-26 26 15,27 0-15,-1 1 16,0-27-1,-26 53-15,27-27 16,-27 1-16,0-1 16,0 1-1,26-1-15,-26 1 16,0 26 0,0-27-16,0 0 15,0 1-15,0 26 16,0-27-16,0 1 15,0 26-15,0-27 16,0 1 0,0-1-16,-26-26 15,26 26-15,0 1 16,-27-1-16,1-26 16,26 27-1,-26-27 1,26 26-1,-27 1 1,1-27 0,-1 0-1,27 26-15,-53-26 16,27 27 0,-1-27-1,1 26-15,-27-26 16,0 27-1,27-27-15,-1 0 16,-26 26 0,27-26-1,-1 0-15,1 0 16,-1 0 0,-26 0-16,27 0 15,0-26-15,-1 26 16,1-27-16,-27 1 15,26 26-15,1-27 16,-27-26-16,0 27 16,27-1-1,-1 27 17,1-26-17,-1-1 1,1 27 15,-1-26 0,27 0-31,0-1 16,0 1 0,0-1 15,27 1-31,26-27 15,52 0-15</inkml:trace>
  <inkml:trace contextRef="#ctx0" brushRef="#br0" timeOffset="73654.32">30110 15161 0,'-27'26'47,"1"1"-31,26 25-16,-27 1 15,1 27-15,26-54 16,-27 27 0,1 0-16,26-26 15,0-1-15,0 0 16,0 27 62,26-53-62,1 27-1,-1-27-15,1 0 16,26 0-16,-27 0 15,0 0-15,1 0 16,-1 0-16,54 0 16,-54 0-16,1 0 15,-1 0 1</inkml:trace>
  <inkml:trace contextRef="#ctx0" brushRef="#br0" timeOffset="75265.47">30004 16854 0,'0'79'94,"0"-52"-94,0 26 15,0-27-15,0 27 16,0 0-16,0-27 16,0 1-16,0 26 15,0 0-15,0-27 16,0-52 109,0-1-110,0-26 1,0 27-16,0-27 16,0 27-16,0-27 15,0 26-15,0 1 16,0-27-16,26 53 16,-26-53-16,53-26 15,0 26 1,-53 26-16,26 27 15,-26-26-15,27 26 16,-1-27-16,1 27 63,-1 0-32,-26 27-16,0-1 1,0 1-16,0-1 16,0 1-16,0-1 15,-26 0-15,-1 1 16,27-1-16,-26 1 31,26-1-15,-27-26 15,1 0-15,0 0-16,-1 0 15,1 0-15,-1 0 16,27 27 125,27-27-141,-1 53 15,80 0-15,-53 26 16,53-26-16,-53 26 15,0-52-15,-27-1 16,0-26-16,1 0 16,-1 0-1,1 0 95,-1 0-32,27-26-63</inkml:trace>
  <inkml:trace contextRef="#ctx0" brushRef="#br0" timeOffset="79313.11">28496 14049 0,'0'0'0,"-27"0"94,1 0-94,-1 0 16,1 53-16,-1-53 15,1 27-15,-1-1 16,27 1-16,0 26 15,0-27-15,0 27 16,0-27 0,0 1-1,0-1-15,0 1 16,27-1 0,-1 1-1,1-27 1,-1 0-16,1 0 15,-1 0 17,1 0-17,-1 0 1,-26-27-16,0-26 31,27 27-31,-27-1 16,0 1-16,0 0 15,0-1-15,0 1 16,0-27 0,0 26-1,0 1 1,0-27 0</inkml:trace>
  <inkml:trace contextRef="#ctx0" brushRef="#br0" timeOffset="80000.43">28707 14473 0</inkml:trace>
  <inkml:trace contextRef="#ctx0" brushRef="#br0" timeOffset="80375.28">28892 14552 0</inkml:trace>
  <inkml:trace contextRef="#ctx0" brushRef="#br0" timeOffset="80968.66">29236 14182 0,'27'79'125,"-27"-26"-125,0-27 16,0 27-16,0 0 15,0 0-15,0 27 16,0-54-16,0 27 15,26-27 64,-26 1-64</inkml:trace>
  <inkml:trace contextRef="#ctx0" brushRef="#br0" timeOffset="81328.25">28575 17674 0</inkml:trace>
  <inkml:trace contextRef="#ctx0" brushRef="#br0" timeOffset="82323.17">28575 17674 0,'0'53'219,"-53"-26"-203,53-1-1,0 0-15,0 1 16,-26-1-1,26 1 1,0-1 15,0 1-31,0-1 16,0 1-16,0-1 16,26 1-1,1-1 16,-1-26-15,0 0 15,1 0 1,-1 0-32,1 0 15,-1 0-15,27 0 16,-26 0-1,26-26 1,-53-1-16,26-26 16,0 0-1,-26 0-15,0 27 16,0-1-16,0-25 16,0 25-16,0 1 15,0-1-15,0 1 16,0-1-16,-26 1 15,26-1-15,-26 27 32,26-26-17,-27 26 1,1 0 15</inkml:trace>
  <inkml:trace contextRef="#ctx0" brushRef="#br0" timeOffset="82730.84">29104 17992 0,'0'26'125</inkml:trace>
  <inkml:trace contextRef="#ctx0" brushRef="#br0" timeOffset="83105.78">29395 18018 0,'53'0'109,"0"0"-93,53-106-16</inkml:trace>
  <inkml:trace contextRef="#ctx0" brushRef="#br0" timeOffset="83777.73">29871 17542 0,'-26'0'15,"26"26"17,0 1-32,0 26 15,0 0-15,0-27 16,0 27 0,0 0-16,26-53 15,-26 26 1,27-26-16,-27 53 15,0-26 1,26-27-16,-26 53 16,27-53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7:17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12541 0,'106'53'62,"-27"0"-62,1-26 16,52 25-16,27 28 15,-27-27 1,79 53-16,-78-80 16,26 53-16,-1-26 15,1 27-15,-53-27 16,26-27-16,-26 27 15,26-27-15,-52-26 16,-1 0-16,0 27 16,-26-27-16,-26 0 15,52 0-15,-52 0 16,52 0-16,0 0 16,1 0-16,26 0 15,-27 0-15,27-27 16,0 1-16,26 26 15,0-26-15,0-1 16,1 1-16,-27-1 16,-53 27-16,-1-26 15,-25-1-15,26 1 16,-27 26 15,-26-27-31,27 27 16,-1-26 15,1 26 16,-1 0 109,1 26-156,-27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8:09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18362 2593 0,'0'26'47,"-53"27"-47,27 0 15,-27 0-15,26 79 16,-26-52-16,1-1 16,25 1-16,1 52 15,-27 27-15,26-80 16,-26 53-16,53-52 16,-26 78-16,26-78 15,0 52-15,0-53 16,0 1-16,0 26 15,0 26-15,0-26 16,0 0-16,0-1 16,0-25-16,0 52 15,53-26-15,0-53 16,-27 26-16,1-52 16,-1 26-16,27 0 15,-27-27-15,27 27 16,-26-53-16,-27 26 15,53-26 1,-53 27-16,26-27 16,1 26-1,-1-26-15,1 0 16,-1 27 15</inkml:trace>
  <inkml:trace contextRef="#ctx0" brushRef="#br0" timeOffset="36759.03">1667 13679 0,'79'0'63,"-26"0"-63,27 0 15,-28 0-15,28 0 16,-54 0-16,27 0 16,27 0-16,-54 0 15,0 0 1</inkml:trace>
  <inkml:trace contextRef="#ctx0" brushRef="#br0" timeOffset="37181.03">2037 13335 0,'53'0'31,"-26"0"-31,-1 26 16,27-26-16,-27 27 16,1-1-16,-1-26 15,1 27 1,-1-27 0,-26 26-16,0 1 62,0 26-62,-53-27 16,53 1-1,-53-1-15</inkml:trace>
  <inkml:trace contextRef="#ctx0" brushRef="#br0" timeOffset="37868.68">370 14552 0,'0'-26'78,"80"26"-63,-1 0 1,1 0-16,-28 0 16,1 0-1,0 0-15,27 0 16,-27 0-16,-1 0 16</inkml:trace>
  <inkml:trace contextRef="#ctx0" brushRef="#br0" timeOffset="38541.37">688 14340 0,'53'0'31,"-27"0"0,27 0-15,-26 27-1,-1-27-15,-26 26 16,27-26-16,-27 27 16,26-27-1,-26 53 16,26-53-31,-26 53 16,0-27 0,0 1 15,0-1 110,-52 27-126,-54 0 1,79 0-16,-26 0 15,0-27-15,53 1 16,-26-1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39:09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7329 7144 0,'26'0'94,"1"0"-94,-1 0 15,27 0-15,27 0 16,-1 0-16,53 0 16,1 0-16,52 0 15,-53 0-15,27 0 16,-27 0-16,27 0 15,-106 0-15,0 0 16,-27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40:03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5768 4683 0,'-27'-26'31,"27"-1"-31,-26 1 15,-53-27-15,26 26 16,0-26 0,-79 1-16,-1-28 15,1 27-15,53 27 16,-54-54-16,1 28 16,26 52-16,0-27 15,27 1-15,0-1 16,-1 1-16,27 26 15,0 0-15,27 0 16,-27 0-16,-26 0 16,-1 0-16,1 0 15,-80 0-15,-53 26 16,-26 54-16,27-28 16,-1-25-16,53-1 15,27-26-15,53 27 16,-54 26-16,107-27 15,-27-26-15,53 27 16,-53-1-16,26 1 16,1-1-16,0 0 15,-1 1-15,-26 26 16,27-27-16,-1 1 16,27 26-16,-26 26 15,26-53-15,-27 27 16,1 0-1,26-26-15,0-1 16,-27 54-16,27-54 16,0 1-1,0-1-15,0 27 16,27-27 0,26 1-1,-27-1 1,54 27-16,25-26 15,-25 26-15,-1 0 16,1-53-16,25 52 16,-25-25-16,-1-1 15,27 1-15,-27-27 16,1 26-16,52 1 16,-53-1-16,1-26 15,-1 27-15,1-27 16,25 0-16,1 0 15,-26 0-15,52 0 16,-26 0-16,0 0 16,52 0-16,-25 0 15,-28 0-15,1 0 16,-26 0-16,-1 0 16,0 0-16,54 0 15,-1 0 1,-53 0-16,27-27 15,-26-52-15,-1 52 16,-53-26-16,80 1 16,-79 25-16,-1-26 15,1 27-15,-1-27 16,1-27-16,-27 54 16,26-1-1,-26 1 1,0 0-1,0-1-15,0 1 16,0-1-16,0 1 16,-26-27-16,26 26 15,-80 1-15,-26-54 16,27 54-16,0-27 16,-1 0-16,1 27 15,26-1-15,26 27 16,1 0-1,0 0 32</inkml:trace>
  <inkml:trace contextRef="#ctx0" brushRef="#br0" timeOffset="27988.62">17330 10451 0,'27'0'15,"-1"0"1,1 0-16,25 0 15,-25 0 1,52 0 0,1 0-16,26 0 15,52 0-15,-52 0 16,26 0-16,-26 0 16,53 0-16,-27 0 15,27 0-15,-27 0 16,54-26-1,-107 26-15,-26 0 16,0 0-16,26 0 16,-26 0-16,0 0 15,26 0-15,1-27 16,26 27-16,26 0 16,27 0-16,-54 0 15,1 0-15,-26 0 16,-1 0-16,0 0 15,1 0-15,26 0 16,-1 0-16,1 0 16,0 0-16,53 0 15,-53 0-15,26 0 16,-26 0-16,26 0 16,0 0-16,1 0 15,52 0-15,-26 0 16,52 0-16,-78 0 15,-1 0-15,0 0 16,-26 0-16,0 0 16,0 0-16,-27 0 15,0 0-15,-26 0 16,-26 0 0,26 0-16,0 0 15,0 0-15,-1 0 16,1 0-16,27 0 15,-1 0-15,27 0 16,53 0-16,-1 0 16,1 0-16,-26 0 15,-28 0-15,-25 0 16,-27 0-16,0 0 16,-27 0-16,0 0 15,27 0-15,0 0 16,0 0-16,27 0 15,-28 0-15,-25 0 16,-1 0-16,1 0 63</inkml:trace>
  <inkml:trace contextRef="#ctx0" brushRef="#br0" timeOffset="28847.66">23627 11853 0,'-26'0'0,"79"-26"31,26 26-16,27-27-15,0 27 16,0 0-16,52-26 16,1 0-16,-27 26 15,27 0-15,0 0 16,26 0-16,-53 0 16,54 0-16,-81 0 15,-52-27-15,27 27 16,-80-26-16,26 26 15,1 0 17,-1-27-32,54 1 15,25 26-15</inkml:trace>
  <inkml:trace contextRef="#ctx0" brushRef="#br0" timeOffset="29487.97">27861 11880 0,'105'0'47,"54"0"-47,26 0 16,54-27-16,-28 1 15,-26 26-15,1-27 16,-1 1-16,-132 26 16,26 0-16,-52-26 15,-1 26-15,27-27 31</inkml:trace>
  <inkml:trace contextRef="#ctx0" brushRef="#br0" timeOffset="30331.83">19870 13282 0,'27'0'0,"26"0"15,26 0-15,0 0 16,54 0-16,25 0 16,81 0-16,-28 0 15,1 0-15,52 0 16,-25 0-16,-107 0 16,0-26-1,-52-1-15,-28 1 16,-25 26-16,-1 0 15,1 0 95,-1 0-79,1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47:16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 15293 0,'-26'0'47,"26"26"-47,53 1 16,26-1-16,0 27 15,27 0-15,0-26 16,0-1-16,26 27 16,1-27-16,25 27 15,1-26-15,-53-1 16,53 1-16,-27-27 16,0 0-1,27 0-15,-53 0 16,0 0-16,-53 0 15,26 0-15,-26-27 16,0 27-16,-27 0 16,1-26-1,-1-1-15,1 27 16,-27-26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26.89076" units="1/cm"/>
          <inkml:channelProperty channel="Y" name="resolution" value="26.96629" units="1/cm"/>
          <inkml:channelProperty channel="T" name="resolution" value="1" units="1/dev"/>
        </inkml:channelProperties>
      </inkml:inkSource>
      <inkml:timestamp xml:id="ts0" timeString="2023-11-01T17:47:31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5239 0,'0'0'0,"0"26"0,27 1 16,105 26 0,-106-53-16,54 26 15,-1 1-15,53-1 16,-26 0-16,0 27 15,-27-53-15,80 53 16,0-26-16,0 26 16,-54-27-16,1 27 15,53-27-15,-80-26 16,1 0-16,26 0 16,26 27-16,-53-1 15,27-26-15,0 27 16,-27-27-16,1 26 15,52 1-15,-53-27 16,1 0-16,-1 26 16,-26-26-1,26 27-15,1-27 16,-1 0-16,27 0 16,0 0-16,0 0 15,-1 0-15,1 0 16,53 0-16,-27 0 15,-26 0-15,53 0 16,-53 0-16,-27 0 16,1 0-16,25 0 15,-25 0-15,26 0 16,-27 0-16,-53 0 16,1 0-16,-1 0 15,1 0-15,-1 0 16,1 0-1,26 0 1,-53-27-16,26 27 16,1 0-16,-1 0 15,0 0-15,1 0 47,-1 0-31,-26-26-1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DB89-EFD6-4F80-BB73-0CB6FBAF42F1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EF89-E12B-4BFE-9F77-AF579575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77066"/>
            <a:ext cx="12192000" cy="6044537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0" y="1735141"/>
            <a:ext cx="10572000" cy="195793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3701103"/>
            <a:ext cx="10572000" cy="139038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E00375C-679C-4517-9D80-E9806928E29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E2E06F63-59AC-4EB6-8C49-E51CC453C5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51CCB16-B2D8-EADA-0D54-085972A7AFCB}"/>
              </a:ext>
            </a:extLst>
          </p:cNvPr>
          <p:cNvSpPr/>
          <p:nvPr/>
        </p:nvSpPr>
        <p:spPr bwMode="auto">
          <a:xfrm>
            <a:off x="0" y="0"/>
            <a:ext cx="12191999" cy="596747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2">
              <a:alphaModFix amt="47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1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5"/>
            <a:ext cx="11588432" cy="2743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762470"/>
            <a:ext cx="11588433" cy="27432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00100"/>
            <a:ext cx="2996698" cy="567312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5996" y="800098"/>
            <a:ext cx="8428773" cy="5673128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E9C3188-62C9-9DD7-0628-11E5430B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7" y="706533"/>
            <a:ext cx="5500094" cy="72203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1433688"/>
            <a:ext cx="5513536" cy="5021431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5243" y="706533"/>
            <a:ext cx="5389527" cy="722038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Franklin Gothic Heavy" panose="020B09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1438292"/>
            <a:ext cx="5389527" cy="501682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26337" y="1428570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12718" y="1428570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3835399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1436" y="3854843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825677"/>
            <a:ext cx="5526979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D9E5D7-CDB7-4310-BF32-2E94ADB62A45}"/>
              </a:ext>
            </a:extLst>
          </p:cNvPr>
          <p:cNvCxnSpPr>
            <a:cxnSpLocks/>
          </p:cNvCxnSpPr>
          <p:nvPr/>
        </p:nvCxnSpPr>
        <p:spPr>
          <a:xfrm>
            <a:off x="6421436" y="850856"/>
            <a:ext cx="5398245" cy="97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5938EEC-ED57-C276-4C49-26DDAD15F93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7" y="809281"/>
            <a:ext cx="5513536" cy="26197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512712C-C723-2285-7754-7A00258F60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12718" y="809281"/>
            <a:ext cx="5389527" cy="2600276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77876-AA29-16FD-F551-126C7E740A23}"/>
              </a:ext>
            </a:extLst>
          </p:cNvPr>
          <p:cNvCxnSpPr>
            <a:cxnSpLocks/>
          </p:cNvCxnSpPr>
          <p:nvPr/>
        </p:nvCxnSpPr>
        <p:spPr>
          <a:xfrm>
            <a:off x="5770565" y="3835399"/>
            <a:ext cx="325435" cy="13098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58295A-8706-ADA4-4B71-B724FF28AD30}"/>
              </a:ext>
            </a:extLst>
          </p:cNvPr>
          <p:cNvCxnSpPr>
            <a:cxnSpLocks/>
          </p:cNvCxnSpPr>
          <p:nvPr/>
        </p:nvCxnSpPr>
        <p:spPr>
          <a:xfrm flipV="1">
            <a:off x="5739873" y="5154980"/>
            <a:ext cx="356127" cy="1300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C069BE-4302-9A02-5410-9DE4E1151531}"/>
              </a:ext>
            </a:extLst>
          </p:cNvPr>
          <p:cNvCxnSpPr>
            <a:cxnSpLocks/>
          </p:cNvCxnSpPr>
          <p:nvPr/>
        </p:nvCxnSpPr>
        <p:spPr>
          <a:xfrm flipH="1">
            <a:off x="6056590" y="850856"/>
            <a:ext cx="364846" cy="11938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8E829-4B59-8F0A-474D-EDE90B3528DD}"/>
              </a:ext>
            </a:extLst>
          </p:cNvPr>
          <p:cNvCxnSpPr>
            <a:cxnSpLocks/>
          </p:cNvCxnSpPr>
          <p:nvPr/>
        </p:nvCxnSpPr>
        <p:spPr>
          <a:xfrm flipH="1" flipV="1">
            <a:off x="6056591" y="2044700"/>
            <a:ext cx="364845" cy="13648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4877" y="785988"/>
            <a:ext cx="5389528" cy="226072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498" y="3163370"/>
            <a:ext cx="11562465" cy="329174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8B2079-E1B5-4747-BF2F-CA4A739B849F}"/>
              </a:ext>
            </a:extLst>
          </p:cNvPr>
          <p:cNvCxnSpPr>
            <a:cxnSpLocks/>
          </p:cNvCxnSpPr>
          <p:nvPr/>
        </p:nvCxnSpPr>
        <p:spPr>
          <a:xfrm flipV="1">
            <a:off x="212894" y="3111500"/>
            <a:ext cx="11598069" cy="12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0DAF901-3317-382C-7A92-EB37EE6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DACB8A-6D18-47DC-6EF3-DF5813F487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48498" y="785989"/>
            <a:ext cx="5606202" cy="2260726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B1565AD-43A4-27B2-3461-66B8113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342901" y="866274"/>
            <a:ext cx="4277784" cy="1394464"/>
          </a:xfrm>
          <a:prstGeom prst="snip2Diag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66274"/>
            <a:ext cx="4277784" cy="13944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lang="en-US" sz="3200" dirty="0"/>
            </a:lvl1pPr>
          </a:lstStyle>
          <a:p>
            <a:pPr lvl="0"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96812"/>
            <a:ext cx="6922925" cy="5785469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D6DEF9-4D0D-E811-7097-4D73A88BF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900" y="2400300"/>
            <a:ext cx="4277784" cy="4054819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850985" y="1081456"/>
            <a:ext cx="10490030" cy="2919044"/>
          </a:xfrm>
          <a:custGeom>
            <a:avLst/>
            <a:gdLst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  <a:gd name="connsiteX0" fmla="*/ 0 w 6332416"/>
              <a:gd name="connsiteY0" fmla="*/ 486517 h 2919044"/>
              <a:gd name="connsiteX1" fmla="*/ 486517 w 6332416"/>
              <a:gd name="connsiteY1" fmla="*/ 0 h 2919044"/>
              <a:gd name="connsiteX2" fmla="*/ 5845899 w 6332416"/>
              <a:gd name="connsiteY2" fmla="*/ 0 h 2919044"/>
              <a:gd name="connsiteX3" fmla="*/ 6332416 w 6332416"/>
              <a:gd name="connsiteY3" fmla="*/ 486517 h 2919044"/>
              <a:gd name="connsiteX4" fmla="*/ 6332416 w 6332416"/>
              <a:gd name="connsiteY4" fmla="*/ 2432527 h 2919044"/>
              <a:gd name="connsiteX5" fmla="*/ 5845899 w 6332416"/>
              <a:gd name="connsiteY5" fmla="*/ 2919044 h 2919044"/>
              <a:gd name="connsiteX6" fmla="*/ 486517 w 6332416"/>
              <a:gd name="connsiteY6" fmla="*/ 2919044 h 2919044"/>
              <a:gd name="connsiteX7" fmla="*/ 0 w 6332416"/>
              <a:gd name="connsiteY7" fmla="*/ 2432527 h 2919044"/>
              <a:gd name="connsiteX8" fmla="*/ 0 w 6332416"/>
              <a:gd name="connsiteY8" fmla="*/ 486517 h 291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32416" h="2919044">
                <a:moveTo>
                  <a:pt x="0" y="486517"/>
                </a:moveTo>
                <a:lnTo>
                  <a:pt x="486517" y="0"/>
                </a:lnTo>
                <a:lnTo>
                  <a:pt x="5845899" y="0"/>
                </a:lnTo>
                <a:lnTo>
                  <a:pt x="6332416" y="486517"/>
                </a:lnTo>
                <a:lnTo>
                  <a:pt x="6332416" y="2432527"/>
                </a:lnTo>
                <a:lnTo>
                  <a:pt x="5845899" y="2919044"/>
                </a:lnTo>
                <a:lnTo>
                  <a:pt x="486517" y="2919044"/>
                </a:lnTo>
                <a:lnTo>
                  <a:pt x="0" y="2432527"/>
                </a:lnTo>
                <a:lnTo>
                  <a:pt x="0" y="486517"/>
                </a:lnTo>
                <a:close/>
              </a:path>
            </a:pathLst>
          </a:custGeom>
          <a:blipFill dpi="0" rotWithShape="1">
            <a:blip r:embed="rId2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10490030" cy="262483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89" y="4020386"/>
            <a:ext cx="10487825" cy="616929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8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3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11588434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9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oj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2352692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28C6E3-F377-D231-D482-62DA06FA1409}"/>
              </a:ext>
            </a:extLst>
          </p:cNvPr>
          <p:cNvCxnSpPr>
            <a:cxnSpLocks/>
          </p:cNvCxnSpPr>
          <p:nvPr/>
        </p:nvCxnSpPr>
        <p:spPr>
          <a:xfrm>
            <a:off x="226337" y="2352692"/>
            <a:ext cx="115884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E9B-ADCE-B666-AA3A-05A700EB66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7208" y="2355884"/>
            <a:ext cx="5577562" cy="4102428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>
              <a:spcBef>
                <a:spcPts val="0"/>
              </a:spcBef>
              <a:defRPr sz="40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ck Backed 2 pa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928989"/>
            <a:ext cx="518587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928989"/>
            <a:ext cx="5194583" cy="448215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6818A7-3DA8-4895-A978-3BE7982B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6213"/>
            <a:ext cx="801288" cy="490599"/>
          </a:xfrm>
          <a:prstGeom prst="roundRect">
            <a:avLst>
              <a:gd name="adj" fmla="val 50000"/>
            </a:avLst>
          </a:prstGeom>
          <a:solidFill>
            <a:srgbClr val="FFFFFF">
              <a:alpha val="50196"/>
            </a:srgbClr>
          </a:solidFill>
        </p:spPr>
        <p:txBody>
          <a:bodyPr anchor="ctr" anchorCtr="0"/>
          <a:lstStyle>
            <a:lvl1pPr algn="ctr">
              <a:defRPr b="1"/>
            </a:lvl1pPr>
          </a:lstStyle>
          <a:p>
            <a:fld id="{19C4E2BE-63A5-4F60-BAD6-1BE2AB92B7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49DD9-8690-4A6D-BAB8-22F96282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9721"/>
            <a:ext cx="10571998" cy="687091"/>
          </a:xfrm>
          <a:prstGeom prst="rect">
            <a:avLst/>
          </a:prstGeo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68A8135-2362-4573-992B-B5BEE27F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 anchorCtr="0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A8A8D47-6118-5255-1DCC-F0C838DF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706532"/>
            <a:ext cx="8166225" cy="5766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800" b="1"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spcAft>
                <a:spcPts val="0"/>
              </a:spcAft>
              <a:buNone/>
              <a:defRPr sz="3200">
                <a:latin typeface="Consolas" panose="020B0609020204030204" pitchFamily="49" charset="0"/>
                <a:cs typeface="Courier New" panose="02070309020205020404" pitchFamily="49" charset="0"/>
              </a:defRPr>
            </a:lvl2pPr>
            <a:lvl3pPr>
              <a:spcAft>
                <a:spcPts val="0"/>
              </a:spcAft>
              <a:defRPr sz="2800">
                <a:latin typeface="Consolas" panose="020B0609020204030204" pitchFamily="49" charset="0"/>
                <a:cs typeface="Courier New" panose="02070309020205020404" pitchFamily="49" charset="0"/>
              </a:defRPr>
            </a:lvl3pPr>
            <a:lvl4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4pPr>
            <a:lvl5pPr>
              <a:spcAft>
                <a:spcPts val="0"/>
              </a:spcAft>
              <a:defRPr sz="2400">
                <a:latin typeface="Consolas" panose="020B06090202040302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1204" y="706531"/>
            <a:ext cx="3313566" cy="576669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C1F23B8-81FB-5978-A2F7-9A62DAEA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de To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 b="1">
                <a:latin typeface="Consolas" panose="020B0609020204030204" pitchFamily="49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 flipV="1">
            <a:off x="0" y="0"/>
            <a:ext cx="12192000" cy="3537857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74" y="1070624"/>
            <a:ext cx="10561418" cy="1468800"/>
          </a:xfrm>
          <a:prstGeom prst="rect">
            <a:avLst/>
          </a:prstGeo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74" y="3676323"/>
            <a:ext cx="10561418" cy="740420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B01736F-4ADA-40AD-8CE9-82A609817BA2}"/>
              </a:ext>
            </a:extLst>
          </p:cNvPr>
          <p:cNvSpPr/>
          <p:nvPr/>
        </p:nvSpPr>
        <p:spPr bwMode="auto">
          <a:xfrm flipH="1">
            <a:off x="0" y="4608481"/>
            <a:ext cx="12192000" cy="2249519"/>
          </a:xfrm>
          <a:prstGeom prst="snip2Same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84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5778248" cy="56493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823865"/>
            <a:ext cx="5627355" cy="564936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7" y="8238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3287" y="823866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97185E-7A95-B8AB-D477-157DC6C12F4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26336" y="2742294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74F5B7-C05B-4465-EC4E-4B0DAFC111D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43900" y="2759798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488A1-9A8A-2207-02C2-132986C8AE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6336" y="4697365"/>
            <a:ext cx="795246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D97113B-A77D-2721-6305-1E8BB64C4F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03286" y="4695731"/>
            <a:ext cx="3511483" cy="1737360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24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38" y="823864"/>
            <a:ext cx="11588432" cy="42884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337" y="5212080"/>
            <a:ext cx="11588433" cy="126114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CA21E6C-F27A-C960-546B-6AD416B7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54A964DA-5C6C-48C6-971A-F122FFC5D787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23F4BEB-7572-4CC9-9C99-F547CA2BF982}"/>
              </a:ext>
            </a:extLst>
          </p:cNvPr>
          <p:cNvSpPr/>
          <p:nvPr/>
        </p:nvSpPr>
        <p:spPr bwMode="auto">
          <a:xfrm>
            <a:off x="0" y="1"/>
            <a:ext cx="12192000" cy="3945698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213151 h 1720290"/>
              <a:gd name="connsiteX12" fmla="*/ 0 w 12192000"/>
              <a:gd name="connsiteY12" fmla="*/ 1010959 h 1720290"/>
              <a:gd name="connsiteX13" fmla="*/ 0 w 12192000"/>
              <a:gd name="connsiteY13" fmla="*/ 707671 h 1720290"/>
              <a:gd name="connsiteX14" fmla="*/ 0 w 12192000"/>
              <a:gd name="connsiteY14" fmla="*/ 707671 h 1720290"/>
              <a:gd name="connsiteX15" fmla="*/ 0 w 12192000"/>
              <a:gd name="connsiteY15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1010959 h 1720290"/>
              <a:gd name="connsiteX12" fmla="*/ 0 w 12192000"/>
              <a:gd name="connsiteY12" fmla="*/ 707671 h 1720290"/>
              <a:gd name="connsiteX13" fmla="*/ 0 w 12192000"/>
              <a:gd name="connsiteY13" fmla="*/ 707671 h 1720290"/>
              <a:gd name="connsiteX14" fmla="*/ 0 w 12192000"/>
              <a:gd name="connsiteY14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707671 h 1720290"/>
              <a:gd name="connsiteX13" fmla="*/ 0 w 12192000"/>
              <a:gd name="connsiteY13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0 w 12192000"/>
              <a:gd name="connsiteY11" fmla="*/ 707671 h 1720290"/>
              <a:gd name="connsiteX12" fmla="*/ 0 w 12192000"/>
              <a:gd name="connsiteY12" fmla="*/ 0 h 172029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707671 h 2116530"/>
              <a:gd name="connsiteX12" fmla="*/ 4485 w 12196485"/>
              <a:gd name="connsiteY12" fmla="*/ 0 h 2116530"/>
              <a:gd name="connsiteX0" fmla="*/ 4485 w 12196485"/>
              <a:gd name="connsiteY0" fmla="*/ 0 h 2116530"/>
              <a:gd name="connsiteX1" fmla="*/ 2036485 w 12196485"/>
              <a:gd name="connsiteY1" fmla="*/ 0 h 2116530"/>
              <a:gd name="connsiteX2" fmla="*/ 2036485 w 12196485"/>
              <a:gd name="connsiteY2" fmla="*/ 0 h 2116530"/>
              <a:gd name="connsiteX3" fmla="*/ 5084485 w 12196485"/>
              <a:gd name="connsiteY3" fmla="*/ 0 h 2116530"/>
              <a:gd name="connsiteX4" fmla="*/ 12196485 w 12196485"/>
              <a:gd name="connsiteY4" fmla="*/ 0 h 2116530"/>
              <a:gd name="connsiteX5" fmla="*/ 12196485 w 12196485"/>
              <a:gd name="connsiteY5" fmla="*/ 707671 h 2116530"/>
              <a:gd name="connsiteX6" fmla="*/ 12196485 w 12196485"/>
              <a:gd name="connsiteY6" fmla="*/ 707671 h 2116530"/>
              <a:gd name="connsiteX7" fmla="*/ 12196485 w 12196485"/>
              <a:gd name="connsiteY7" fmla="*/ 1010959 h 2116530"/>
              <a:gd name="connsiteX8" fmla="*/ 12196485 w 12196485"/>
              <a:gd name="connsiteY8" fmla="*/ 1213151 h 2116530"/>
              <a:gd name="connsiteX9" fmla="*/ 662796 w 12196485"/>
              <a:gd name="connsiteY9" fmla="*/ 1225677 h 2116530"/>
              <a:gd name="connsiteX10" fmla="*/ 0 w 12196485"/>
              <a:gd name="connsiteY10" fmla="*/ 2116530 h 2116530"/>
              <a:gd name="connsiteX11" fmla="*/ 4485 w 12196485"/>
              <a:gd name="connsiteY11" fmla="*/ 0 h 2116530"/>
              <a:gd name="connsiteX0" fmla="*/ 0 w 12192000"/>
              <a:gd name="connsiteY0" fmla="*/ 0 h 4996890"/>
              <a:gd name="connsiteX1" fmla="*/ 2032000 w 12192000"/>
              <a:gd name="connsiteY1" fmla="*/ 0 h 4996890"/>
              <a:gd name="connsiteX2" fmla="*/ 2032000 w 12192000"/>
              <a:gd name="connsiteY2" fmla="*/ 0 h 4996890"/>
              <a:gd name="connsiteX3" fmla="*/ 5080000 w 12192000"/>
              <a:gd name="connsiteY3" fmla="*/ 0 h 4996890"/>
              <a:gd name="connsiteX4" fmla="*/ 12192000 w 12192000"/>
              <a:gd name="connsiteY4" fmla="*/ 0 h 4996890"/>
              <a:gd name="connsiteX5" fmla="*/ 12192000 w 12192000"/>
              <a:gd name="connsiteY5" fmla="*/ 707671 h 4996890"/>
              <a:gd name="connsiteX6" fmla="*/ 12192000 w 12192000"/>
              <a:gd name="connsiteY6" fmla="*/ 707671 h 4996890"/>
              <a:gd name="connsiteX7" fmla="*/ 12192000 w 12192000"/>
              <a:gd name="connsiteY7" fmla="*/ 1010959 h 4996890"/>
              <a:gd name="connsiteX8" fmla="*/ 12192000 w 12192000"/>
              <a:gd name="connsiteY8" fmla="*/ 1213151 h 4996890"/>
              <a:gd name="connsiteX9" fmla="*/ 658311 w 12192000"/>
              <a:gd name="connsiteY9" fmla="*/ 1225677 h 4996890"/>
              <a:gd name="connsiteX10" fmla="*/ 18375 w 12192000"/>
              <a:gd name="connsiteY10" fmla="*/ 4996890 h 4996890"/>
              <a:gd name="connsiteX11" fmla="*/ 0 w 12192000"/>
              <a:gd name="connsiteY11" fmla="*/ 0 h 4996890"/>
              <a:gd name="connsiteX0" fmla="*/ 0 w 12192000"/>
              <a:gd name="connsiteY0" fmla="*/ 0 h 5065470"/>
              <a:gd name="connsiteX1" fmla="*/ 2032000 w 12192000"/>
              <a:gd name="connsiteY1" fmla="*/ 0 h 5065470"/>
              <a:gd name="connsiteX2" fmla="*/ 2032000 w 12192000"/>
              <a:gd name="connsiteY2" fmla="*/ 0 h 5065470"/>
              <a:gd name="connsiteX3" fmla="*/ 5080000 w 12192000"/>
              <a:gd name="connsiteY3" fmla="*/ 0 h 5065470"/>
              <a:gd name="connsiteX4" fmla="*/ 12192000 w 12192000"/>
              <a:gd name="connsiteY4" fmla="*/ 0 h 5065470"/>
              <a:gd name="connsiteX5" fmla="*/ 12192000 w 12192000"/>
              <a:gd name="connsiteY5" fmla="*/ 707671 h 5065470"/>
              <a:gd name="connsiteX6" fmla="*/ 12192000 w 12192000"/>
              <a:gd name="connsiteY6" fmla="*/ 707671 h 5065470"/>
              <a:gd name="connsiteX7" fmla="*/ 12192000 w 12192000"/>
              <a:gd name="connsiteY7" fmla="*/ 1010959 h 5065470"/>
              <a:gd name="connsiteX8" fmla="*/ 12192000 w 12192000"/>
              <a:gd name="connsiteY8" fmla="*/ 1213151 h 5065470"/>
              <a:gd name="connsiteX9" fmla="*/ 658311 w 12192000"/>
              <a:gd name="connsiteY9" fmla="*/ 1225677 h 5065470"/>
              <a:gd name="connsiteX10" fmla="*/ 33615 w 12192000"/>
              <a:gd name="connsiteY10" fmla="*/ 5065470 h 5065470"/>
              <a:gd name="connsiteX11" fmla="*/ 0 w 12192000"/>
              <a:gd name="connsiteY11" fmla="*/ 0 h 506547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658311 w 12192000"/>
              <a:gd name="connsiteY9" fmla="*/ 122567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3839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498291 w 12192000"/>
              <a:gd name="connsiteY9" fmla="*/ 1218057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218058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2000 w 12192000"/>
              <a:gd name="connsiteY8" fmla="*/ 1213151 h 5080710"/>
              <a:gd name="connsiteX9" fmla="*/ 182606 w 12192000"/>
              <a:gd name="connsiteY9" fmla="*/ 1035836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1035836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192000 w 12202885"/>
              <a:gd name="connsiteY5" fmla="*/ 707671 h 5080710"/>
              <a:gd name="connsiteX6" fmla="*/ 12192000 w 12202885"/>
              <a:gd name="connsiteY6" fmla="*/ 707671 h 5080710"/>
              <a:gd name="connsiteX7" fmla="*/ 12192000 w 12202885"/>
              <a:gd name="connsiteY7" fmla="*/ 1010959 h 5080710"/>
              <a:gd name="connsiteX8" fmla="*/ 12202885 w 12202885"/>
              <a:gd name="connsiteY8" fmla="*/ 1044946 h 5080710"/>
              <a:gd name="connsiteX9" fmla="*/ 182606 w 12202885"/>
              <a:gd name="connsiteY9" fmla="*/ 909683 h 5080710"/>
              <a:gd name="connsiteX10" fmla="*/ 3135 w 12202885"/>
              <a:gd name="connsiteY10" fmla="*/ 5080710 h 5080710"/>
              <a:gd name="connsiteX11" fmla="*/ 0 w 12202885"/>
              <a:gd name="connsiteY11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92000 w 12192000"/>
              <a:gd name="connsiteY6" fmla="*/ 707671 h 5080710"/>
              <a:gd name="connsiteX7" fmla="*/ 12192000 w 12192000"/>
              <a:gd name="connsiteY7" fmla="*/ 1010959 h 5080710"/>
              <a:gd name="connsiteX8" fmla="*/ 12191999 w 12192000"/>
              <a:gd name="connsiteY8" fmla="*/ 932809 h 5080710"/>
              <a:gd name="connsiteX9" fmla="*/ 182606 w 12192000"/>
              <a:gd name="connsiteY9" fmla="*/ 909683 h 5080710"/>
              <a:gd name="connsiteX10" fmla="*/ 3135 w 12192000"/>
              <a:gd name="connsiteY10" fmla="*/ 5080710 h 5080710"/>
              <a:gd name="connsiteX11" fmla="*/ 0 w 12192000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192000 w 12213771"/>
              <a:gd name="connsiteY7" fmla="*/ 1010959 h 5080710"/>
              <a:gd name="connsiteX8" fmla="*/ 12213771 w 12213771"/>
              <a:gd name="connsiteY8" fmla="*/ 904776 h 5080710"/>
              <a:gd name="connsiteX9" fmla="*/ 182606 w 12213771"/>
              <a:gd name="connsiteY9" fmla="*/ 909683 h 5080710"/>
              <a:gd name="connsiteX10" fmla="*/ 3135 w 12213771"/>
              <a:gd name="connsiteY10" fmla="*/ 5080710 h 5080710"/>
              <a:gd name="connsiteX11" fmla="*/ 0 w 12213771"/>
              <a:gd name="connsiteY11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192000 w 12213771"/>
              <a:gd name="connsiteY6" fmla="*/ 707671 h 5080710"/>
              <a:gd name="connsiteX7" fmla="*/ 12213771 w 12213771"/>
              <a:gd name="connsiteY7" fmla="*/ 904776 h 5080710"/>
              <a:gd name="connsiteX8" fmla="*/ 182606 w 12213771"/>
              <a:gd name="connsiteY8" fmla="*/ 909683 h 5080710"/>
              <a:gd name="connsiteX9" fmla="*/ 3135 w 12213771"/>
              <a:gd name="connsiteY9" fmla="*/ 5080710 h 5080710"/>
              <a:gd name="connsiteX10" fmla="*/ 0 w 12213771"/>
              <a:gd name="connsiteY10" fmla="*/ 0 h 5080710"/>
              <a:gd name="connsiteX0" fmla="*/ 0 w 12213771"/>
              <a:gd name="connsiteY0" fmla="*/ 0 h 5080710"/>
              <a:gd name="connsiteX1" fmla="*/ 2032000 w 12213771"/>
              <a:gd name="connsiteY1" fmla="*/ 0 h 5080710"/>
              <a:gd name="connsiteX2" fmla="*/ 2032000 w 12213771"/>
              <a:gd name="connsiteY2" fmla="*/ 0 h 5080710"/>
              <a:gd name="connsiteX3" fmla="*/ 5080000 w 12213771"/>
              <a:gd name="connsiteY3" fmla="*/ 0 h 5080710"/>
              <a:gd name="connsiteX4" fmla="*/ 12192000 w 12213771"/>
              <a:gd name="connsiteY4" fmla="*/ 0 h 5080710"/>
              <a:gd name="connsiteX5" fmla="*/ 12192000 w 12213771"/>
              <a:gd name="connsiteY5" fmla="*/ 707671 h 5080710"/>
              <a:gd name="connsiteX6" fmla="*/ 12213771 w 12213771"/>
              <a:gd name="connsiteY6" fmla="*/ 904776 h 5080710"/>
              <a:gd name="connsiteX7" fmla="*/ 182606 w 12213771"/>
              <a:gd name="connsiteY7" fmla="*/ 909683 h 5080710"/>
              <a:gd name="connsiteX8" fmla="*/ 3135 w 12213771"/>
              <a:gd name="connsiteY8" fmla="*/ 5080710 h 5080710"/>
              <a:gd name="connsiteX9" fmla="*/ 0 w 12213771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2000 w 12192000"/>
              <a:gd name="connsiteY5" fmla="*/ 707671 h 5080710"/>
              <a:gd name="connsiteX6" fmla="*/ 12170228 w 12192000"/>
              <a:gd name="connsiteY6" fmla="*/ 918793 h 5080710"/>
              <a:gd name="connsiteX7" fmla="*/ 182606 w 12192000"/>
              <a:gd name="connsiteY7" fmla="*/ 909683 h 5080710"/>
              <a:gd name="connsiteX8" fmla="*/ 3135 w 12192000"/>
              <a:gd name="connsiteY8" fmla="*/ 5080710 h 5080710"/>
              <a:gd name="connsiteX9" fmla="*/ 0 w 12192000"/>
              <a:gd name="connsiteY9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70228 w 12192000"/>
              <a:gd name="connsiteY5" fmla="*/ 918793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  <a:gd name="connsiteX0" fmla="*/ 0 w 12202885"/>
              <a:gd name="connsiteY0" fmla="*/ 0 h 5080710"/>
              <a:gd name="connsiteX1" fmla="*/ 2032000 w 12202885"/>
              <a:gd name="connsiteY1" fmla="*/ 0 h 5080710"/>
              <a:gd name="connsiteX2" fmla="*/ 2032000 w 12202885"/>
              <a:gd name="connsiteY2" fmla="*/ 0 h 5080710"/>
              <a:gd name="connsiteX3" fmla="*/ 5080000 w 12202885"/>
              <a:gd name="connsiteY3" fmla="*/ 0 h 5080710"/>
              <a:gd name="connsiteX4" fmla="*/ 12192000 w 12202885"/>
              <a:gd name="connsiteY4" fmla="*/ 0 h 5080710"/>
              <a:gd name="connsiteX5" fmla="*/ 12202885 w 12202885"/>
              <a:gd name="connsiteY5" fmla="*/ 974861 h 5080710"/>
              <a:gd name="connsiteX6" fmla="*/ 182606 w 12202885"/>
              <a:gd name="connsiteY6" fmla="*/ 909683 h 5080710"/>
              <a:gd name="connsiteX7" fmla="*/ 3135 w 12202885"/>
              <a:gd name="connsiteY7" fmla="*/ 5080710 h 5080710"/>
              <a:gd name="connsiteX8" fmla="*/ 0 w 12202885"/>
              <a:gd name="connsiteY8" fmla="*/ 0 h 5080710"/>
              <a:gd name="connsiteX0" fmla="*/ 0 w 12192000"/>
              <a:gd name="connsiteY0" fmla="*/ 0 h 5080710"/>
              <a:gd name="connsiteX1" fmla="*/ 2032000 w 12192000"/>
              <a:gd name="connsiteY1" fmla="*/ 0 h 5080710"/>
              <a:gd name="connsiteX2" fmla="*/ 2032000 w 12192000"/>
              <a:gd name="connsiteY2" fmla="*/ 0 h 5080710"/>
              <a:gd name="connsiteX3" fmla="*/ 5080000 w 12192000"/>
              <a:gd name="connsiteY3" fmla="*/ 0 h 5080710"/>
              <a:gd name="connsiteX4" fmla="*/ 12192000 w 12192000"/>
              <a:gd name="connsiteY4" fmla="*/ 0 h 5080710"/>
              <a:gd name="connsiteX5" fmla="*/ 12191999 w 12192000"/>
              <a:gd name="connsiteY5" fmla="*/ 904776 h 5080710"/>
              <a:gd name="connsiteX6" fmla="*/ 182606 w 12192000"/>
              <a:gd name="connsiteY6" fmla="*/ 909683 h 5080710"/>
              <a:gd name="connsiteX7" fmla="*/ 3135 w 12192000"/>
              <a:gd name="connsiteY7" fmla="*/ 5080710 h 5080710"/>
              <a:gd name="connsiteX8" fmla="*/ 0 w 12192000"/>
              <a:gd name="connsiteY8" fmla="*/ 0 h 50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5080710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cubicBezTo>
                  <a:pt x="12192000" y="301592"/>
                  <a:pt x="12191999" y="603184"/>
                  <a:pt x="12191999" y="904776"/>
                </a:cubicBezTo>
                <a:lnTo>
                  <a:pt x="182606" y="909683"/>
                </a:lnTo>
                <a:lnTo>
                  <a:pt x="3135" y="508071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37" y="36752"/>
            <a:ext cx="11588433" cy="60604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38" y="760491"/>
            <a:ext cx="11588434" cy="5694629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A24347-EA87-4626-9EDF-2B7E8640B1B4}"/>
              </a:ext>
            </a:extLst>
          </p:cNvPr>
          <p:cNvSpPr/>
          <p:nvPr/>
        </p:nvSpPr>
        <p:spPr bwMode="auto">
          <a:xfrm flipH="1" flipV="1">
            <a:off x="-21774" y="4219015"/>
            <a:ext cx="12237797" cy="2626556"/>
          </a:xfrm>
          <a:custGeom>
            <a:avLst/>
            <a:gdLst>
              <a:gd name="connsiteX0" fmla="*/ 0 w 12192000"/>
              <a:gd name="connsiteY0" fmla="*/ 0 h 1213151"/>
              <a:gd name="connsiteX1" fmla="*/ 2032000 w 12192000"/>
              <a:gd name="connsiteY1" fmla="*/ 0 h 1213151"/>
              <a:gd name="connsiteX2" fmla="*/ 2032000 w 12192000"/>
              <a:gd name="connsiteY2" fmla="*/ 0 h 1213151"/>
              <a:gd name="connsiteX3" fmla="*/ 5080000 w 12192000"/>
              <a:gd name="connsiteY3" fmla="*/ 0 h 1213151"/>
              <a:gd name="connsiteX4" fmla="*/ 12192000 w 12192000"/>
              <a:gd name="connsiteY4" fmla="*/ 0 h 1213151"/>
              <a:gd name="connsiteX5" fmla="*/ 12192000 w 12192000"/>
              <a:gd name="connsiteY5" fmla="*/ 707671 h 1213151"/>
              <a:gd name="connsiteX6" fmla="*/ 12192000 w 12192000"/>
              <a:gd name="connsiteY6" fmla="*/ 707671 h 1213151"/>
              <a:gd name="connsiteX7" fmla="*/ 12192000 w 12192000"/>
              <a:gd name="connsiteY7" fmla="*/ 1010959 h 1213151"/>
              <a:gd name="connsiteX8" fmla="*/ 12192000 w 12192000"/>
              <a:gd name="connsiteY8" fmla="*/ 1213151 h 1213151"/>
              <a:gd name="connsiteX9" fmla="*/ 5080000 w 12192000"/>
              <a:gd name="connsiteY9" fmla="*/ 1213151 h 1213151"/>
              <a:gd name="connsiteX10" fmla="*/ 1814901 w 12192000"/>
              <a:gd name="connsiteY10" fmla="*/ 2003628 h 1213151"/>
              <a:gd name="connsiteX11" fmla="*/ 2032000 w 12192000"/>
              <a:gd name="connsiteY11" fmla="*/ 1213151 h 1213151"/>
              <a:gd name="connsiteX12" fmla="*/ 0 w 12192000"/>
              <a:gd name="connsiteY12" fmla="*/ 1213151 h 1213151"/>
              <a:gd name="connsiteX13" fmla="*/ 0 w 12192000"/>
              <a:gd name="connsiteY13" fmla="*/ 1010959 h 1213151"/>
              <a:gd name="connsiteX14" fmla="*/ 0 w 12192000"/>
              <a:gd name="connsiteY14" fmla="*/ 707671 h 1213151"/>
              <a:gd name="connsiteX15" fmla="*/ 0 w 12192000"/>
              <a:gd name="connsiteY15" fmla="*/ 707671 h 1213151"/>
              <a:gd name="connsiteX16" fmla="*/ 0 w 12192000"/>
              <a:gd name="connsiteY16" fmla="*/ 0 h 1213151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5080000 w 12192000"/>
              <a:gd name="connsiteY9" fmla="*/ 1213151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1092548 w 12192000"/>
              <a:gd name="connsiteY11" fmla="*/ 1263255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2003628"/>
              <a:gd name="connsiteX1" fmla="*/ 2032000 w 12192000"/>
              <a:gd name="connsiteY1" fmla="*/ 0 h 2003628"/>
              <a:gd name="connsiteX2" fmla="*/ 2032000 w 12192000"/>
              <a:gd name="connsiteY2" fmla="*/ 0 h 2003628"/>
              <a:gd name="connsiteX3" fmla="*/ 5080000 w 12192000"/>
              <a:gd name="connsiteY3" fmla="*/ 0 h 2003628"/>
              <a:gd name="connsiteX4" fmla="*/ 12192000 w 12192000"/>
              <a:gd name="connsiteY4" fmla="*/ 0 h 2003628"/>
              <a:gd name="connsiteX5" fmla="*/ 12192000 w 12192000"/>
              <a:gd name="connsiteY5" fmla="*/ 707671 h 2003628"/>
              <a:gd name="connsiteX6" fmla="*/ 12192000 w 12192000"/>
              <a:gd name="connsiteY6" fmla="*/ 707671 h 2003628"/>
              <a:gd name="connsiteX7" fmla="*/ 12192000 w 12192000"/>
              <a:gd name="connsiteY7" fmla="*/ 1010959 h 2003628"/>
              <a:gd name="connsiteX8" fmla="*/ 12192000 w 12192000"/>
              <a:gd name="connsiteY8" fmla="*/ 1213151 h 2003628"/>
              <a:gd name="connsiteX9" fmla="*/ 1785655 w 12192000"/>
              <a:gd name="connsiteY9" fmla="*/ 1263255 h 2003628"/>
              <a:gd name="connsiteX10" fmla="*/ 1814901 w 12192000"/>
              <a:gd name="connsiteY10" fmla="*/ 2003628 h 2003628"/>
              <a:gd name="connsiteX11" fmla="*/ 466247 w 12192000"/>
              <a:gd name="connsiteY11" fmla="*/ 1250729 h 2003628"/>
              <a:gd name="connsiteX12" fmla="*/ 0 w 12192000"/>
              <a:gd name="connsiteY12" fmla="*/ 1213151 h 2003628"/>
              <a:gd name="connsiteX13" fmla="*/ 0 w 12192000"/>
              <a:gd name="connsiteY13" fmla="*/ 1010959 h 2003628"/>
              <a:gd name="connsiteX14" fmla="*/ 0 w 12192000"/>
              <a:gd name="connsiteY14" fmla="*/ 707671 h 2003628"/>
              <a:gd name="connsiteX15" fmla="*/ 0 w 12192000"/>
              <a:gd name="connsiteY15" fmla="*/ 707671 h 2003628"/>
              <a:gd name="connsiteX16" fmla="*/ 0 w 12192000"/>
              <a:gd name="connsiteY16" fmla="*/ 0 h 2003628"/>
              <a:gd name="connsiteX0" fmla="*/ 0 w 12192000"/>
              <a:gd name="connsiteY0" fmla="*/ 0 h 1615322"/>
              <a:gd name="connsiteX1" fmla="*/ 2032000 w 12192000"/>
              <a:gd name="connsiteY1" fmla="*/ 0 h 1615322"/>
              <a:gd name="connsiteX2" fmla="*/ 2032000 w 12192000"/>
              <a:gd name="connsiteY2" fmla="*/ 0 h 1615322"/>
              <a:gd name="connsiteX3" fmla="*/ 5080000 w 12192000"/>
              <a:gd name="connsiteY3" fmla="*/ 0 h 1615322"/>
              <a:gd name="connsiteX4" fmla="*/ 12192000 w 12192000"/>
              <a:gd name="connsiteY4" fmla="*/ 0 h 1615322"/>
              <a:gd name="connsiteX5" fmla="*/ 12192000 w 12192000"/>
              <a:gd name="connsiteY5" fmla="*/ 707671 h 1615322"/>
              <a:gd name="connsiteX6" fmla="*/ 12192000 w 12192000"/>
              <a:gd name="connsiteY6" fmla="*/ 707671 h 1615322"/>
              <a:gd name="connsiteX7" fmla="*/ 12192000 w 12192000"/>
              <a:gd name="connsiteY7" fmla="*/ 1010959 h 1615322"/>
              <a:gd name="connsiteX8" fmla="*/ 12192000 w 12192000"/>
              <a:gd name="connsiteY8" fmla="*/ 1213151 h 1615322"/>
              <a:gd name="connsiteX9" fmla="*/ 1785655 w 12192000"/>
              <a:gd name="connsiteY9" fmla="*/ 1263255 h 1615322"/>
              <a:gd name="connsiteX10" fmla="*/ 637454 w 12192000"/>
              <a:gd name="connsiteY10" fmla="*/ 1615322 h 1615322"/>
              <a:gd name="connsiteX11" fmla="*/ 466247 w 12192000"/>
              <a:gd name="connsiteY11" fmla="*/ 1250729 h 1615322"/>
              <a:gd name="connsiteX12" fmla="*/ 0 w 12192000"/>
              <a:gd name="connsiteY12" fmla="*/ 1213151 h 1615322"/>
              <a:gd name="connsiteX13" fmla="*/ 0 w 12192000"/>
              <a:gd name="connsiteY13" fmla="*/ 1010959 h 1615322"/>
              <a:gd name="connsiteX14" fmla="*/ 0 w 12192000"/>
              <a:gd name="connsiteY14" fmla="*/ 707671 h 1615322"/>
              <a:gd name="connsiteX15" fmla="*/ 0 w 12192000"/>
              <a:gd name="connsiteY15" fmla="*/ 707671 h 1615322"/>
              <a:gd name="connsiteX16" fmla="*/ 0 w 12192000"/>
              <a:gd name="connsiteY16" fmla="*/ 0 h 1615322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785655 w 12192000"/>
              <a:gd name="connsiteY9" fmla="*/ 1263255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466247 w 12192000"/>
              <a:gd name="connsiteY11" fmla="*/ 1250729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1121775 w 12192000"/>
              <a:gd name="connsiteY9" fmla="*/ 1275781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495473 w 12192000"/>
              <a:gd name="connsiteY9" fmla="*/ 1238203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40374"/>
              <a:gd name="connsiteX1" fmla="*/ 2032000 w 12192000"/>
              <a:gd name="connsiteY1" fmla="*/ 0 h 1640374"/>
              <a:gd name="connsiteX2" fmla="*/ 2032000 w 12192000"/>
              <a:gd name="connsiteY2" fmla="*/ 0 h 1640374"/>
              <a:gd name="connsiteX3" fmla="*/ 5080000 w 12192000"/>
              <a:gd name="connsiteY3" fmla="*/ 0 h 1640374"/>
              <a:gd name="connsiteX4" fmla="*/ 12192000 w 12192000"/>
              <a:gd name="connsiteY4" fmla="*/ 0 h 1640374"/>
              <a:gd name="connsiteX5" fmla="*/ 12192000 w 12192000"/>
              <a:gd name="connsiteY5" fmla="*/ 707671 h 1640374"/>
              <a:gd name="connsiteX6" fmla="*/ 12192000 w 12192000"/>
              <a:gd name="connsiteY6" fmla="*/ 707671 h 1640374"/>
              <a:gd name="connsiteX7" fmla="*/ 12192000 w 12192000"/>
              <a:gd name="connsiteY7" fmla="*/ 1010959 h 1640374"/>
              <a:gd name="connsiteX8" fmla="*/ 12192000 w 12192000"/>
              <a:gd name="connsiteY8" fmla="*/ 1213151 h 1640374"/>
              <a:gd name="connsiteX9" fmla="*/ 658311 w 12192000"/>
              <a:gd name="connsiteY9" fmla="*/ 1225677 h 1640374"/>
              <a:gd name="connsiteX10" fmla="*/ 512194 w 12192000"/>
              <a:gd name="connsiteY10" fmla="*/ 1640374 h 1640374"/>
              <a:gd name="connsiteX11" fmla="*/ 290883 w 12192000"/>
              <a:gd name="connsiteY11" fmla="*/ 1225677 h 1640374"/>
              <a:gd name="connsiteX12" fmla="*/ 0 w 12192000"/>
              <a:gd name="connsiteY12" fmla="*/ 1213151 h 1640374"/>
              <a:gd name="connsiteX13" fmla="*/ 0 w 12192000"/>
              <a:gd name="connsiteY13" fmla="*/ 1010959 h 1640374"/>
              <a:gd name="connsiteX14" fmla="*/ 0 w 12192000"/>
              <a:gd name="connsiteY14" fmla="*/ 707671 h 1640374"/>
              <a:gd name="connsiteX15" fmla="*/ 0 w 12192000"/>
              <a:gd name="connsiteY15" fmla="*/ 707671 h 1640374"/>
              <a:gd name="connsiteX16" fmla="*/ 0 w 12192000"/>
              <a:gd name="connsiteY16" fmla="*/ 0 h 1640374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75032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665426"/>
              <a:gd name="connsiteX1" fmla="*/ 2032000 w 12192000"/>
              <a:gd name="connsiteY1" fmla="*/ 0 h 1665426"/>
              <a:gd name="connsiteX2" fmla="*/ 2032000 w 12192000"/>
              <a:gd name="connsiteY2" fmla="*/ 0 h 1665426"/>
              <a:gd name="connsiteX3" fmla="*/ 5080000 w 12192000"/>
              <a:gd name="connsiteY3" fmla="*/ 0 h 1665426"/>
              <a:gd name="connsiteX4" fmla="*/ 12192000 w 12192000"/>
              <a:gd name="connsiteY4" fmla="*/ 0 h 1665426"/>
              <a:gd name="connsiteX5" fmla="*/ 12192000 w 12192000"/>
              <a:gd name="connsiteY5" fmla="*/ 707671 h 1665426"/>
              <a:gd name="connsiteX6" fmla="*/ 12192000 w 12192000"/>
              <a:gd name="connsiteY6" fmla="*/ 707671 h 1665426"/>
              <a:gd name="connsiteX7" fmla="*/ 12192000 w 12192000"/>
              <a:gd name="connsiteY7" fmla="*/ 1010959 h 1665426"/>
              <a:gd name="connsiteX8" fmla="*/ 12192000 w 12192000"/>
              <a:gd name="connsiteY8" fmla="*/ 1213151 h 1665426"/>
              <a:gd name="connsiteX9" fmla="*/ 658311 w 12192000"/>
              <a:gd name="connsiteY9" fmla="*/ 1225677 h 1665426"/>
              <a:gd name="connsiteX10" fmla="*/ 624927 w 12192000"/>
              <a:gd name="connsiteY10" fmla="*/ 1665426 h 1665426"/>
              <a:gd name="connsiteX11" fmla="*/ 290883 w 12192000"/>
              <a:gd name="connsiteY11" fmla="*/ 1225677 h 1665426"/>
              <a:gd name="connsiteX12" fmla="*/ 0 w 12192000"/>
              <a:gd name="connsiteY12" fmla="*/ 1213151 h 1665426"/>
              <a:gd name="connsiteX13" fmla="*/ 0 w 12192000"/>
              <a:gd name="connsiteY13" fmla="*/ 1010959 h 1665426"/>
              <a:gd name="connsiteX14" fmla="*/ 0 w 12192000"/>
              <a:gd name="connsiteY14" fmla="*/ 707671 h 1665426"/>
              <a:gd name="connsiteX15" fmla="*/ 0 w 12192000"/>
              <a:gd name="connsiteY15" fmla="*/ 707671 h 1665426"/>
              <a:gd name="connsiteX16" fmla="*/ 0 w 12192000"/>
              <a:gd name="connsiteY16" fmla="*/ 0 h 1665426"/>
              <a:gd name="connsiteX0" fmla="*/ 0 w 12192000"/>
              <a:gd name="connsiteY0" fmla="*/ 0 h 1567890"/>
              <a:gd name="connsiteX1" fmla="*/ 2032000 w 12192000"/>
              <a:gd name="connsiteY1" fmla="*/ 0 h 1567890"/>
              <a:gd name="connsiteX2" fmla="*/ 2032000 w 12192000"/>
              <a:gd name="connsiteY2" fmla="*/ 0 h 1567890"/>
              <a:gd name="connsiteX3" fmla="*/ 5080000 w 12192000"/>
              <a:gd name="connsiteY3" fmla="*/ 0 h 1567890"/>
              <a:gd name="connsiteX4" fmla="*/ 12192000 w 12192000"/>
              <a:gd name="connsiteY4" fmla="*/ 0 h 1567890"/>
              <a:gd name="connsiteX5" fmla="*/ 12192000 w 12192000"/>
              <a:gd name="connsiteY5" fmla="*/ 707671 h 1567890"/>
              <a:gd name="connsiteX6" fmla="*/ 12192000 w 12192000"/>
              <a:gd name="connsiteY6" fmla="*/ 707671 h 1567890"/>
              <a:gd name="connsiteX7" fmla="*/ 12192000 w 12192000"/>
              <a:gd name="connsiteY7" fmla="*/ 1010959 h 1567890"/>
              <a:gd name="connsiteX8" fmla="*/ 12192000 w 12192000"/>
              <a:gd name="connsiteY8" fmla="*/ 1213151 h 1567890"/>
              <a:gd name="connsiteX9" fmla="*/ 658311 w 12192000"/>
              <a:gd name="connsiteY9" fmla="*/ 1225677 h 1567890"/>
              <a:gd name="connsiteX10" fmla="*/ 649311 w 12192000"/>
              <a:gd name="connsiteY10" fmla="*/ 1567890 h 1567890"/>
              <a:gd name="connsiteX11" fmla="*/ 290883 w 12192000"/>
              <a:gd name="connsiteY11" fmla="*/ 1225677 h 1567890"/>
              <a:gd name="connsiteX12" fmla="*/ 0 w 12192000"/>
              <a:gd name="connsiteY12" fmla="*/ 1213151 h 1567890"/>
              <a:gd name="connsiteX13" fmla="*/ 0 w 12192000"/>
              <a:gd name="connsiteY13" fmla="*/ 1010959 h 1567890"/>
              <a:gd name="connsiteX14" fmla="*/ 0 w 12192000"/>
              <a:gd name="connsiteY14" fmla="*/ 707671 h 1567890"/>
              <a:gd name="connsiteX15" fmla="*/ 0 w 12192000"/>
              <a:gd name="connsiteY15" fmla="*/ 707671 h 1567890"/>
              <a:gd name="connsiteX16" fmla="*/ 0 w 12192000"/>
              <a:gd name="connsiteY16" fmla="*/ 0 h 15678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290883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1720290"/>
              <a:gd name="connsiteX1" fmla="*/ 2032000 w 12192000"/>
              <a:gd name="connsiteY1" fmla="*/ 0 h 1720290"/>
              <a:gd name="connsiteX2" fmla="*/ 2032000 w 12192000"/>
              <a:gd name="connsiteY2" fmla="*/ 0 h 1720290"/>
              <a:gd name="connsiteX3" fmla="*/ 5080000 w 12192000"/>
              <a:gd name="connsiteY3" fmla="*/ 0 h 1720290"/>
              <a:gd name="connsiteX4" fmla="*/ 12192000 w 12192000"/>
              <a:gd name="connsiteY4" fmla="*/ 0 h 1720290"/>
              <a:gd name="connsiteX5" fmla="*/ 12192000 w 12192000"/>
              <a:gd name="connsiteY5" fmla="*/ 707671 h 1720290"/>
              <a:gd name="connsiteX6" fmla="*/ 12192000 w 12192000"/>
              <a:gd name="connsiteY6" fmla="*/ 707671 h 1720290"/>
              <a:gd name="connsiteX7" fmla="*/ 12192000 w 12192000"/>
              <a:gd name="connsiteY7" fmla="*/ 1010959 h 1720290"/>
              <a:gd name="connsiteX8" fmla="*/ 12192000 w 12192000"/>
              <a:gd name="connsiteY8" fmla="*/ 1213151 h 1720290"/>
              <a:gd name="connsiteX9" fmla="*/ 658311 w 12192000"/>
              <a:gd name="connsiteY9" fmla="*/ 1225677 h 1720290"/>
              <a:gd name="connsiteX10" fmla="*/ 643215 w 12192000"/>
              <a:gd name="connsiteY10" fmla="*/ 1720290 h 1720290"/>
              <a:gd name="connsiteX11" fmla="*/ 187251 w 12192000"/>
              <a:gd name="connsiteY11" fmla="*/ 1225677 h 1720290"/>
              <a:gd name="connsiteX12" fmla="*/ 0 w 12192000"/>
              <a:gd name="connsiteY12" fmla="*/ 1213151 h 1720290"/>
              <a:gd name="connsiteX13" fmla="*/ 0 w 12192000"/>
              <a:gd name="connsiteY13" fmla="*/ 1010959 h 1720290"/>
              <a:gd name="connsiteX14" fmla="*/ 0 w 12192000"/>
              <a:gd name="connsiteY14" fmla="*/ 707671 h 1720290"/>
              <a:gd name="connsiteX15" fmla="*/ 0 w 12192000"/>
              <a:gd name="connsiteY15" fmla="*/ 707671 h 1720290"/>
              <a:gd name="connsiteX16" fmla="*/ 0 w 12192000"/>
              <a:gd name="connsiteY16" fmla="*/ 0 h 1720290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187251 w 12192000"/>
              <a:gd name="connsiteY11" fmla="*/ 1225677 h 4403585"/>
              <a:gd name="connsiteX12" fmla="*/ 0 w 12192000"/>
              <a:gd name="connsiteY12" fmla="*/ 1213151 h 4403585"/>
              <a:gd name="connsiteX13" fmla="*/ 0 w 12192000"/>
              <a:gd name="connsiteY13" fmla="*/ 1010959 h 4403585"/>
              <a:gd name="connsiteX14" fmla="*/ 0 w 12192000"/>
              <a:gd name="connsiteY14" fmla="*/ 707671 h 4403585"/>
              <a:gd name="connsiteX15" fmla="*/ 0 w 12192000"/>
              <a:gd name="connsiteY15" fmla="*/ 707671 h 4403585"/>
              <a:gd name="connsiteX16" fmla="*/ 0 w 12192000"/>
              <a:gd name="connsiteY16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213151 h 4403585"/>
              <a:gd name="connsiteX12" fmla="*/ 0 w 12192000"/>
              <a:gd name="connsiteY12" fmla="*/ 1010959 h 4403585"/>
              <a:gd name="connsiteX13" fmla="*/ 0 w 12192000"/>
              <a:gd name="connsiteY13" fmla="*/ 707671 h 4403585"/>
              <a:gd name="connsiteX14" fmla="*/ 0 w 12192000"/>
              <a:gd name="connsiteY14" fmla="*/ 707671 h 4403585"/>
              <a:gd name="connsiteX15" fmla="*/ 0 w 12192000"/>
              <a:gd name="connsiteY15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1010959 h 4403585"/>
              <a:gd name="connsiteX12" fmla="*/ 0 w 12192000"/>
              <a:gd name="connsiteY12" fmla="*/ 707671 h 4403585"/>
              <a:gd name="connsiteX13" fmla="*/ 0 w 12192000"/>
              <a:gd name="connsiteY13" fmla="*/ 707671 h 4403585"/>
              <a:gd name="connsiteX14" fmla="*/ 0 w 12192000"/>
              <a:gd name="connsiteY14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707671 h 4403585"/>
              <a:gd name="connsiteX13" fmla="*/ 0 w 12192000"/>
              <a:gd name="connsiteY13" fmla="*/ 0 h 4403585"/>
              <a:gd name="connsiteX0" fmla="*/ 0 w 12192000"/>
              <a:gd name="connsiteY0" fmla="*/ 0 h 4403585"/>
              <a:gd name="connsiteX1" fmla="*/ 2032000 w 12192000"/>
              <a:gd name="connsiteY1" fmla="*/ 0 h 4403585"/>
              <a:gd name="connsiteX2" fmla="*/ 2032000 w 12192000"/>
              <a:gd name="connsiteY2" fmla="*/ 0 h 4403585"/>
              <a:gd name="connsiteX3" fmla="*/ 5080000 w 12192000"/>
              <a:gd name="connsiteY3" fmla="*/ 0 h 4403585"/>
              <a:gd name="connsiteX4" fmla="*/ 12192000 w 12192000"/>
              <a:gd name="connsiteY4" fmla="*/ 0 h 4403585"/>
              <a:gd name="connsiteX5" fmla="*/ 12192000 w 12192000"/>
              <a:gd name="connsiteY5" fmla="*/ 707671 h 4403585"/>
              <a:gd name="connsiteX6" fmla="*/ 12192000 w 12192000"/>
              <a:gd name="connsiteY6" fmla="*/ 707671 h 4403585"/>
              <a:gd name="connsiteX7" fmla="*/ 12192000 w 12192000"/>
              <a:gd name="connsiteY7" fmla="*/ 1010959 h 4403585"/>
              <a:gd name="connsiteX8" fmla="*/ 12192000 w 12192000"/>
              <a:gd name="connsiteY8" fmla="*/ 1213151 h 4403585"/>
              <a:gd name="connsiteX9" fmla="*/ 658311 w 12192000"/>
              <a:gd name="connsiteY9" fmla="*/ 1225677 h 4403585"/>
              <a:gd name="connsiteX10" fmla="*/ 3135 w 12192000"/>
              <a:gd name="connsiteY10" fmla="*/ 4403585 h 4403585"/>
              <a:gd name="connsiteX11" fmla="*/ 0 w 12192000"/>
              <a:gd name="connsiteY11" fmla="*/ 707671 h 4403585"/>
              <a:gd name="connsiteX12" fmla="*/ 0 w 12192000"/>
              <a:gd name="connsiteY12" fmla="*/ 0 h 4403585"/>
              <a:gd name="connsiteX0" fmla="*/ 0 w 12192000"/>
              <a:gd name="connsiteY0" fmla="*/ 0 h 6648101"/>
              <a:gd name="connsiteX1" fmla="*/ 2032000 w 12192000"/>
              <a:gd name="connsiteY1" fmla="*/ 0 h 6648101"/>
              <a:gd name="connsiteX2" fmla="*/ 2032000 w 12192000"/>
              <a:gd name="connsiteY2" fmla="*/ 0 h 6648101"/>
              <a:gd name="connsiteX3" fmla="*/ 5080000 w 12192000"/>
              <a:gd name="connsiteY3" fmla="*/ 0 h 6648101"/>
              <a:gd name="connsiteX4" fmla="*/ 12192000 w 12192000"/>
              <a:gd name="connsiteY4" fmla="*/ 0 h 6648101"/>
              <a:gd name="connsiteX5" fmla="*/ 12192000 w 12192000"/>
              <a:gd name="connsiteY5" fmla="*/ 707671 h 6648101"/>
              <a:gd name="connsiteX6" fmla="*/ 12192000 w 12192000"/>
              <a:gd name="connsiteY6" fmla="*/ 707671 h 6648101"/>
              <a:gd name="connsiteX7" fmla="*/ 12192000 w 12192000"/>
              <a:gd name="connsiteY7" fmla="*/ 1010959 h 6648101"/>
              <a:gd name="connsiteX8" fmla="*/ 12192000 w 12192000"/>
              <a:gd name="connsiteY8" fmla="*/ 1213151 h 6648101"/>
              <a:gd name="connsiteX9" fmla="*/ 658311 w 12192000"/>
              <a:gd name="connsiteY9" fmla="*/ 1225677 h 6648101"/>
              <a:gd name="connsiteX10" fmla="*/ 3135 w 12192000"/>
              <a:gd name="connsiteY10" fmla="*/ 6648101 h 6648101"/>
              <a:gd name="connsiteX11" fmla="*/ 0 w 12192000"/>
              <a:gd name="connsiteY11" fmla="*/ 707671 h 6648101"/>
              <a:gd name="connsiteX12" fmla="*/ 0 w 12192000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658311 w 12213772"/>
              <a:gd name="connsiteY9" fmla="*/ 1225677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592996 w 12213772"/>
              <a:gd name="connsiteY9" fmla="*/ 3391162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0 w 12213772"/>
              <a:gd name="connsiteY0" fmla="*/ 0 h 6648101"/>
              <a:gd name="connsiteX1" fmla="*/ 2032000 w 12213772"/>
              <a:gd name="connsiteY1" fmla="*/ 0 h 6648101"/>
              <a:gd name="connsiteX2" fmla="*/ 2032000 w 12213772"/>
              <a:gd name="connsiteY2" fmla="*/ 0 h 6648101"/>
              <a:gd name="connsiteX3" fmla="*/ 5080000 w 12213772"/>
              <a:gd name="connsiteY3" fmla="*/ 0 h 6648101"/>
              <a:gd name="connsiteX4" fmla="*/ 12192000 w 12213772"/>
              <a:gd name="connsiteY4" fmla="*/ 0 h 6648101"/>
              <a:gd name="connsiteX5" fmla="*/ 12192000 w 12213772"/>
              <a:gd name="connsiteY5" fmla="*/ 707671 h 6648101"/>
              <a:gd name="connsiteX6" fmla="*/ 12192000 w 12213772"/>
              <a:gd name="connsiteY6" fmla="*/ 707671 h 6648101"/>
              <a:gd name="connsiteX7" fmla="*/ 12192000 w 12213772"/>
              <a:gd name="connsiteY7" fmla="*/ 1010959 h 6648101"/>
              <a:gd name="connsiteX8" fmla="*/ 12213772 w 12213772"/>
              <a:gd name="connsiteY8" fmla="*/ 3312515 h 6648101"/>
              <a:gd name="connsiteX9" fmla="*/ 451482 w 12213772"/>
              <a:gd name="connsiteY9" fmla="*/ 3325040 h 6648101"/>
              <a:gd name="connsiteX10" fmla="*/ 3135 w 12213772"/>
              <a:gd name="connsiteY10" fmla="*/ 6648101 h 6648101"/>
              <a:gd name="connsiteX11" fmla="*/ 0 w 12213772"/>
              <a:gd name="connsiteY11" fmla="*/ 707671 h 6648101"/>
              <a:gd name="connsiteX12" fmla="*/ 0 w 12213772"/>
              <a:gd name="connsiteY12" fmla="*/ 0 h 6648101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475507 w 12237797"/>
              <a:gd name="connsiteY9" fmla="*/ 3325040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  <a:gd name="connsiteX0" fmla="*/ 24025 w 12237797"/>
              <a:gd name="connsiteY0" fmla="*/ 0 h 33187386"/>
              <a:gd name="connsiteX1" fmla="*/ 2056025 w 12237797"/>
              <a:gd name="connsiteY1" fmla="*/ 0 h 33187386"/>
              <a:gd name="connsiteX2" fmla="*/ 2056025 w 12237797"/>
              <a:gd name="connsiteY2" fmla="*/ 0 h 33187386"/>
              <a:gd name="connsiteX3" fmla="*/ 5104025 w 12237797"/>
              <a:gd name="connsiteY3" fmla="*/ 0 h 33187386"/>
              <a:gd name="connsiteX4" fmla="*/ 12216025 w 12237797"/>
              <a:gd name="connsiteY4" fmla="*/ 0 h 33187386"/>
              <a:gd name="connsiteX5" fmla="*/ 12216025 w 12237797"/>
              <a:gd name="connsiteY5" fmla="*/ 707671 h 33187386"/>
              <a:gd name="connsiteX6" fmla="*/ 12216025 w 12237797"/>
              <a:gd name="connsiteY6" fmla="*/ 707671 h 33187386"/>
              <a:gd name="connsiteX7" fmla="*/ 12216025 w 12237797"/>
              <a:gd name="connsiteY7" fmla="*/ 1010959 h 33187386"/>
              <a:gd name="connsiteX8" fmla="*/ 12237797 w 12237797"/>
              <a:gd name="connsiteY8" fmla="*/ 3312515 h 33187386"/>
              <a:gd name="connsiteX9" fmla="*/ 249170 w 12237797"/>
              <a:gd name="connsiteY9" fmla="*/ 3553824 h 33187386"/>
              <a:gd name="connsiteX10" fmla="*/ 0 w 12237797"/>
              <a:gd name="connsiteY10" fmla="*/ 33187386 h 33187386"/>
              <a:gd name="connsiteX11" fmla="*/ 24025 w 12237797"/>
              <a:gd name="connsiteY11" fmla="*/ 707671 h 33187386"/>
              <a:gd name="connsiteX12" fmla="*/ 24025 w 12237797"/>
              <a:gd name="connsiteY12" fmla="*/ 0 h 3318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7797" h="33187386">
                <a:moveTo>
                  <a:pt x="24025" y="0"/>
                </a:moveTo>
                <a:lnTo>
                  <a:pt x="2056025" y="0"/>
                </a:lnTo>
                <a:lnTo>
                  <a:pt x="2056025" y="0"/>
                </a:lnTo>
                <a:lnTo>
                  <a:pt x="5104025" y="0"/>
                </a:lnTo>
                <a:lnTo>
                  <a:pt x="12216025" y="0"/>
                </a:lnTo>
                <a:lnTo>
                  <a:pt x="12216025" y="707671"/>
                </a:lnTo>
                <a:lnTo>
                  <a:pt x="12216025" y="707671"/>
                </a:lnTo>
                <a:lnTo>
                  <a:pt x="12216025" y="1010959"/>
                </a:lnTo>
                <a:lnTo>
                  <a:pt x="12237797" y="3312515"/>
                </a:lnTo>
                <a:lnTo>
                  <a:pt x="249170" y="3553824"/>
                </a:lnTo>
                <a:lnTo>
                  <a:pt x="0" y="33187386"/>
                </a:lnTo>
                <a:cubicBezTo>
                  <a:pt x="8008" y="22360814"/>
                  <a:pt x="16017" y="11534243"/>
                  <a:pt x="24025" y="707671"/>
                </a:cubicBezTo>
                <a:lnTo>
                  <a:pt x="24025" y="0"/>
                </a:lnTo>
                <a:close/>
              </a:path>
            </a:pathLst>
          </a:custGeom>
          <a:blipFill dpi="0" rotWithShape="1">
            <a:blip r:embed="rId24">
              <a:alphaModFix amt="25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4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effectLst/>
          <a:latin typeface="Franklin Gothic Heavy" panose="020B0903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3000"/>
        </a:spcBef>
        <a:spcAft>
          <a:spcPts val="600"/>
        </a:spcAft>
        <a:buClr>
          <a:schemeClr val="accent1"/>
        </a:buClr>
        <a:buFont typeface="Wingdings 2" charset="2"/>
        <a:buNone/>
        <a:defRPr sz="4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40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fiftabsh.com/2011/09/24/creating-organizational-structures-that-work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fiftabsh.com/2011/09/24/creating-organizational-structures-that-work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ress.usask.ca/physicalgeology/chapter/11-3-types-of-volcanoe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oly.org/wiki/index.php/GMOA_Note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brikbahasa.wordpress.com/2010/10/02/silsila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mok.com/2011/03/01/stangl-thistle-dinnerwar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ction.maas.museum/object/36658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416749/adding-fontawesome-icons-to-a-d3-grap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fiftabsh.com/2011/09/24/creating-organizational-structures-that-work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D7D7-1D38-41AC-BE35-A18B0BD71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Composite (recursive descent parsing) and chain of 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393D-6BF9-48AF-B5F3-33174B30C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708C-A358-4E80-9201-0B13AF9FD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examples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HTML loading</a:t>
            </a:r>
          </a:p>
          <a:p>
            <a:pPr lvl="1"/>
            <a:r>
              <a:rPr lang="en-US" dirty="0" err="1"/>
              <a:t>updateAll</a:t>
            </a:r>
            <a:endParaRPr lang="en-US" dirty="0"/>
          </a:p>
          <a:p>
            <a:pPr lvl="1"/>
            <a:r>
              <a:rPr lang="en-US" dirty="0" err="1"/>
              <a:t>moveAll</a:t>
            </a: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17C71C-1B36-A519-991D-50E7D38AFD5D}"/>
              </a:ext>
            </a:extLst>
          </p:cNvPr>
          <p:cNvSpPr txBox="1"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/>
              <a:t>Brief aside: </a:t>
            </a:r>
            <a:r>
              <a:rPr lang="en-US" dirty="0"/>
              <a:t>When is inheritance only OK?</a:t>
            </a:r>
          </a:p>
          <a:p>
            <a:pPr algn="ctr"/>
            <a:r>
              <a:rPr lang="en-US" i="1" dirty="0"/>
              <a:t>RDP is specifically for treating an object with subcomponents as though it was a single massive class. If the tasks are solely for on </a:t>
            </a:r>
            <a:r>
              <a:rPr lang="en-US" b="1" i="1" dirty="0"/>
              <a:t>one </a:t>
            </a:r>
            <a:r>
              <a:rPr lang="en-US" i="1" dirty="0"/>
              <a:t>element rather than as a </a:t>
            </a:r>
            <a:r>
              <a:rPr lang="en-US" b="1" i="1" dirty="0"/>
              <a:t>group</a:t>
            </a:r>
            <a:r>
              <a:rPr lang="en-US" i="1" dirty="0"/>
              <a:t>, basic inheritance is fine.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E484-13DF-4102-9786-F127625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with RDP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A0085-42A8-9B73-CF4A-A769ECF22A80}"/>
                  </a:ext>
                </a:extLst>
              </p14:cNvPr>
              <p14:cNvContentPartPr/>
              <p14:nvPr/>
            </p14:nvContentPartPr>
            <p14:xfrm>
              <a:off x="695160" y="1447920"/>
              <a:ext cx="9944640" cy="333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A0085-42A8-9B73-CF4A-A769ECF22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1438560"/>
                <a:ext cx="9963360" cy="33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E1B2-6EA6-4F6F-88DE-A6FDA711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 classical RDP example is parsing math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i="1" dirty="0"/>
              <a:t>What is the decomposition to handle, +, -, *, /, and parenthesis to calculate an answer, ignoring order of operations?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352DE-C53E-449D-9321-71F37E02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562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kiing, sky&#10;&#10;Description automatically generated">
            <a:extLst>
              <a:ext uri="{FF2B5EF4-FFF2-40B4-BE49-F238E27FC236}">
                <a16:creationId xmlns:a16="http://schemas.microsoft.com/office/drawing/2014/main" id="{F8A831CC-EC11-4B36-A2F3-829BAB311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9750" y="777751"/>
            <a:ext cx="4286250" cy="34099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3E01B-BE42-4EF7-BDDF-4BB0A57AD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Chain of responsibility is CLOSELY related to RDP</a:t>
            </a:r>
          </a:p>
          <a:p>
            <a:pPr marL="0" indent="0" algn="ctr">
              <a:buNone/>
            </a:pPr>
            <a:endParaRPr lang="en-US" u="sng" dirty="0"/>
          </a:p>
          <a:p>
            <a:pPr marL="457200" lvl="1" indent="0" algn="ctr">
              <a:buNone/>
            </a:pPr>
            <a:r>
              <a:rPr lang="en-US" dirty="0"/>
              <a:t>Its purpose to forward a command until someone handles it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i="1" dirty="0"/>
              <a:t>Classical Format: linked list and stop when someone says they handled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A3DAB-BC4A-4A42-8BF4-DF86730E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 (</a:t>
            </a:r>
            <a:r>
              <a:rPr lang="en-US" dirty="0" err="1"/>
              <a:t>CoR</a:t>
            </a:r>
            <a:r>
              <a:rPr lang="en-US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631F4-A731-4462-93B5-A262D02C02BD}"/>
              </a:ext>
            </a:extLst>
          </p:cNvPr>
          <p:cNvGrpSpPr/>
          <p:nvPr/>
        </p:nvGrpSpPr>
        <p:grpSpPr>
          <a:xfrm>
            <a:off x="2559925" y="1157222"/>
            <a:ext cx="3006623" cy="1757082"/>
            <a:chOff x="3160560" y="1362139"/>
            <a:chExt cx="3006623" cy="1757082"/>
          </a:xfrm>
        </p:grpSpPr>
        <p:sp>
          <p:nvSpPr>
            <p:cNvPr id="11" name="Action Button: Sound 10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9BFEDC33-A81F-4FE6-8D53-73B2B030CD85}"/>
                </a:ext>
              </a:extLst>
            </p:cNvPr>
            <p:cNvSpPr/>
            <p:nvPr/>
          </p:nvSpPr>
          <p:spPr>
            <a:xfrm>
              <a:off x="3160560" y="2366186"/>
              <a:ext cx="770965" cy="591670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ction Button: Sound 11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CBEAD50F-AB81-47F0-B99B-6CB4FD28CA95}"/>
                </a:ext>
              </a:extLst>
            </p:cNvPr>
            <p:cNvSpPr/>
            <p:nvPr/>
          </p:nvSpPr>
          <p:spPr>
            <a:xfrm>
              <a:off x="4377983" y="1891056"/>
              <a:ext cx="770965" cy="591670"/>
            </a:xfrm>
            <a:prstGeom prst="actionButtonSou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ction Button: Sound 12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BBE17D01-632A-4D48-8589-DE621C40E31D}"/>
                </a:ext>
              </a:extLst>
            </p:cNvPr>
            <p:cNvSpPr/>
            <p:nvPr/>
          </p:nvSpPr>
          <p:spPr>
            <a:xfrm>
              <a:off x="5396218" y="1362139"/>
              <a:ext cx="770965" cy="591670"/>
            </a:xfrm>
            <a:prstGeom prst="actionButtonSoun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E545DA-1B8F-4238-9BAB-985A3A565355}"/>
                </a:ext>
              </a:extLst>
            </p:cNvPr>
            <p:cNvCxnSpPr/>
            <p:nvPr/>
          </p:nvCxnSpPr>
          <p:spPr>
            <a:xfrm flipH="1" flipV="1">
              <a:off x="4009595" y="2957856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B55BF6-98E4-4365-B8A6-56DB4281A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525" y="1953810"/>
              <a:ext cx="941294" cy="4123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8F153-98A9-428D-9758-2BE933B8B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065" y="1478680"/>
              <a:ext cx="941294" cy="412376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0E9D2CB-E1E1-40AC-B8A9-1D7B19A13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44363"/>
              </p:ext>
            </p:extLst>
          </p:nvPr>
        </p:nvGraphicFramePr>
        <p:xfrm>
          <a:off x="212441" y="4109267"/>
          <a:ext cx="224097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75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doThis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8E6DF14-801E-4FC2-9E6C-4741D6A3942C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1332928" y="4109267"/>
            <a:ext cx="1120488" cy="690880"/>
          </a:xfrm>
          <a:prstGeom prst="bentConnector4">
            <a:avLst>
              <a:gd name="adj1" fmla="val -20402"/>
              <a:gd name="adj2" fmla="val 1330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A966BB-B488-409D-83A9-7C60E5D2F78E}"/>
              </a:ext>
            </a:extLst>
          </p:cNvPr>
          <p:cNvSpPr txBox="1"/>
          <p:nvPr/>
        </p:nvSpPr>
        <p:spPr>
          <a:xfrm>
            <a:off x="748403" y="3374715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0..1 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98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kiing, sky&#10;&#10;Description automatically generated">
            <a:extLst>
              <a:ext uri="{FF2B5EF4-FFF2-40B4-BE49-F238E27FC236}">
                <a16:creationId xmlns:a16="http://schemas.microsoft.com/office/drawing/2014/main" id="{F8A831CC-EC11-4B36-A2F3-829BAB311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9750" y="777751"/>
            <a:ext cx="4286250" cy="34099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3E01B-BE42-4EF7-BDDF-4BB0A57AD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i="1" dirty="0"/>
              <a:t>HOWEVER, the chain may instead be a tree which is quite common in GUIs!</a:t>
            </a:r>
          </a:p>
          <a:p>
            <a:pPr marL="457200" lvl="1" indent="0" algn="ctr">
              <a:buNone/>
            </a:pPr>
            <a:endParaRPr lang="en-US" i="1" dirty="0"/>
          </a:p>
          <a:p>
            <a:pPr marL="457200" lvl="1" indent="0" algn="ctr">
              <a:buNone/>
            </a:pPr>
            <a:r>
              <a:rPr lang="en-US" i="1" dirty="0"/>
              <a:t>It simply makes an early breaking search algorithm work on data with varying types</a:t>
            </a:r>
          </a:p>
          <a:p>
            <a:pPr marL="457200" lvl="1" indent="0" algn="ctr">
              <a:buNone/>
            </a:pPr>
            <a:endParaRPr lang="en-US" i="1" dirty="0"/>
          </a:p>
          <a:p>
            <a:pPr marL="457200" lvl="1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A3DAB-BC4A-4A42-8BF4-DF86730E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 (</a:t>
            </a:r>
            <a:r>
              <a:rPr lang="en-US" dirty="0" err="1"/>
              <a:t>CoR</a:t>
            </a:r>
            <a:r>
              <a:rPr lang="en-US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631F4-A731-4462-93B5-A262D02C02BD}"/>
              </a:ext>
            </a:extLst>
          </p:cNvPr>
          <p:cNvGrpSpPr/>
          <p:nvPr/>
        </p:nvGrpSpPr>
        <p:grpSpPr>
          <a:xfrm>
            <a:off x="2559925" y="1157222"/>
            <a:ext cx="3006623" cy="1757082"/>
            <a:chOff x="3160560" y="1362139"/>
            <a:chExt cx="3006623" cy="1757082"/>
          </a:xfrm>
        </p:grpSpPr>
        <p:sp>
          <p:nvSpPr>
            <p:cNvPr id="11" name="Action Button: Sound 10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9BFEDC33-A81F-4FE6-8D53-73B2B030CD85}"/>
                </a:ext>
              </a:extLst>
            </p:cNvPr>
            <p:cNvSpPr/>
            <p:nvPr/>
          </p:nvSpPr>
          <p:spPr>
            <a:xfrm>
              <a:off x="3160560" y="2366186"/>
              <a:ext cx="770965" cy="591670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ction Button: Sound 11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CBEAD50F-AB81-47F0-B99B-6CB4FD28CA95}"/>
                </a:ext>
              </a:extLst>
            </p:cNvPr>
            <p:cNvSpPr/>
            <p:nvPr/>
          </p:nvSpPr>
          <p:spPr>
            <a:xfrm>
              <a:off x="4377983" y="1891056"/>
              <a:ext cx="770965" cy="591670"/>
            </a:xfrm>
            <a:prstGeom prst="actionButtonSou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ction Button: Sound 12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BBE17D01-632A-4D48-8589-DE621C40E31D}"/>
                </a:ext>
              </a:extLst>
            </p:cNvPr>
            <p:cNvSpPr/>
            <p:nvPr/>
          </p:nvSpPr>
          <p:spPr>
            <a:xfrm>
              <a:off x="5396218" y="1362139"/>
              <a:ext cx="770965" cy="591670"/>
            </a:xfrm>
            <a:prstGeom prst="actionButtonSound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E545DA-1B8F-4238-9BAB-985A3A565355}"/>
                </a:ext>
              </a:extLst>
            </p:cNvPr>
            <p:cNvCxnSpPr/>
            <p:nvPr/>
          </p:nvCxnSpPr>
          <p:spPr>
            <a:xfrm flipH="1" flipV="1">
              <a:off x="4009595" y="2957856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B55BF6-98E4-4365-B8A6-56DB4281A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525" y="1953810"/>
              <a:ext cx="941294" cy="4123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598F153-98A9-428D-9758-2BE933B8B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065" y="1478680"/>
              <a:ext cx="941294" cy="412376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0E9D2CB-E1E1-40AC-B8A9-1D7B19A131F5}"/>
              </a:ext>
            </a:extLst>
          </p:cNvPr>
          <p:cNvGraphicFramePr>
            <a:graphicFrameLocks noGrp="1"/>
          </p:cNvGraphicFramePr>
          <p:nvPr/>
        </p:nvGraphicFramePr>
        <p:xfrm>
          <a:off x="212441" y="4109267"/>
          <a:ext cx="224097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75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doThis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8E6DF14-801E-4FC2-9E6C-4741D6A3942C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1332928" y="4109267"/>
            <a:ext cx="1120488" cy="690880"/>
          </a:xfrm>
          <a:prstGeom prst="bentConnector4">
            <a:avLst>
              <a:gd name="adj1" fmla="val -20402"/>
              <a:gd name="adj2" fmla="val 1330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A966BB-B488-409D-83A9-7C60E5D2F78E}"/>
              </a:ext>
            </a:extLst>
          </p:cNvPr>
          <p:cNvSpPr txBox="1"/>
          <p:nvPr/>
        </p:nvSpPr>
        <p:spPr>
          <a:xfrm>
            <a:off x="748403" y="3374715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0..1 next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641562-2FDF-77E1-3EC1-EDA3D07410A3}"/>
                  </a:ext>
                </a:extLst>
              </p14:cNvPr>
              <p14:cNvContentPartPr/>
              <p14:nvPr/>
            </p14:nvContentPartPr>
            <p14:xfrm>
              <a:off x="285840" y="5505480"/>
              <a:ext cx="848160" cy="16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641562-2FDF-77E1-3EC1-EDA3D0741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480" y="5496120"/>
                <a:ext cx="86688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15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BCDE90-BDDE-462B-8234-E1F827784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i="1" u="sng" dirty="0"/>
              <a:t>BOTH</a:t>
            </a:r>
            <a:r>
              <a:rPr lang="en-US" dirty="0"/>
              <a:t> RDP and </a:t>
            </a:r>
            <a:r>
              <a:rPr lang="en-US" dirty="0" err="1"/>
              <a:t>CoR</a:t>
            </a:r>
            <a:r>
              <a:rPr lang="en-US" dirty="0"/>
              <a:t> require the structural format of Composite to work properly!</a:t>
            </a:r>
          </a:p>
          <a:p>
            <a:pPr marL="0" indent="0" algn="ctr">
              <a:buNone/>
            </a:pPr>
            <a:r>
              <a:rPr lang="en-US" i="1" u="sng" dirty="0">
                <a:latin typeface="+mn-lt"/>
              </a:rPr>
              <a:t>The difference lies in how we “stop.”</a:t>
            </a: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RDP stops only after </a:t>
            </a:r>
            <a:r>
              <a:rPr lang="en-US" b="1" u="sng" dirty="0">
                <a:latin typeface="+mn-lt"/>
              </a:rPr>
              <a:t>all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subcompents</a:t>
            </a:r>
            <a:r>
              <a:rPr lang="en-US" dirty="0">
                <a:latin typeface="+mn-lt"/>
              </a:rPr>
              <a:t> are hit.</a:t>
            </a:r>
          </a:p>
          <a:p>
            <a:pPr marL="0" indent="0" algn="ctr">
              <a:buNone/>
            </a:pPr>
            <a:r>
              <a:rPr lang="en-US" dirty="0" err="1">
                <a:latin typeface="+mn-lt"/>
              </a:rPr>
              <a:t>CoR</a:t>
            </a:r>
            <a:r>
              <a:rPr lang="en-US" dirty="0">
                <a:latin typeface="+mn-lt"/>
              </a:rPr>
              <a:t> stops </a:t>
            </a:r>
            <a:r>
              <a:rPr lang="en-US" b="1" i="1" u="sng" dirty="0">
                <a:latin typeface="+mn-lt"/>
              </a:rPr>
              <a:t>early</a:t>
            </a:r>
            <a:r>
              <a:rPr lang="en-US" dirty="0">
                <a:latin typeface="+mn-lt"/>
              </a:rPr>
              <a:t> if a subcomponent marks the task as “handled”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Content Placeholder 4" descr="A tent with a mountain in the background&#10;&#10;Description automatically generated">
            <a:extLst>
              <a:ext uri="{FF2B5EF4-FFF2-40B4-BE49-F238E27FC236}">
                <a16:creationId xmlns:a16="http://schemas.microsoft.com/office/drawing/2014/main" id="{0ABC1B87-5AB5-F7C7-0E9B-9183080229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8501063" y="2503838"/>
            <a:ext cx="3313112" cy="21725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D89A2E-66EB-42AE-8E5D-1E239C1F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place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A6AF45-EE36-DB9A-2035-EDD0CAFF574F}"/>
                  </a:ext>
                </a:extLst>
              </p14:cNvPr>
              <p14:cNvContentPartPr/>
              <p14:nvPr/>
            </p14:nvContentPartPr>
            <p14:xfrm>
              <a:off x="2724120" y="1886040"/>
              <a:ext cx="1876680" cy="24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A6AF45-EE36-DB9A-2035-EDD0CAFF5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4760" y="1876680"/>
                <a:ext cx="1895400" cy="2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1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708C-A358-4E80-9201-0B13AF9FD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Let’s say we have our plate set again</a:t>
            </a:r>
          </a:p>
          <a:p>
            <a:r>
              <a:rPr lang="en-US" b="1" dirty="0"/>
              <a:t>We want to find the first item that can hold 20 fluid ounces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/>
              <a:t>LargePlate</a:t>
            </a:r>
            <a:r>
              <a:rPr lang="en-US" dirty="0"/>
              <a:t>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dirty="0"/>
              <a:t>no, move 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/>
              <a:t>SmallPlate</a:t>
            </a:r>
            <a:r>
              <a:rPr lang="en-US" dirty="0"/>
              <a:t>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dirty="0"/>
              <a:t>no, move 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/>
              <a:t>TeaCup</a:t>
            </a:r>
            <a:r>
              <a:rPr lang="en-US" dirty="0"/>
              <a:t> 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dirty="0"/>
              <a:t>no, move 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Check </a:t>
            </a:r>
            <a:r>
              <a:rPr lang="en-US" dirty="0" err="1"/>
              <a:t>TeaPot</a:t>
            </a:r>
            <a:r>
              <a:rPr lang="en-US" dirty="0"/>
              <a:t> 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dirty="0"/>
              <a:t>Pot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dirty="0"/>
              <a:t>yes, return back through the chain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dirty="0"/>
              <a:t>Lid (not reached)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endParaRPr lang="en-US" dirty="0"/>
          </a:p>
          <a:p>
            <a:pPr marL="1200150" lvl="1" indent="-7429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CDADD2-FC25-BACD-19FD-256B0A4EA2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6535" y="2593349"/>
            <a:ext cx="3042168" cy="1993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FE484-13DF-4102-9786-F127625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708C-A358-4E80-9201-0B13AF9F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Other examples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First internet connection option found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First exception handler that handles my current exception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First component that accepts the “k” key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FE484-13DF-4102-9786-F127625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</a:t>
            </a:r>
            <a:r>
              <a:rPr lang="en-US" dirty="0" err="1"/>
              <a:t>CoR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8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E1B2-6EA6-4F6F-88DE-A6FDA711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A classical </a:t>
            </a:r>
            <a:r>
              <a:rPr lang="en-US" b="1" dirty="0" err="1"/>
              <a:t>CoR</a:t>
            </a:r>
            <a:r>
              <a:rPr lang="en-US" b="1" dirty="0"/>
              <a:t> example is exception handling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i="1" dirty="0"/>
              <a:t>What is the class decomposition to find a file that could be on the local file system, USB, or internet, in that order?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352DE-C53E-449D-9321-71F37E02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8747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D2B-D42A-4F3D-8220-1E6B1E11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Near requirements…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You have a “deeply” nested structure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dirty="0"/>
              <a:t>“Deeply” means 3 or more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dirty="0"/>
              <a:t>If there are a </a:t>
            </a:r>
            <a:r>
              <a:rPr lang="en-US" b="1" dirty="0"/>
              <a:t>list</a:t>
            </a:r>
            <a:r>
              <a:rPr lang="en-US" dirty="0"/>
              <a:t> of children, it is a near guarantee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A function at the top level also affects its subcomponents (or visa versa) (RDP)</a:t>
            </a:r>
          </a:p>
          <a:p>
            <a:pPr marL="457200" lvl="1" indent="0" algn="ctr">
              <a:buNone/>
            </a:pPr>
            <a:r>
              <a:rPr lang="en-US" b="1" dirty="0"/>
              <a:t>OR</a:t>
            </a:r>
          </a:p>
          <a:p>
            <a:pPr marL="1200150" lvl="1" indent="-742950">
              <a:buFont typeface="+mj-lt"/>
              <a:buAutoNum type="arabicPeriod" startAt="3"/>
            </a:pPr>
            <a:r>
              <a:rPr lang="en-US" dirty="0"/>
              <a:t>You are trying to find something to handle a task, and you don’t care who (</a:t>
            </a:r>
            <a:r>
              <a:rPr lang="en-US" dirty="0" err="1"/>
              <a:t>CoR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F756C-AF28-4D95-95B9-1C19AA0B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these be used? </a:t>
            </a:r>
            <a:r>
              <a:rPr lang="en-US"/>
              <a:t>(start)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B813C-F8EA-DB07-1AB9-DADA01A480BD}"/>
                  </a:ext>
                </a:extLst>
              </p14:cNvPr>
              <p14:cNvContentPartPr/>
              <p14:nvPr/>
            </p14:nvContentPartPr>
            <p14:xfrm>
              <a:off x="2000160" y="3695760"/>
              <a:ext cx="4334400" cy="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B813C-F8EA-DB07-1AB9-DADA01A480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3686400"/>
                <a:ext cx="435312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6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ED32-718F-4ED3-9245-F728DB95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52EB3-3E24-4E6D-83A8-F8A614E91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details on format</a:t>
            </a:r>
          </a:p>
        </p:txBody>
      </p:sp>
    </p:spTree>
    <p:extLst>
      <p:ext uri="{BB962C8B-B14F-4D97-AF65-F5344CB8AC3E}">
        <p14:creationId xmlns:p14="http://schemas.microsoft.com/office/powerpoint/2010/main" val="6826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29CE8-3B06-4A1D-8039-434EAB40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composite pattern</a:t>
            </a:r>
          </a:p>
          <a:p>
            <a:r>
              <a:rPr lang="en-US" dirty="0"/>
              <a:t>Recursive descent parsing pattern/technique </a:t>
            </a:r>
          </a:p>
          <a:p>
            <a:r>
              <a:rPr lang="en-US" dirty="0"/>
              <a:t>The chain of responsibility pattern /technique </a:t>
            </a:r>
          </a:p>
          <a:p>
            <a:r>
              <a:rPr lang="en-US" dirty="0"/>
              <a:t>Why use it at all?</a:t>
            </a:r>
          </a:p>
          <a:p>
            <a:r>
              <a:rPr lang="en-US" dirty="0"/>
              <a:t>When should it be used?</a:t>
            </a:r>
          </a:p>
          <a:p>
            <a:r>
              <a:rPr lang="en-US" dirty="0"/>
              <a:t>The basic format</a:t>
            </a:r>
          </a:p>
          <a:p>
            <a:r>
              <a:rPr lang="en-US" dirty="0"/>
              <a:t>When and where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8B68D4-2884-4F95-812E-A51B90D3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/>
              <a:t>Fundamentally, we have a root class, that has an associated link to itself. The needed functions are also placed in the root class.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Then, you derive your concreate classes, and make a “graph” out of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983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I’ll start with the composite, since it form the structure needed for RDP and </a:t>
            </a:r>
            <a:r>
              <a:rPr lang="en-US" dirty="0" err="1"/>
              <a:t>CoR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First, we need a root class!</a:t>
            </a:r>
          </a:p>
          <a:p>
            <a:pPr lvl="1"/>
            <a:r>
              <a:rPr lang="en-US" dirty="0"/>
              <a:t>That links to itself</a:t>
            </a:r>
          </a:p>
          <a:p>
            <a:pPr lvl="1"/>
            <a:r>
              <a:rPr lang="en-US" dirty="0"/>
              <a:t>Abstract OR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E41CA-ABD4-6F68-DFCC-B775C509CA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/>
        </p:nvGraphicFramePr>
        <p:xfrm>
          <a:off x="7531784" y="3227638"/>
          <a:ext cx="2989943" cy="112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9026755" y="3227638"/>
            <a:ext cx="1494972" cy="563873"/>
          </a:xfrm>
          <a:prstGeom prst="bentConnector4">
            <a:avLst>
              <a:gd name="adj1" fmla="val -15291"/>
              <a:gd name="adj2" fmla="val 14054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941778" y="256555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7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Second, we need to be able to add and remove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3362A7-1737-4C18-4C0D-A0678DBBB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/>
        </p:nvGraphicFramePr>
        <p:xfrm>
          <a:off x="7531784" y="3227638"/>
          <a:ext cx="2989943" cy="13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9026755" y="3227638"/>
            <a:ext cx="1494972" cy="698493"/>
          </a:xfrm>
          <a:prstGeom prst="bentConnector4">
            <a:avLst>
              <a:gd name="adj1" fmla="val -15291"/>
              <a:gd name="adj2" fmla="val 1327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941778" y="256555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717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Third, we make a concreate class</a:t>
            </a:r>
          </a:p>
          <a:p>
            <a:pPr marL="457200" lvl="1" indent="0" algn="ctr">
              <a:buNone/>
            </a:pPr>
            <a:r>
              <a:rPr lang="en-US" sz="2800" i="1" u="sng" dirty="0"/>
              <a:t>NOTE: this is the MINIMAL version</a:t>
            </a:r>
          </a:p>
          <a:p>
            <a:r>
              <a:rPr lang="en-US" dirty="0"/>
              <a:t>Now onto RDP and </a:t>
            </a:r>
            <a:r>
              <a:rPr lang="en-US" dirty="0" err="1"/>
              <a:t>CoR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A9454-E3C9-C6A4-D827-FFE65F181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/>
        </p:nvGraphicFramePr>
        <p:xfrm>
          <a:off x="7397313" y="3917920"/>
          <a:ext cx="2989943" cy="139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892284" y="3917920"/>
            <a:ext cx="1494972" cy="698493"/>
          </a:xfrm>
          <a:prstGeom prst="bentConnector4">
            <a:avLst>
              <a:gd name="adj1" fmla="val -15291"/>
              <a:gd name="adj2" fmla="val 13272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807307" y="32558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/>
        </p:nvGraphicFramePr>
        <p:xfrm>
          <a:off x="2936577" y="4145408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926520" y="4616413"/>
            <a:ext cx="1470793" cy="827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Fourth, we add a function we use to travel down the collection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/>
              <a:t>If it is “RDP”, there is normally NOT a return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CA6DFA-1BB9-B508-85FE-4FF7F59C9C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/>
        </p:nvGraphicFramePr>
        <p:xfrm>
          <a:off x="7151035" y="3637218"/>
          <a:ext cx="3323068" cy="1762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068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r>
                        <a:rPr lang="en-US" sz="2400" b="1" dirty="0" err="1"/>
                        <a:t>forwardInfo</a:t>
                      </a:r>
                      <a:r>
                        <a:rPr lang="en-US" sz="2400" b="1" dirty="0"/>
                        <a:t>(…)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812569" y="3637218"/>
            <a:ext cx="1661534" cy="881373"/>
          </a:xfrm>
          <a:prstGeom prst="bentConnector4">
            <a:avLst>
              <a:gd name="adj1" fmla="val -13758"/>
              <a:gd name="adj2" fmla="val 12593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571423" y="325816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/>
        </p:nvGraphicFramePr>
        <p:xfrm>
          <a:off x="3049719" y="4058128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039662" y="4518591"/>
            <a:ext cx="1111373" cy="932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200150" lvl="1" indent="-742950">
              <a:buFont typeface="+mj-lt"/>
              <a:buAutoNum type="alphaUcPeriod" startAt="2"/>
            </a:pPr>
            <a:r>
              <a:rPr lang="en-US" sz="2800" dirty="0"/>
              <a:t>If it is a “</a:t>
            </a:r>
            <a:r>
              <a:rPr lang="en-US" sz="2800" dirty="0" err="1"/>
              <a:t>CoR</a:t>
            </a:r>
            <a:r>
              <a:rPr lang="en-US" sz="2800" dirty="0"/>
              <a:t>” type, there is normally a return</a:t>
            </a:r>
          </a:p>
          <a:p>
            <a:pPr marL="457200" lvl="1" indent="0" algn="ctr">
              <a:buNone/>
            </a:pPr>
            <a:r>
              <a:rPr lang="en-US" sz="2400" i="1" u="sng" dirty="0"/>
              <a:t>Boolean</a:t>
            </a:r>
            <a:r>
              <a:rPr lang="en-US" sz="2400" dirty="0"/>
              <a:t> is particularly common as it indicates “was handled”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A5814-7022-6E7C-EF0B-415545C0ED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/>
        </p:nvGraphicFramePr>
        <p:xfrm>
          <a:off x="6544236" y="3906533"/>
          <a:ext cx="3654762" cy="1762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762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/>
                        <a:t>findFirst</a:t>
                      </a:r>
                      <a:r>
                        <a:rPr lang="en-US" sz="2400" b="1" dirty="0"/>
                        <a:t>(…) : </a:t>
                      </a:r>
                      <a:r>
                        <a:rPr lang="en-US" sz="2400" b="1" dirty="0" err="1"/>
                        <a:t>dataType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371617" y="3906533"/>
            <a:ext cx="1827381" cy="881373"/>
          </a:xfrm>
          <a:prstGeom prst="bentConnector4">
            <a:avLst>
              <a:gd name="adj1" fmla="val -12510"/>
              <a:gd name="adj2" fmla="val 12593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619048" y="341589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/>
        </p:nvGraphicFramePr>
        <p:xfrm>
          <a:off x="2748318" y="4305471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738261" y="4787906"/>
            <a:ext cx="805975" cy="712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These are  </a:t>
            </a:r>
            <a:r>
              <a:rPr lang="en-US" i="1" u="sng" dirty="0"/>
              <a:t>MINIMAL</a:t>
            </a:r>
            <a:r>
              <a:rPr lang="en-US" dirty="0"/>
              <a:t> solutions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8C3AF-6696-C593-1891-24A226B42A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76692E-E2C7-4C01-BBFC-ACAEA5209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69981"/>
              </p:ext>
            </p:extLst>
          </p:nvPr>
        </p:nvGraphicFramePr>
        <p:xfrm>
          <a:off x="2627764" y="4675493"/>
          <a:ext cx="2674797" cy="154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797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addComponent</a:t>
                      </a:r>
                      <a:r>
                        <a:rPr lang="en-US" sz="1400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removeComponent</a:t>
                      </a:r>
                      <a:r>
                        <a:rPr lang="en-US" sz="1400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findFirst</a:t>
                      </a:r>
                      <a:r>
                        <a:rPr lang="en-US" sz="1800" b="1" dirty="0"/>
                        <a:t>(…) : </a:t>
                      </a:r>
                      <a:r>
                        <a:rPr lang="en-US" sz="1800" b="1" dirty="0" err="1"/>
                        <a:t>dataType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5D870B-522F-46F5-AACF-0117C7DF9247}"/>
              </a:ext>
            </a:extLst>
          </p:cNvPr>
          <p:cNvCxnSpPr>
            <a:cxnSpLocks/>
            <a:stCxn id="9" idx="3"/>
            <a:endCxn id="9" idx="0"/>
          </p:cNvCxnSpPr>
          <p:nvPr/>
        </p:nvCxnSpPr>
        <p:spPr>
          <a:xfrm flipH="1" flipV="1">
            <a:off x="3965162" y="4675493"/>
            <a:ext cx="1337399" cy="774693"/>
          </a:xfrm>
          <a:prstGeom prst="bentConnector4">
            <a:avLst>
              <a:gd name="adj1" fmla="val -17093"/>
              <a:gd name="adj2" fmla="val 12950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573B4-624E-428C-AF46-DEEF310E0F8A}"/>
              </a:ext>
            </a:extLst>
          </p:cNvPr>
          <p:cNvSpPr txBox="1"/>
          <p:nvPr/>
        </p:nvSpPr>
        <p:spPr>
          <a:xfrm>
            <a:off x="3864737" y="4080552"/>
            <a:ext cx="20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3BBA34-BAD1-48C5-8B3C-B827038D2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93445"/>
              </p:ext>
            </p:extLst>
          </p:nvPr>
        </p:nvGraphicFramePr>
        <p:xfrm>
          <a:off x="377230" y="5226515"/>
          <a:ext cx="1638971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971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565DA-5C69-47D3-B225-DF47B8F39A52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016201" y="5450186"/>
            <a:ext cx="611563" cy="3148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997065B-7858-4C5B-A84F-D9E5033F8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68216"/>
              </p:ext>
            </p:extLst>
          </p:nvPr>
        </p:nvGraphicFramePr>
        <p:xfrm>
          <a:off x="8200997" y="4889326"/>
          <a:ext cx="2985247" cy="1436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247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13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0152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817825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addComponent</a:t>
                      </a:r>
                      <a:r>
                        <a:rPr lang="en-US" sz="1400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removeComponent</a:t>
                      </a:r>
                      <a:r>
                        <a:rPr lang="en-US" sz="1400" dirty="0"/>
                        <a:t>(…)</a:t>
                      </a:r>
                    </a:p>
                    <a:p>
                      <a:r>
                        <a:rPr lang="en-US" sz="1800" b="1" dirty="0" err="1"/>
                        <a:t>forwardInfo</a:t>
                      </a:r>
                      <a:r>
                        <a:rPr lang="en-US" sz="1800" b="1" dirty="0"/>
                        <a:t>(…)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2B5032B-6FF8-4D9A-BA8B-7747A49FC0C3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9693620" y="4889326"/>
            <a:ext cx="1492624" cy="718263"/>
          </a:xfrm>
          <a:prstGeom prst="bentConnector4">
            <a:avLst>
              <a:gd name="adj1" fmla="val -15315"/>
              <a:gd name="adj2" fmla="val 13182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7B62D3-B6F4-4109-A0CF-DA22A13FDD57}"/>
              </a:ext>
            </a:extLst>
          </p:cNvPr>
          <p:cNvSpPr txBox="1"/>
          <p:nvPr/>
        </p:nvSpPr>
        <p:spPr>
          <a:xfrm>
            <a:off x="9407964" y="43858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A05C8A-58E4-4E77-95F6-859C79F4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82219"/>
              </p:ext>
            </p:extLst>
          </p:nvPr>
        </p:nvGraphicFramePr>
        <p:xfrm>
          <a:off x="6127715" y="5363728"/>
          <a:ext cx="156342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24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1BB687-9797-417C-B42A-BB315EC29B21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7691139" y="5607589"/>
            <a:ext cx="509858" cy="2946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81F3CE-AD09-4867-B991-A2C55486AEBD}"/>
              </a:ext>
            </a:extLst>
          </p:cNvPr>
          <p:cNvSpPr txBox="1"/>
          <p:nvPr/>
        </p:nvSpPr>
        <p:spPr>
          <a:xfrm>
            <a:off x="8490017" y="3818942"/>
            <a:ext cx="84510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RDP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9EC075-3F74-49D4-8373-E8CF30049535}"/>
              </a:ext>
            </a:extLst>
          </p:cNvPr>
          <p:cNvSpPr txBox="1"/>
          <p:nvPr/>
        </p:nvSpPr>
        <p:spPr>
          <a:xfrm>
            <a:off x="2309707" y="3762470"/>
            <a:ext cx="90281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/>
              <a:t>CoR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209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tree is of course, 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52C09-56C6-32A4-83CB-C91CF5509C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E2C5F7A-4FB3-48C5-8253-DC5785A8FF4C}"/>
              </a:ext>
            </a:extLst>
          </p:cNvPr>
          <p:cNvCxnSpPr>
            <a:cxnSpLocks/>
          </p:cNvCxnSpPr>
          <p:nvPr/>
        </p:nvCxnSpPr>
        <p:spPr>
          <a:xfrm flipH="1" flipV="1">
            <a:off x="7922453" y="4639230"/>
            <a:ext cx="1494972" cy="972813"/>
          </a:xfrm>
          <a:prstGeom prst="bentConnector4">
            <a:avLst>
              <a:gd name="adj1" fmla="val -68810"/>
              <a:gd name="adj2" fmla="val 20378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06358"/>
              </p:ext>
            </p:extLst>
          </p:nvPr>
        </p:nvGraphicFramePr>
        <p:xfrm>
          <a:off x="6604684" y="4513518"/>
          <a:ext cx="2989943" cy="167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r>
                        <a:rPr lang="en-US" b="1" dirty="0"/>
                        <a:t>RDP/Cor </a:t>
                      </a:r>
                      <a:r>
                        <a:rPr lang="en-US" b="1" dirty="0" err="1"/>
                        <a:t>funcs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8099655" y="4513518"/>
            <a:ext cx="1494972" cy="835653"/>
          </a:xfrm>
          <a:prstGeom prst="bentConnector4">
            <a:avLst>
              <a:gd name="adj1" fmla="val -15291"/>
              <a:gd name="adj2" fmla="val 12735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8024203" y="389666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0..1 left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08168"/>
              </p:ext>
            </p:extLst>
          </p:nvPr>
        </p:nvGraphicFramePr>
        <p:xfrm>
          <a:off x="2170244" y="5058253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160187" y="5349171"/>
            <a:ext cx="1444497" cy="262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14826E-A70E-404E-A475-E6056B8CE9C2}"/>
              </a:ext>
            </a:extLst>
          </p:cNvPr>
          <p:cNvSpPr txBox="1"/>
          <p:nvPr/>
        </p:nvSpPr>
        <p:spPr>
          <a:xfrm>
            <a:off x="7918292" y="322346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0..1 right</a:t>
            </a:r>
          </a:p>
        </p:txBody>
      </p:sp>
    </p:spTree>
    <p:extLst>
      <p:ext uri="{BB962C8B-B14F-4D97-AF65-F5344CB8AC3E}">
        <p14:creationId xmlns:p14="http://schemas.microsoft.com/office/powerpoint/2010/main" val="113616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Composite,</a:t>
            </a:r>
            <a:r>
              <a:rPr lang="en-US" sz="2800" dirty="0"/>
              <a:t> often has a special leaf node</a:t>
            </a:r>
          </a:p>
          <a:p>
            <a:pPr marL="0" indent="0" algn="ctr">
              <a:buNone/>
            </a:pPr>
            <a:r>
              <a:rPr lang="en-US" sz="2000" i="1" dirty="0"/>
              <a:t>This is mostly to guarantee there is no link to another composite component</a:t>
            </a: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A3D30C-5767-710C-CB0F-53F97FB2FC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24844"/>
              </p:ext>
            </p:extLst>
          </p:nvPr>
        </p:nvGraphicFramePr>
        <p:xfrm>
          <a:off x="6443319" y="3893377"/>
          <a:ext cx="2989943" cy="167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r>
                        <a:rPr lang="en-US" b="1" dirty="0"/>
                        <a:t>RDP/Cor </a:t>
                      </a:r>
                      <a:r>
                        <a:rPr lang="en-US" b="1" dirty="0" err="1"/>
                        <a:t>funcs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H="1">
            <a:off x="3503850" y="4729030"/>
            <a:ext cx="5929412" cy="1542447"/>
          </a:xfrm>
          <a:prstGeom prst="bentConnector4">
            <a:avLst>
              <a:gd name="adj1" fmla="val -3855"/>
              <a:gd name="adj2" fmla="val 11482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9770036" y="539751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1..*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48935"/>
              </p:ext>
            </p:extLst>
          </p:nvPr>
        </p:nvGraphicFramePr>
        <p:xfrm>
          <a:off x="2008879" y="5164037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998822" y="4729030"/>
            <a:ext cx="1444497" cy="988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3DD877-7482-4E2A-ACAE-65E5BEBA8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88214"/>
              </p:ext>
            </p:extLst>
          </p:nvPr>
        </p:nvGraphicFramePr>
        <p:xfrm>
          <a:off x="2008879" y="3429000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C32D93-32EB-489C-B8E8-60E4591881D6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4998822" y="3982720"/>
            <a:ext cx="1444497" cy="7463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Sometimes the chain allows transversals in both directions</a:t>
            </a:r>
          </a:p>
          <a:p>
            <a:pPr lvl="1"/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E2A01-D6C6-20C7-E37A-AD353C6C9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23163"/>
              </p:ext>
            </p:extLst>
          </p:nvPr>
        </p:nvGraphicFramePr>
        <p:xfrm>
          <a:off x="6332008" y="4424558"/>
          <a:ext cx="2989943" cy="167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r>
                        <a:rPr lang="en-US" b="1" dirty="0"/>
                        <a:t>RDP/Cor </a:t>
                      </a:r>
                      <a:r>
                        <a:rPr lang="en-US" b="1" dirty="0" err="1"/>
                        <a:t>funcs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7826979" y="4424558"/>
            <a:ext cx="1494972" cy="835653"/>
          </a:xfrm>
          <a:prstGeom prst="bentConnector4">
            <a:avLst>
              <a:gd name="adj1" fmla="val -15291"/>
              <a:gd name="adj2" fmla="val 12735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7742002" y="376247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children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5411"/>
              </p:ext>
            </p:extLst>
          </p:nvPr>
        </p:nvGraphicFramePr>
        <p:xfrm>
          <a:off x="1897568" y="4845468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887511" y="5260211"/>
            <a:ext cx="1444497" cy="138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13D68-A138-4C01-A8A0-BC67526B6FC5}"/>
              </a:ext>
            </a:extLst>
          </p:cNvPr>
          <p:cNvSpPr txBox="1"/>
          <p:nvPr/>
        </p:nvSpPr>
        <p:spPr>
          <a:xfrm>
            <a:off x="9314476" y="540709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0..1 parent</a:t>
            </a:r>
          </a:p>
        </p:txBody>
      </p:sp>
    </p:spTree>
    <p:extLst>
      <p:ext uri="{BB962C8B-B14F-4D97-AF65-F5344CB8AC3E}">
        <p14:creationId xmlns:p14="http://schemas.microsoft.com/office/powerpoint/2010/main" val="31799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35DF-9D4F-4EC6-87DE-118CC7C9D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Pretty straight forward</a:t>
            </a:r>
          </a:p>
          <a:p>
            <a:pPr marL="0" indent="0" algn="ctr">
              <a:buNone/>
            </a:pPr>
            <a:r>
              <a:rPr lang="en-US" sz="4000" i="1" dirty="0"/>
              <a:t>One object is composed of smaller pieces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It is a subset of “has a” relationships in that this only applied to objects that are incomplete without their subparts, and the subparts disappear if the “root” object is deleted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Thus far this just seems like good decomposition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A59F923-1C46-4D6C-B9DF-867619396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1063" y="2347714"/>
            <a:ext cx="3313112" cy="2484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A3DAB-BC4A-4A42-8BF4-DF86730E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FFAE7B-2510-8D02-6DB8-320004458151}"/>
                  </a:ext>
                </a:extLst>
              </p14:cNvPr>
              <p14:cNvContentPartPr/>
              <p14:nvPr/>
            </p14:nvContentPartPr>
            <p14:xfrm>
              <a:off x="3143160" y="2876400"/>
              <a:ext cx="981360" cy="61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FFAE7B-2510-8D02-6DB8-320004458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3800" y="2867040"/>
                <a:ext cx="100008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5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The current structure is good for uniformity, but…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054C5-96B6-A5B8-22C6-D876E8F2D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B9F4AA-7445-44F7-B4F4-11A87EF7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7556"/>
              </p:ext>
            </p:extLst>
          </p:nvPr>
        </p:nvGraphicFramePr>
        <p:xfrm>
          <a:off x="6547908" y="4229153"/>
          <a:ext cx="2989943" cy="1671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  <a:p>
                      <a:r>
                        <a:rPr lang="en-US" b="1" dirty="0"/>
                        <a:t>RDP/Cor </a:t>
                      </a:r>
                      <a:r>
                        <a:rPr lang="en-US" b="1" dirty="0" err="1"/>
                        <a:t>funcs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40BD0DB-8F3E-4913-AA36-B8C8BE06981F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8042879" y="4229153"/>
            <a:ext cx="1494972" cy="835653"/>
          </a:xfrm>
          <a:prstGeom prst="bentConnector4">
            <a:avLst>
              <a:gd name="adj1" fmla="val -15291"/>
              <a:gd name="adj2" fmla="val 12735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747954-B472-4222-9F53-175220DDDE6D}"/>
              </a:ext>
            </a:extLst>
          </p:cNvPr>
          <p:cNvSpPr txBox="1"/>
          <p:nvPr/>
        </p:nvSpPr>
        <p:spPr>
          <a:xfrm>
            <a:off x="7957902" y="356706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children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2B8805-068C-4256-A226-6BE94B24A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557762"/>
              </p:ext>
            </p:extLst>
          </p:nvPr>
        </p:nvGraphicFramePr>
        <p:xfrm>
          <a:off x="2113468" y="4650063"/>
          <a:ext cx="29899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21193-5E56-4D0A-8D89-4574313C1D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5103411" y="5064806"/>
            <a:ext cx="1444497" cy="138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AF991-24FC-40B5-8584-30BC3F0D555B}"/>
              </a:ext>
            </a:extLst>
          </p:cNvPr>
          <p:cNvSpPr txBox="1"/>
          <p:nvPr/>
        </p:nvSpPr>
        <p:spPr>
          <a:xfrm>
            <a:off x="9530376" y="5211686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0..1 parent</a:t>
            </a:r>
          </a:p>
        </p:txBody>
      </p:sp>
    </p:spTree>
    <p:extLst>
      <p:ext uri="{BB962C8B-B14F-4D97-AF65-F5344CB8AC3E}">
        <p14:creationId xmlns:p14="http://schemas.microsoft.com/office/powerpoint/2010/main" val="2945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798EB-73F8-4ECE-BB9B-59AE7DA7F8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This</a:t>
            </a:r>
            <a:r>
              <a:rPr lang="en-US" dirty="0"/>
              <a:t> is better for </a:t>
            </a:r>
            <a:r>
              <a:rPr lang="en-US" b="1" i="1" dirty="0"/>
              <a:t>type safety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6090A-D769-43A7-5167-857FAB240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928F1-E7B1-4A0E-92B7-3E9BD109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5899C0-0E94-417F-8384-0B46EACF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70541"/>
              </p:ext>
            </p:extLst>
          </p:nvPr>
        </p:nvGraphicFramePr>
        <p:xfrm>
          <a:off x="6464984" y="4091088"/>
          <a:ext cx="2989943" cy="112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386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&lt;&lt;Composite&gt;&gt;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RDP/Cor </a:t>
                      </a:r>
                      <a:r>
                        <a:rPr lang="en-US" b="1" dirty="0" err="1"/>
                        <a:t>funcs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688D53E-30CA-494E-A7CF-2E7D79423ECD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flipH="1" flipV="1">
            <a:off x="7959955" y="4091088"/>
            <a:ext cx="1494972" cy="563873"/>
          </a:xfrm>
          <a:prstGeom prst="bentConnector4">
            <a:avLst>
              <a:gd name="adj1" fmla="val -15291"/>
              <a:gd name="adj2" fmla="val 14054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ABC3E9-D8A8-4618-BE17-1F5FCFD3B656}"/>
              </a:ext>
            </a:extLst>
          </p:cNvPr>
          <p:cNvSpPr txBox="1"/>
          <p:nvPr/>
        </p:nvSpPr>
        <p:spPr>
          <a:xfrm>
            <a:off x="7874978" y="34290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children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A2DC0-784B-446E-BC44-686A2377D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35779"/>
              </p:ext>
            </p:extLst>
          </p:nvPr>
        </p:nvGraphicFramePr>
        <p:xfrm>
          <a:off x="2030544" y="4511998"/>
          <a:ext cx="2989943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943">
                  <a:extLst>
                    <a:ext uri="{9D8B030D-6E8A-4147-A177-3AD203B41FA5}">
                      <a16:colId xmlns:a16="http://schemas.microsoft.com/office/drawing/2014/main" val="74641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0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addComponent</a:t>
                      </a:r>
                      <a:r>
                        <a:rPr lang="en-US" dirty="0"/>
                        <a:t>(…)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removeComponent</a:t>
                      </a:r>
                      <a:r>
                        <a:rPr lang="en-US" dirty="0"/>
                        <a:t>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3199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58707D-6B8C-49DE-93FC-79147F027BF4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020487" y="4654961"/>
            <a:ext cx="1444497" cy="545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D13D68-A138-4C01-A8A0-BC67526B6FC5}"/>
              </a:ext>
            </a:extLst>
          </p:cNvPr>
          <p:cNvSpPr txBox="1"/>
          <p:nvPr/>
        </p:nvSpPr>
        <p:spPr>
          <a:xfrm>
            <a:off x="9447452" y="507362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0..1 parent</a:t>
            </a:r>
          </a:p>
        </p:txBody>
      </p:sp>
    </p:spTree>
    <p:extLst>
      <p:ext uri="{BB962C8B-B14F-4D97-AF65-F5344CB8AC3E}">
        <p14:creationId xmlns:p14="http://schemas.microsoft.com/office/powerpoint/2010/main" val="18828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99315644-E221-4FF5-A7EF-01F03BEB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0424" y="769580"/>
            <a:ext cx="5731151" cy="5383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35DF-9D4F-4EC6-87DE-118CC7C9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difference: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All subcomponents are derived from the same parent (or interface)!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Accessing the entire group object requires a technique called “recursive descent parsing”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A3DAB-BC4A-4A42-8BF4-DF86730E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B0D05-49C8-D9E3-E9EF-B029AACA47C7}"/>
                  </a:ext>
                </a:extLst>
              </p14:cNvPr>
              <p14:cNvContentPartPr/>
              <p14:nvPr/>
            </p14:nvContentPartPr>
            <p14:xfrm>
              <a:off x="9315360" y="1066680"/>
              <a:ext cx="1476720" cy="100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B0D05-49C8-D9E3-E9EF-B029AACA47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6000" y="1057320"/>
                <a:ext cx="149544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5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table topped with plates of food on a plate&#10;&#10;Description automatically generated">
            <a:extLst>
              <a:ext uri="{FF2B5EF4-FFF2-40B4-BE49-F238E27FC236}">
                <a16:creationId xmlns:a16="http://schemas.microsoft.com/office/drawing/2014/main" id="{2DE439C4-E73C-4184-869E-FBC10D5A63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496094" y="1686719"/>
            <a:ext cx="5238750" cy="3924300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1406-4FC8-43FF-B2FB-4F88B7DF7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100" dirty="0"/>
              <a:t>Decomposition:</a:t>
            </a:r>
          </a:p>
          <a:p>
            <a:pPr lvl="1">
              <a:lnSpc>
                <a:spcPct val="90000"/>
              </a:lnSpc>
            </a:pPr>
            <a:r>
              <a:rPr lang="en-US" sz="3100" dirty="0" err="1"/>
              <a:t>PlateSet</a:t>
            </a:r>
            <a:endParaRPr lang="en-US" sz="3100" dirty="0"/>
          </a:p>
          <a:p>
            <a:pPr lvl="2">
              <a:lnSpc>
                <a:spcPct val="90000"/>
              </a:lnSpc>
            </a:pPr>
            <a:r>
              <a:rPr lang="en-US" sz="3100" dirty="0" err="1"/>
              <a:t>LargePlate</a:t>
            </a:r>
            <a:endParaRPr lang="en-US" sz="3100" dirty="0"/>
          </a:p>
          <a:p>
            <a:pPr lvl="2">
              <a:lnSpc>
                <a:spcPct val="90000"/>
              </a:lnSpc>
            </a:pPr>
            <a:r>
              <a:rPr lang="en-US" sz="3100" dirty="0" err="1"/>
              <a:t>SmallPlate</a:t>
            </a:r>
            <a:endParaRPr lang="en-US" sz="3100" dirty="0"/>
          </a:p>
          <a:p>
            <a:pPr lvl="2">
              <a:lnSpc>
                <a:spcPct val="90000"/>
              </a:lnSpc>
            </a:pPr>
            <a:r>
              <a:rPr lang="en-US" sz="3100" dirty="0" err="1"/>
              <a:t>TeaCup</a:t>
            </a:r>
            <a:endParaRPr lang="en-US" sz="3100" dirty="0"/>
          </a:p>
          <a:p>
            <a:pPr lvl="2">
              <a:lnSpc>
                <a:spcPct val="90000"/>
              </a:lnSpc>
            </a:pPr>
            <a:r>
              <a:rPr lang="en-US" sz="3100" dirty="0"/>
              <a:t>Teapot</a:t>
            </a:r>
          </a:p>
          <a:p>
            <a:pPr lvl="3">
              <a:lnSpc>
                <a:spcPct val="90000"/>
              </a:lnSpc>
            </a:pPr>
            <a:r>
              <a:rPr lang="en-US" sz="3100" dirty="0"/>
              <a:t>Pot</a:t>
            </a:r>
          </a:p>
          <a:p>
            <a:pPr lvl="3">
              <a:lnSpc>
                <a:spcPct val="90000"/>
              </a:lnSpc>
            </a:pPr>
            <a:r>
              <a:rPr lang="en-US" sz="3100" dirty="0"/>
              <a:t>Lid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C484F-9D9B-40CF-91F4-8E386BB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709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5285-1557-476E-82C0-BBE39FC5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Composite: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err="1"/>
              <a:t>PlateSet</a:t>
            </a:r>
            <a:r>
              <a:rPr lang="en-US" dirty="0"/>
              <a:t> (derived from Dishes)</a:t>
            </a:r>
          </a:p>
          <a:p>
            <a:pPr marL="1657350" lvl="2" indent="-742950">
              <a:buFont typeface="+mj-lt"/>
              <a:buAutoNum type="alphaLcPeriod"/>
            </a:pPr>
            <a:r>
              <a:rPr lang="en-US" dirty="0" err="1"/>
              <a:t>LargePlate</a:t>
            </a:r>
            <a:r>
              <a:rPr lang="en-US" dirty="0"/>
              <a:t> (derived from Dishes)</a:t>
            </a:r>
          </a:p>
          <a:p>
            <a:pPr marL="1657350" lvl="2" indent="-742950">
              <a:buFont typeface="+mj-lt"/>
              <a:buAutoNum type="alphaLcPeriod"/>
            </a:pPr>
            <a:r>
              <a:rPr lang="en-US" dirty="0" err="1"/>
              <a:t>SmallPlate</a:t>
            </a:r>
            <a:r>
              <a:rPr lang="en-US" dirty="0"/>
              <a:t> (derived from Dishes)</a:t>
            </a:r>
          </a:p>
          <a:p>
            <a:pPr marL="1657350" lvl="2" indent="-742950">
              <a:buFont typeface="+mj-lt"/>
              <a:buAutoNum type="alphaLcPeriod"/>
            </a:pPr>
            <a:r>
              <a:rPr lang="en-US" dirty="0" err="1"/>
              <a:t>TeaCup</a:t>
            </a:r>
            <a:r>
              <a:rPr lang="en-US" dirty="0"/>
              <a:t> (derived from Dishes)</a:t>
            </a:r>
          </a:p>
          <a:p>
            <a:pPr marL="1657350" lvl="2" indent="-742950">
              <a:buFont typeface="+mj-lt"/>
              <a:buAutoNum type="alphaLcPeriod"/>
            </a:pPr>
            <a:r>
              <a:rPr lang="en-US" dirty="0"/>
              <a:t>Teapot (derived from Dishes)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dirty="0"/>
              <a:t>Pot (derived from Dishes)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dirty="0"/>
              <a:t>Lid (derived from Dishes)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C484F-9D9B-40CF-91F4-8E386BB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C0E0B-0664-49BE-B281-2E0B49930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55057"/>
              </p:ext>
            </p:extLst>
          </p:nvPr>
        </p:nvGraphicFramePr>
        <p:xfrm>
          <a:off x="9036424" y="3200827"/>
          <a:ext cx="22031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113">
                  <a:extLst>
                    <a:ext uri="{9D8B030D-6E8A-4147-A177-3AD203B41FA5}">
                      <a16:colId xmlns:a16="http://schemas.microsoft.com/office/drawing/2014/main" val="390944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9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7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38158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A598FB6-91E8-4283-9CB0-D9C5953689A6}"/>
              </a:ext>
            </a:extLst>
          </p:cNvPr>
          <p:cNvCxnSpPr>
            <a:cxnSpLocks/>
          </p:cNvCxnSpPr>
          <p:nvPr/>
        </p:nvCxnSpPr>
        <p:spPr>
          <a:xfrm flipH="1" flipV="1">
            <a:off x="10121113" y="3200827"/>
            <a:ext cx="1120488" cy="690880"/>
          </a:xfrm>
          <a:prstGeom prst="bentConnector4">
            <a:avLst>
              <a:gd name="adj1" fmla="val -20402"/>
              <a:gd name="adj2" fmla="val 1330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212FD2-7B7C-4B2D-83FB-2F969DB07FDE}"/>
              </a:ext>
            </a:extLst>
          </p:cNvPr>
          <p:cNvSpPr txBox="1"/>
          <p:nvPr/>
        </p:nvSpPr>
        <p:spPr>
          <a:xfrm>
            <a:off x="9536588" y="2466275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 child</a:t>
            </a:r>
            <a:endParaRPr lang="en-US" b="1" dirty="0"/>
          </a:p>
        </p:txBody>
      </p:sp>
      <p:pic>
        <p:nvPicPr>
          <p:cNvPr id="9" name="Picture 8" descr="A picture containing indoor, table, cup, coffee&#10;&#10;Description automatically generated">
            <a:extLst>
              <a:ext uri="{FF2B5EF4-FFF2-40B4-BE49-F238E27FC236}">
                <a16:creationId xmlns:a16="http://schemas.microsoft.com/office/drawing/2014/main" id="{8D14585F-DC31-4EA2-9977-772A3201B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8502" y="-29252"/>
            <a:ext cx="2707754" cy="1991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FD8606-DD2B-08C6-D86A-0FA9E1277BDC}"/>
                  </a:ext>
                </a:extLst>
              </p14:cNvPr>
              <p14:cNvContentPartPr/>
              <p14:nvPr/>
            </p14:nvContentPartPr>
            <p14:xfrm>
              <a:off x="685800" y="2095560"/>
              <a:ext cx="10363680" cy="441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FD8606-DD2B-08C6-D86A-0FA9E1277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086200"/>
                <a:ext cx="10382400" cy="44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DD8AE0-9877-4C02-A048-9899D442C3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227013" y="2845508"/>
            <a:ext cx="2995612" cy="1582908"/>
          </a:xfrm>
          <a:prstGeom prst="rect">
            <a:avLst/>
          </a:prstGeom>
          <a:noFill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66F08B-480A-4EB9-859D-EB60F0B68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  <a:effectLst/>
        </p:spPr>
        <p:txBody>
          <a:bodyPr anchor="t">
            <a:normAutofit/>
          </a:bodyPr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2500" dirty="0"/>
              <a:t>Regularly we naturally have something that owns another item of the same type</a:t>
            </a:r>
          </a:p>
          <a:p>
            <a:pPr marL="400050" lvl="1" indent="0" algn="ctr">
              <a:lnSpc>
                <a:spcPct val="90000"/>
              </a:lnSpc>
              <a:buNone/>
            </a:pPr>
            <a:r>
              <a:rPr lang="en-US" sz="2500" b="1" u="sng" dirty="0"/>
              <a:t>Graphs are notorious for this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2500" b="1" u="sng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2500" dirty="0"/>
              <a:t>Guarantees the same functions throughout</a:t>
            </a:r>
          </a:p>
          <a:p>
            <a:pPr marL="400050" lvl="1" indent="0" algn="ctr">
              <a:lnSpc>
                <a:spcPct val="90000"/>
              </a:lnSpc>
              <a:buNone/>
            </a:pPr>
            <a:r>
              <a:rPr lang="en-US" sz="2500" b="1" u="sng" dirty="0"/>
              <a:t>VERY common in simulators, graphics, monitors, models, animations, </a:t>
            </a:r>
            <a:r>
              <a:rPr lang="en-US" sz="2500" b="1" u="sng" dirty="0" err="1"/>
              <a:t>webdesign</a:t>
            </a:r>
            <a:r>
              <a:rPr lang="en-US" sz="2500" b="1" u="sng" dirty="0"/>
              <a:t>, </a:t>
            </a:r>
            <a:r>
              <a:rPr lang="en-US" sz="2500" b="1" u="sng" dirty="0" err="1"/>
              <a:t>etc</a:t>
            </a:r>
            <a:endParaRPr lang="en-US" sz="25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5E07-84F3-4472-821A-87CCD5BC85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effectLst/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Why?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B0FB97-D45F-8FF9-9D74-4F6859ACF465}"/>
                  </a:ext>
                </a:extLst>
              </p14:cNvPr>
              <p14:cNvContentPartPr/>
              <p14:nvPr/>
            </p14:nvContentPartPr>
            <p14:xfrm>
              <a:off x="933480" y="4514760"/>
              <a:ext cx="1448280" cy="30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B0FB97-D45F-8FF9-9D74-4F6859ACF4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120" y="4505400"/>
                <a:ext cx="146700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8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kiing, sky&#10;&#10;Description automatically generated">
            <a:extLst>
              <a:ext uri="{FF2B5EF4-FFF2-40B4-BE49-F238E27FC236}">
                <a16:creationId xmlns:a16="http://schemas.microsoft.com/office/drawing/2014/main" id="{F8A831CC-EC11-4B36-A2F3-829BAB311C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8229" y="696812"/>
            <a:ext cx="4286250" cy="34099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3E01B-BE42-4EF7-BDDF-4BB0A57AD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algn="ctr">
              <a:buNone/>
            </a:pPr>
            <a:r>
              <a:rPr lang="en-US" dirty="0"/>
              <a:t>Recursive descent parser is the most common Composite “behavior”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It recursively forwards information to all components that may care about it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Really…</a:t>
            </a:r>
          </a:p>
          <a:p>
            <a:pPr marL="457200" lvl="1" indent="0" algn="ctr">
              <a:buNone/>
            </a:pPr>
            <a:r>
              <a:rPr lang="en-US" dirty="0"/>
              <a:t> RDP is just a walkthrough of a generic tree. It just adds a task beyond "print" !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A3DAB-BC4A-4A42-8BF4-DF86730E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parser (RDP)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A65D69-DE64-42AA-B61D-96D966D0781D}"/>
              </a:ext>
            </a:extLst>
          </p:cNvPr>
          <p:cNvGrpSpPr/>
          <p:nvPr/>
        </p:nvGrpSpPr>
        <p:grpSpPr>
          <a:xfrm>
            <a:off x="2071703" y="1842567"/>
            <a:ext cx="1186353" cy="939843"/>
            <a:chOff x="2449566" y="1926250"/>
            <a:chExt cx="2769671" cy="1624076"/>
          </a:xfrm>
        </p:grpSpPr>
        <p:sp>
          <p:nvSpPr>
            <p:cNvPr id="27" name="Action Button: Sound 26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7F122793-ABFE-4FC2-86F9-D57968B0C76F}"/>
                </a:ext>
              </a:extLst>
            </p:cNvPr>
            <p:cNvSpPr/>
            <p:nvPr/>
          </p:nvSpPr>
          <p:spPr>
            <a:xfrm>
              <a:off x="2449566" y="2994515"/>
              <a:ext cx="534013" cy="394446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ction Button: Sound 27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4D289D13-2E1D-4AFF-9F75-2EB64D712EE4}"/>
                </a:ext>
              </a:extLst>
            </p:cNvPr>
            <p:cNvSpPr/>
            <p:nvPr/>
          </p:nvSpPr>
          <p:spPr>
            <a:xfrm>
              <a:off x="3579119" y="2478723"/>
              <a:ext cx="621883" cy="435108"/>
            </a:xfrm>
            <a:prstGeom prst="actionButtonSou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ction Button: Sound 28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F9E3DE48-668B-44DC-90AF-46B068311AC7}"/>
                </a:ext>
              </a:extLst>
            </p:cNvPr>
            <p:cNvSpPr/>
            <p:nvPr/>
          </p:nvSpPr>
          <p:spPr>
            <a:xfrm>
              <a:off x="4630473" y="1926250"/>
              <a:ext cx="588764" cy="458664"/>
            </a:xfrm>
            <a:prstGeom prst="actionButtonSou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77ADE0-598E-452A-8A61-4083F2AB4BDF}"/>
                </a:ext>
              </a:extLst>
            </p:cNvPr>
            <p:cNvCxnSpPr/>
            <p:nvPr/>
          </p:nvCxnSpPr>
          <p:spPr>
            <a:xfrm flipH="1" flipV="1">
              <a:off x="3061649" y="3388961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686DF5-7DD1-49DA-9408-05F89F84C7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0473" y="2384915"/>
              <a:ext cx="358588" cy="11564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0ECF79-811A-4466-BA16-3FE15EC52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4333" y="2994515"/>
              <a:ext cx="1084728" cy="5468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658ED8-E593-408F-BA1E-10DBA6EF528B}"/>
              </a:ext>
            </a:extLst>
          </p:cNvPr>
          <p:cNvGrpSpPr/>
          <p:nvPr/>
        </p:nvGrpSpPr>
        <p:grpSpPr>
          <a:xfrm>
            <a:off x="3488232" y="1320672"/>
            <a:ext cx="1017450" cy="858798"/>
            <a:chOff x="2449566" y="1926250"/>
            <a:chExt cx="2769671" cy="1624076"/>
          </a:xfrm>
        </p:grpSpPr>
        <p:sp>
          <p:nvSpPr>
            <p:cNvPr id="34" name="Action Button: Sound 33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F50CEDC3-7007-4DA9-AE1E-D1CC6B3DD224}"/>
                </a:ext>
              </a:extLst>
            </p:cNvPr>
            <p:cNvSpPr/>
            <p:nvPr/>
          </p:nvSpPr>
          <p:spPr>
            <a:xfrm>
              <a:off x="2449566" y="2994515"/>
              <a:ext cx="534013" cy="394446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ction Button: Sound 34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1DC320C0-A50E-4A93-9C46-AAC8B2B269C4}"/>
                </a:ext>
              </a:extLst>
            </p:cNvPr>
            <p:cNvSpPr/>
            <p:nvPr/>
          </p:nvSpPr>
          <p:spPr>
            <a:xfrm>
              <a:off x="3579119" y="2478723"/>
              <a:ext cx="621883" cy="435108"/>
            </a:xfrm>
            <a:prstGeom prst="actionButtonSou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ction Button: Sound 35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A76EF683-682B-4B83-B676-F942983CE831}"/>
                </a:ext>
              </a:extLst>
            </p:cNvPr>
            <p:cNvSpPr/>
            <p:nvPr/>
          </p:nvSpPr>
          <p:spPr>
            <a:xfrm>
              <a:off x="4630473" y="1926250"/>
              <a:ext cx="588764" cy="458664"/>
            </a:xfrm>
            <a:prstGeom prst="actionButtonSou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EBD5DCE-E4EC-4093-9BA0-66C1F8F39FD6}"/>
                </a:ext>
              </a:extLst>
            </p:cNvPr>
            <p:cNvCxnSpPr/>
            <p:nvPr/>
          </p:nvCxnSpPr>
          <p:spPr>
            <a:xfrm flipH="1" flipV="1">
              <a:off x="3061649" y="3388961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5D52D0-1250-4F30-A02B-F3403E0ABB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0473" y="2384915"/>
              <a:ext cx="358588" cy="11564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0DD3B8-F2AC-4D07-BEB6-48C204EA32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4333" y="2994515"/>
              <a:ext cx="1084728" cy="5468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3B46F5-3B66-46B1-B1D3-F3BDFE9F7C9B}"/>
              </a:ext>
            </a:extLst>
          </p:cNvPr>
          <p:cNvGrpSpPr/>
          <p:nvPr/>
        </p:nvGrpSpPr>
        <p:grpSpPr>
          <a:xfrm>
            <a:off x="4649277" y="851977"/>
            <a:ext cx="1017450" cy="858798"/>
            <a:chOff x="2449566" y="1926250"/>
            <a:chExt cx="2769671" cy="1624076"/>
          </a:xfrm>
        </p:grpSpPr>
        <p:sp>
          <p:nvSpPr>
            <p:cNvPr id="41" name="Action Button: Sound 40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9EFB9A67-FA24-4AD8-A01B-F2710F7EC45B}"/>
                </a:ext>
              </a:extLst>
            </p:cNvPr>
            <p:cNvSpPr/>
            <p:nvPr/>
          </p:nvSpPr>
          <p:spPr>
            <a:xfrm>
              <a:off x="2449566" y="2994515"/>
              <a:ext cx="534013" cy="394446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ction Button: Sound 41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544A1FA9-3C23-4BE8-BEB9-FFA02DB7B750}"/>
                </a:ext>
              </a:extLst>
            </p:cNvPr>
            <p:cNvSpPr/>
            <p:nvPr/>
          </p:nvSpPr>
          <p:spPr>
            <a:xfrm>
              <a:off x="3579119" y="2478723"/>
              <a:ext cx="621883" cy="435108"/>
            </a:xfrm>
            <a:prstGeom prst="actionButtonSou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ction Button: Sound 42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18995949-F24F-4E86-9850-18B8272B6BB4}"/>
                </a:ext>
              </a:extLst>
            </p:cNvPr>
            <p:cNvSpPr/>
            <p:nvPr/>
          </p:nvSpPr>
          <p:spPr>
            <a:xfrm>
              <a:off x="4630473" y="1926250"/>
              <a:ext cx="588764" cy="458664"/>
            </a:xfrm>
            <a:prstGeom prst="actionButtonSou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AB4822E-11C5-438A-8EBA-534A730FFB8A}"/>
                </a:ext>
              </a:extLst>
            </p:cNvPr>
            <p:cNvCxnSpPr/>
            <p:nvPr/>
          </p:nvCxnSpPr>
          <p:spPr>
            <a:xfrm flipH="1" flipV="1">
              <a:off x="3061649" y="3388961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16DF331-4CD1-4B2B-8C7E-FF0D7C9DB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0473" y="2384915"/>
              <a:ext cx="358588" cy="11564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7BC9D35-26C0-468C-875E-9AD4571706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4333" y="2994515"/>
              <a:ext cx="1084728" cy="5468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D8ED7-369E-49E7-B26F-05048FB9D64F}"/>
              </a:ext>
            </a:extLst>
          </p:cNvPr>
          <p:cNvGrpSpPr/>
          <p:nvPr/>
        </p:nvGrpSpPr>
        <p:grpSpPr>
          <a:xfrm>
            <a:off x="3209365" y="1383903"/>
            <a:ext cx="2769671" cy="1624076"/>
            <a:chOff x="2449566" y="1926250"/>
            <a:chExt cx="2769671" cy="1624076"/>
          </a:xfrm>
        </p:grpSpPr>
        <p:sp>
          <p:nvSpPr>
            <p:cNvPr id="11" name="Action Button: Sound 10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9BFEDC33-A81F-4FE6-8D53-73B2B030CD85}"/>
                </a:ext>
              </a:extLst>
            </p:cNvPr>
            <p:cNvSpPr/>
            <p:nvPr/>
          </p:nvSpPr>
          <p:spPr>
            <a:xfrm>
              <a:off x="2449566" y="2994515"/>
              <a:ext cx="534013" cy="394446"/>
            </a:xfrm>
            <a:prstGeom prst="actionButtonSou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ction Button: Sound 11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CBEAD50F-AB81-47F0-B99B-6CB4FD28CA95}"/>
                </a:ext>
              </a:extLst>
            </p:cNvPr>
            <p:cNvSpPr/>
            <p:nvPr/>
          </p:nvSpPr>
          <p:spPr>
            <a:xfrm>
              <a:off x="3579119" y="2478723"/>
              <a:ext cx="621883" cy="435108"/>
            </a:xfrm>
            <a:prstGeom prst="actionButtonSoun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ction Button: Sound 12">
              <a:hlinkClick r:id="" action="ppaction://noaction" highlightClick="1">
                <a:snd r:embed="rId4" name="applause.wav"/>
              </a:hlinkClick>
              <a:extLst>
                <a:ext uri="{FF2B5EF4-FFF2-40B4-BE49-F238E27FC236}">
                  <a16:creationId xmlns:a16="http://schemas.microsoft.com/office/drawing/2014/main" id="{BBE17D01-632A-4D48-8589-DE621C40E31D}"/>
                </a:ext>
              </a:extLst>
            </p:cNvPr>
            <p:cNvSpPr/>
            <p:nvPr/>
          </p:nvSpPr>
          <p:spPr>
            <a:xfrm>
              <a:off x="4630473" y="1926250"/>
              <a:ext cx="588764" cy="458664"/>
            </a:xfrm>
            <a:prstGeom prst="actionButtonSou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958B24-5BDA-4220-8CE4-06CA29322BEC}"/>
                </a:ext>
              </a:extLst>
            </p:cNvPr>
            <p:cNvCxnSpPr/>
            <p:nvPr/>
          </p:nvCxnSpPr>
          <p:spPr>
            <a:xfrm flipH="1" flipV="1">
              <a:off x="3061649" y="3388961"/>
              <a:ext cx="1927412" cy="1613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A4721B-FAC9-47F1-9B54-1D2F79EFB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0473" y="2384915"/>
              <a:ext cx="358588" cy="11564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9ACAAC-0589-454B-BF83-2EEB994B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4333" y="2994515"/>
              <a:ext cx="1084728" cy="54684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74F27FC-024D-4531-BDA1-A9E97869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8640"/>
              </p:ext>
            </p:extLst>
          </p:nvPr>
        </p:nvGraphicFramePr>
        <p:xfrm>
          <a:off x="166855" y="3742531"/>
          <a:ext cx="220311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113">
                  <a:extLst>
                    <a:ext uri="{9D8B030D-6E8A-4147-A177-3AD203B41FA5}">
                      <a16:colId xmlns:a16="http://schemas.microsoft.com/office/drawing/2014/main" val="390944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&lt;&lt;interface&gt;&gt;</a:t>
                      </a:r>
                    </a:p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9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7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doThis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u="sng" dirty="0" err="1"/>
                        <a:t>andChildrenToo</a:t>
                      </a:r>
                      <a:r>
                        <a:rPr lang="en-US" b="1" i="1" u="sng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38158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B307B7-3193-42CD-9A41-BB245CFB9BCD}"/>
              </a:ext>
            </a:extLst>
          </p:cNvPr>
          <p:cNvCxnSpPr>
            <a:cxnSpLocks/>
          </p:cNvCxnSpPr>
          <p:nvPr/>
        </p:nvCxnSpPr>
        <p:spPr>
          <a:xfrm flipH="1" flipV="1">
            <a:off x="1251544" y="3742531"/>
            <a:ext cx="1120488" cy="690880"/>
          </a:xfrm>
          <a:prstGeom prst="bentConnector4">
            <a:avLst>
              <a:gd name="adj1" fmla="val -20402"/>
              <a:gd name="adj2" fmla="val 1330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4AEDFC-7EF7-47EC-BFCF-730631D8785F}"/>
              </a:ext>
            </a:extLst>
          </p:cNvPr>
          <p:cNvSpPr txBox="1"/>
          <p:nvPr/>
        </p:nvSpPr>
        <p:spPr>
          <a:xfrm>
            <a:off x="667019" y="300797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 child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B6A5C3-FF41-42E3-AFE5-422A30710FB4}"/>
                  </a:ext>
                </a:extLst>
              </p14:cNvPr>
              <p14:cNvContentPartPr/>
              <p14:nvPr/>
            </p14:nvContentPartPr>
            <p14:xfrm>
              <a:off x="133200" y="933480"/>
              <a:ext cx="6496560" cy="442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B6A5C3-FF41-42E3-AFE5-422A30710F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40" y="924120"/>
                <a:ext cx="6515280" cy="44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42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708C-A358-4E80-9201-0B13AF9FDF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Let’s say we have our plate set</a:t>
            </a:r>
          </a:p>
          <a:p>
            <a:r>
              <a:rPr lang="en-US" sz="2800" dirty="0"/>
              <a:t>We want to clean them all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Check </a:t>
            </a:r>
            <a:r>
              <a:rPr lang="en-US" sz="2400" dirty="0" err="1"/>
              <a:t>LargePlate</a:t>
            </a:r>
            <a:r>
              <a:rPr lang="en-US" sz="2400" dirty="0"/>
              <a:t> (clean, move on)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Check </a:t>
            </a:r>
            <a:r>
              <a:rPr lang="en-US" sz="2400" dirty="0" err="1"/>
              <a:t>SmallPlate</a:t>
            </a:r>
            <a:r>
              <a:rPr lang="en-US" sz="2400" dirty="0"/>
              <a:t> (clean, move on)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Check </a:t>
            </a:r>
            <a:r>
              <a:rPr lang="en-US" sz="2400" dirty="0" err="1"/>
              <a:t>TeaCup</a:t>
            </a:r>
            <a:r>
              <a:rPr lang="en-US" sz="2400" dirty="0"/>
              <a:t> (clean, move on)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2400" dirty="0"/>
              <a:t>Check </a:t>
            </a:r>
            <a:r>
              <a:rPr lang="en-US" sz="2400" dirty="0" err="1"/>
              <a:t>TeaPot</a:t>
            </a:r>
            <a:r>
              <a:rPr lang="en-US" sz="2400" dirty="0"/>
              <a:t> (clean, </a:t>
            </a:r>
            <a:r>
              <a:rPr lang="en-US" sz="2400" b="1" u="sng" dirty="0"/>
              <a:t>forward call to subcomponents</a:t>
            </a:r>
            <a:r>
              <a:rPr lang="en-US" sz="2400" dirty="0"/>
              <a:t>)</a:t>
            </a:r>
          </a:p>
          <a:p>
            <a:pPr marL="1600200" lvl="2" indent="-742950">
              <a:buFont typeface="+mj-lt"/>
              <a:buAutoNum type="arabicPeriod"/>
            </a:pPr>
            <a:r>
              <a:rPr lang="en-US" sz="2000" dirty="0"/>
              <a:t>Check Pot (clean, move on)</a:t>
            </a:r>
          </a:p>
          <a:p>
            <a:pPr marL="1600200" lvl="2" indent="-742950">
              <a:buFont typeface="+mj-lt"/>
              <a:buAutoNum type="arabicPeriod"/>
            </a:pPr>
            <a:r>
              <a:rPr lang="en-US" sz="2000" dirty="0"/>
              <a:t>Check Lid (clean, no more…stop)</a:t>
            </a:r>
          </a:p>
          <a:p>
            <a:pPr lvl="1"/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EB00FB-AFDC-E6DB-E513-187B23CA8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26797" y="2172688"/>
            <a:ext cx="3261643" cy="28348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FE484-13DF-4102-9786-F127625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with </a:t>
            </a:r>
            <a:r>
              <a:rPr lang="en-US" i="1" dirty="0"/>
              <a:t>RDP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74974A-D4B8-40E9-793C-4013EE05A981}"/>
                  </a:ext>
                </a:extLst>
              </p14:cNvPr>
              <p14:cNvContentPartPr/>
              <p14:nvPr/>
            </p14:nvContentPartPr>
            <p14:xfrm>
              <a:off x="2638440" y="2571840"/>
              <a:ext cx="5241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74974A-D4B8-40E9-793C-4013EE05A9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9080" y="2562480"/>
                <a:ext cx="5428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7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_Bright_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_Bright_Theme" id="{2019DC66-90D0-49B8-B83A-4E257D97884B}" vid="{C06700A2-F0F3-4C6F-8E1B-2052611EFF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PL_Bright_Theme</Template>
  <TotalTime>527</TotalTime>
  <Words>1192</Words>
  <Application>Microsoft Office PowerPoint</Application>
  <PresentationFormat>Widescreen</PresentationFormat>
  <Paragraphs>259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Franklin Gothic Heavy</vt:lpstr>
      <vt:lpstr>Wingdings 2</vt:lpstr>
      <vt:lpstr>PL_Bright_Theme</vt:lpstr>
      <vt:lpstr>Composite (recursive descent parsing) and chain of responsibility</vt:lpstr>
      <vt:lpstr>Topics</vt:lpstr>
      <vt:lpstr>Composite</vt:lpstr>
      <vt:lpstr>Composite</vt:lpstr>
      <vt:lpstr>Example</vt:lpstr>
      <vt:lpstr>Example</vt:lpstr>
      <vt:lpstr>Why?</vt:lpstr>
      <vt:lpstr>Recursive descent parser (RDP)</vt:lpstr>
      <vt:lpstr>Example, with RDP</vt:lpstr>
      <vt:lpstr>Example, with RDP</vt:lpstr>
      <vt:lpstr>Practice</vt:lpstr>
      <vt:lpstr>Chain of responsibility (CoR)</vt:lpstr>
      <vt:lpstr>Chain of responsibility (CoR)</vt:lpstr>
      <vt:lpstr>Composite place</vt:lpstr>
      <vt:lpstr>Example, CoR</vt:lpstr>
      <vt:lpstr>Example, CoR</vt:lpstr>
      <vt:lpstr>Practice</vt:lpstr>
      <vt:lpstr>When should these be used? (start)</vt:lpstr>
      <vt:lpstr>OPTIONAL</vt:lpstr>
      <vt:lpstr>Overview</vt:lpstr>
      <vt:lpstr>Basic structure</vt:lpstr>
      <vt:lpstr>Basic structure</vt:lpstr>
      <vt:lpstr>Basic structure</vt:lpstr>
      <vt:lpstr>Basic structure</vt:lpstr>
      <vt:lpstr>Basic structure</vt:lpstr>
      <vt:lpstr>Basic structure</vt:lpstr>
      <vt:lpstr>Variations</vt:lpstr>
      <vt:lpstr>Variations</vt:lpstr>
      <vt:lpstr>Variations</vt:lpstr>
      <vt:lpstr>Basic structure</vt:lpstr>
      <vt:lpstr>Basic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(recursive descent parsing) and chain of responsibility</dc:title>
  <dc:creator>Lisa Rebenitsch</dc:creator>
  <cp:lastModifiedBy>Rebenitsch, Lisa R.</cp:lastModifiedBy>
  <cp:revision>22</cp:revision>
  <dcterms:created xsi:type="dcterms:W3CDTF">2020-10-09T21:44:06Z</dcterms:created>
  <dcterms:modified xsi:type="dcterms:W3CDTF">2023-11-02T17:53:07Z</dcterms:modified>
</cp:coreProperties>
</file>