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31"/>
  </p:notesMasterIdLst>
  <p:sldIdLst>
    <p:sldId id="256" r:id="rId2"/>
    <p:sldId id="257" r:id="rId3"/>
    <p:sldId id="372" r:id="rId4"/>
    <p:sldId id="375" r:id="rId5"/>
    <p:sldId id="268" r:id="rId6"/>
    <p:sldId id="263" r:id="rId7"/>
    <p:sldId id="264" r:id="rId8"/>
    <p:sldId id="265" r:id="rId9"/>
    <p:sldId id="266" r:id="rId10"/>
    <p:sldId id="280" r:id="rId11"/>
    <p:sldId id="281" r:id="rId12"/>
    <p:sldId id="282" r:id="rId13"/>
    <p:sldId id="269" r:id="rId14"/>
    <p:sldId id="270" r:id="rId15"/>
    <p:sldId id="276" r:id="rId16"/>
    <p:sldId id="271" r:id="rId17"/>
    <p:sldId id="382" r:id="rId18"/>
    <p:sldId id="272" r:id="rId19"/>
    <p:sldId id="379" r:id="rId20"/>
    <p:sldId id="380" r:id="rId21"/>
    <p:sldId id="273" r:id="rId22"/>
    <p:sldId id="274" r:id="rId23"/>
    <p:sldId id="275" r:id="rId24"/>
    <p:sldId id="283" r:id="rId25"/>
    <p:sldId id="284" r:id="rId26"/>
    <p:sldId id="376" r:id="rId27"/>
    <p:sldId id="377" r:id="rId28"/>
    <p:sldId id="378" r:id="rId29"/>
    <p:sldId id="38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6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26.89076" units="1/cm"/>
          <inkml:channelProperty channel="Y" name="resolution" value="26.96629" units="1/cm"/>
          <inkml:channelProperty channel="T" name="resolution" value="1" units="1/dev"/>
        </inkml:channelProperties>
      </inkml:inkSource>
      <inkml:timestamp xml:id="ts0" timeString="2023-12-01T18:06:26.6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24553 6959 0,'0'52'16,"0"1"-16,0 27 15,0-1-15,-26 27 16,-1-27 0,27 54-16,-26 25 15,0-52-15,-1 79 16,1-79-16,-1 53 16,1-27-16,-1-52 15,1-27-15,26-133 94,0 1-94,0-1 16,0 28-16,0-54 15,0 53-15,26-27 16,-26 28-16,27-28 15,-1 1-15,1 52 16,-27 1 0,26-1-16,1 1 15,-1-1 1,0 27 0,1 0-16,-1 0 31,1 0-31,-1 0 15,1 0-15,-1 0 16,1 0 0,26 0-1,-27 0 251,27 53-250,-53-26-1,26-1 1,-26 1-1,0-1 1,0 1 15,0-1 1,-26 1-1,-27-27-16,27 0 1,-1 0-16,1 26 16,-1-26-1,1 0 1,-1 0-16,1 0 16,-1 0-1,1 0-15,-1 0 16,1 0-1,0 0 1,52 0 62,0 0-62,1 27-16,-1-27 15,1 0-15,-1 0 16,1 0-16,-1 0 16,27 26-1,-26 0 17,25-26-17,-52 27 1,53-27-16,-26 53 15,-1-53 1,1 26-16,-27 1 31,26-1-15,-26 1-16,0 26 16,-26 26-1,-54-26 1,27-27-1,-26-26-15,-53 27 16,52-27-16,28 0 16,-1 0-16,26 0 15,1 0-15,-27 0 16,26 0 0,27-27 30,106-52-30</inkml:trace>
  <inkml:trace contextRef="#ctx0" brushRef="#br0" timeOffset="789.92">25241 8043 0,'0'0'0,"0"53"15,0 0 1,0 27-16,0-28 0,0-25 16,0-1-1,0 1-15,0-54 125,0-52-125,0 26 16,0 27-1,0-1-15,27 27 16,52 0 0,-52 0-16,-1 0 15,0 0-15,1 0 16,-1 0-16,1 0 47,-1 0 0,1 0-47</inkml:trace>
  <inkml:trace contextRef="#ctx0" brushRef="#br0" timeOffset="1437.33">26405 8043 0,'-53'-26'0,"27"26"46,0 0-30,-1 0 0,1 0-16,-1 53 15,27 0-15,-26 0 16,26 26-16,0-26 16,0 26-16,0-52 15,0 26-15,0 0 16,26-53-1,1 0-15,-1 0 16,1 0 0,-27-27-16,0 1 15,52-27-15,-52-27 16,0 1-16,27 53 16,-27-27-16,0 26 15,0 1-15,0-1 16,0 1-16,-27-1 31,1 27-15</inkml:trace>
  <inkml:trace contextRef="#ctx0" brushRef="#br0" timeOffset="2467.14">26749 7964 0,'27'26'47,"26"54"-31,-53-1-16,53 1 15,-27-54-15,1 27 16,-27 0-16,26-53 16,-26 26-16,27-26 15,-27 27-15,26-1 16,0-26-16,1 0 31,26 0 16,-27 0-31,1-53-16,26-26 15,-27 52-15,53-105 16,-52 106-16,-27-1 16,26 1-16,1-1 93,-1 27-77,1 27 0,-27 26-16,0 0 15,0 0-15,0-27 16,0 0-16,26-26 0,1 0 47,-1 0-16,1 0-15,-1-26-1,0 0 1,1-1-16,-1 1 15,-26-1-15,27 1 16,-27-27 0,0 26-1</inkml:trace>
  <inkml:trace contextRef="#ctx0" brushRef="#br0" timeOffset="3201.89">29051 7990 0,'0'0'0,"-26"0"16,-1 0-1,1 0-15,-27 0 16,26 0-16,-25 0 15,-28 0-15,27 0 16,27 27 0,-27-1-16,0 27 15,27-26 1,26-1 15,-27 1-31,27-1 16,0 1-16,0-1 15,0 0-15,0 54 0,27-54 16,-1 1 15,0-1-15,-26 1 15,0-1-15,0 1-1,-26-27-15,-53 26 16,-1-26-16,1 0 16,0 0-16,-1 0 15,54-26-15,-1 26 16,1-27 0</inkml:trace>
  <inkml:trace contextRef="#ctx0" brushRef="#br0" timeOffset="4125.29">28866 8361 0,'0'0'0,"26"0"16,1 0-1,-1 0-15,1 0 16,-1 0-16,27 0 15,-26 0-15,-1 0 16,1 0 0,-1 0-16,27 0 15,0 0-15,-27-27 16,54 1-16,-54-27 16,1 0-16,-1 0 15,-26 0-15,0 0 16,0 0-16,0 27 15,0 0 1,-26 26 47,-1 0-48,-52 0 1,26 52-16,0-52 15,27 53-15,-27-53 16,26 53-16,-26-26 16,53-1-1,-26-26-15,26 27 16,0-1-16,0 1 16,0-1-1,0 0 1,0 1-1,-27-1-15,27 1 32,0-1-32,0 1 15,0-1 1,27 1 15,-1-1-31,1-26 16,26 0-16,-27 27 15,1-27 1,-1 0-16,0 0 16,1 0-16,-1 0 15,1 0-15,-1 0 16,1 0-16,26 0 16,0 0-16,-27 0 15,27 0-15,0 0 16,26 0-16,1 0 15,25 0 1</inkml:trace>
  <inkml:trace contextRef="#ctx0" brushRef="#br0" timeOffset="4817.42">30030 7885 0,'0'26'46,"0"27"-46,0 0 16,0 0-16,0 0 16,0 26-16,0-52 15,0-1-15,0 0 16,0 1-16,0-1 16,0 1-1,27-54 95,-27-52-110,26 0 15,-26-1-15,27 27 16,-1 27-16,-26-27 15,26 27-15,1 26 32,-1 0-17,1 0 1,-1 0 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26.89076" units="1/cm"/>
          <inkml:channelProperty channel="Y" name="resolution" value="26.96629" units="1/cm"/>
          <inkml:channelProperty channel="T" name="resolution" value="1" units="1/dev"/>
        </inkml:channelProperties>
      </inkml:inkSource>
      <inkml:timestamp xml:id="ts0" timeString="2023-12-01T18:35:46.5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3889 5636 0,'27'0'32,"52"0"-17,-52 0-15,26 0 16,0 0-16,26 0 16,0 0-16,1-27 15,-27 27-15,-1-26 16,-25 26-16,-1-27 15</inkml:trace>
  <inkml:trace contextRef="#ctx0" brushRef="#br0" timeOffset="703">4445 5398 0,'26'26'125,"-26"27"-94,0-27-16,0 27 1,0-26-16,0 26 16,0-27-16,-26 27 15,0-53-15,26 26 16,-27-26 0,1 0 62</inkml:trace>
  <inkml:trace contextRef="#ctx0" brushRef="#br0" timeOffset="3353.96">3122 7302 0,'53'0'47,"53"0"-47,-27 0 15,-26 0-15,26 0 16,-26 0-16,0 0 16,0 0-16,27 27 15,-27-27-15,-27 0 16</inkml:trace>
  <inkml:trace contextRef="#ctx0" brushRef="#br0" timeOffset="3825.23">3916 7011 0,'0'0'0,"53"0"0,0 27 15,0-1 1,0 1 0,-27-27-16,0 26 15,-26 1 1,0 26 15,0 0-15,-26-1-16,0-25 15,-54 26-15,27 0 16,0-27-16,0 27 16</inkml:trace>
  <inkml:trace contextRef="#ctx0" brushRef="#br0" timeOffset="4724.32">2884 9208 0,'26'0'16,"27"0"-1,0 0-15,0 0 16,27 0-16,-28 0 16,28 0-16,-54 0 15,54 0 1,-54 0-16,53 0 16,-52 0-16,26-27 15</inkml:trace>
  <inkml:trace contextRef="#ctx0" brushRef="#br0" timeOffset="5193.6">3598 8996 0,'53'0'0,"0"0"15,0 0 1,26 0-16,1 0 16,-1 0-16,-52 0 15,-1 0-15,1 26 16,-27 27 15,-53 53-31,0 0 16,-27 26-16,27-79 15,-26 0-15,53 0 16,-1-53-16</inkml:trace>
  <inkml:trace contextRef="#ctx0" brushRef="#br0" timeOffset="9508.73">2884 10954 0,'26'0'31,"1"-27"-15,26 27 0,-27 0-1,27 0-15,-26 0 16,-1 0-16,1 0 16,52 0-16,-53 0 15,27 0 1,-26 0-16</inkml:trace>
  <inkml:trace contextRef="#ctx0" brushRef="#br0" timeOffset="9971.57">3307 10742 0,'0'0'0,"80"0"16,-1 27-16,0 25 16,-52-52-16,52 53 15,-52-26-15,26 26 16,-27-27 0,-26 27-16,0-26 15,0 25-15,0 1 16,-26 0-1,-1-53-15,1 53 16,-1 0-16,1-53 16,26 27-16</inkml:trace>
  <inkml:trace contextRef="#ctx0" brushRef="#br0" timeOffset="15942.7">3016 12806 0,'0'26'15,"53"-26"17,0 0-32,-26 0 15,25 27-15,1-27 16,0 0-16,0 0 15,0 0-15,-26 26 16,52-26-16,-53 0 16,1 0-16,-1 0 15,1 0-15</inkml:trace>
  <inkml:trace contextRef="#ctx0" brushRef="#br0" timeOffset="16632.08">3678 12700 0,'0'0'0,"26"0"16,1 0-16,26 0 0,-27 0 15,27 0 1,-27 0 0,1 0-1,-1 0-15,-26 53 47,0 0-31,-53-27-16,53 27 15,-53-26-15,27 26 16,-27 0-16,53-27 16,-53 0-1,53 1-15,-26-1 16,26 1-1</inkml:trace>
  <inkml:trace contextRef="#ctx0" brushRef="#br0" timeOffset="19603.3">3545 14579 0,'0'-27'16,"27"27"-1,52 0 1,-52 0-16,26 0 16,0 0-1,-1 0-15,1 0 16,0 0-16,-26 0 16,-1-26-1,1 26-15</inkml:trace>
  <inkml:trace contextRef="#ctx0" brushRef="#br0" timeOffset="20134.46">3889 14235 0,'27'0'31,"26"53"-31,26-1 16,-52-25-16,-1-1 16,-26 1-16,27-27 31,-1 26-15,-26 1-1,0-1-15,0 1 16,0-1-1,-26 1 1,26-1-16,-27 0 16,1-26 31</inkml:trace>
  <inkml:trace contextRef="#ctx0" brushRef="#br0" timeOffset="31751.74">11933 5556 0,'26'0'78,"1"0"-62,-1 0-16,27 0 15,-27 0-15,54 53 16,-1-26 0,1 26-16,-54-27 15,80 53-15,-53-26 16,0 0-16,0 0 15,0 79-15,26-26 16,-26 0-16,-27-27 16,27 54-16,-26-54 15,-1-26-15,-26 0 16,0 26-16,0 1 16,0-1-16,0 0 15,0 27-15,0 0 16,-26 26-16,-1-79 15,1 80-15,-1-54 16,-26 27-16,0-27 16,27 1-16,0-54 15,-54 80-15,80-80 16,-53 27-16,27 0 16,-1-53-16,27 53 15,-53 26-15,27-52 16,-1-1-16,-25 1 15,52-1 1,-53 1 0,26-1-16,1 1 15,-1 26-15,-26-27 16,27 0-16,-1 1 16,27-1 46,-26-26-31,0 0-31</inkml:trace>
  <inkml:trace contextRef="#ctx0" brushRef="#br0" timeOffset="32532.5">12012 8308 0,'-26'0'47,"-1"0"-47,27 53 16,0 0-16,-26 26 15,-1-26-15,1-27 16,26 1-16,0-1 16,0 1-16,0-1 15,0 1 1,0-1 46,0 1-46,0-1-16,53 1 16,0-27-16,0 26 15,-1 1-15,-25-27 16,26 0-16,-27 0 16,1 0-1,-1 0-15,1 0 31</inkml:trace>
  <inkml:trace contextRef="#ctx0" brushRef="#br0" timeOffset="53196.22">21722 5662 0,'0'27'47,"-53"-27"-32,0 0-15,1 0 16,25 0 0,1 26-16,-1-26 15,1 26-15,-27-26 16,26 0-16,27 27 16,-26-27-16,-54 53 15,54-27 1,0 1-16,-1-1 15,27 1-15,-53 26 16,27-1-16,-27 1 16,26 0-16,-26 27 15,1-1-15,-28 0 16,54 1 0,-1-27-16,1 0 15,-27 26-15,0 0 16,53 27-16,-26-53 15,26 0-15,-27-26 16,27-1-16,0 0 16,0 1-16,0-1 15,0 27 1,27-26 15,-1 26-31,0-53 16,1 26-16,-27 1 15,53-1-15,0 0 16,-27 1-16,1-27 16,-1 26-16,27-26 15,-27 0 1,1 0 0,-1 0-16,1 0 15,-1 0 16,1 0-15,-1 0 0,1 0 15</inkml:trace>
  <inkml:trace contextRef="#ctx0" brushRef="#br0" timeOffset="53838.37">21140 7038 0,'0'-27'31,"27"27"-31,26 53 16,26-26-16,-53 26 16,27-27-16,27 27 15,-54-53 1,-26 27 0,27-27-16,-27 26 15,26-26 1,-26 26-16,0 1 15,0 26-15,0 0 16,0-27-16,0 1 16,0-1-1,0 1 1,-26-27-16,26 26 16,-27-26-1,1 0-15,-1 0 16,27 27-16,-26-27 15,-1 0-15,1 0 16,-1 26 0</inkml:trace>
  <inkml:trace contextRef="#ctx0" brushRef="#br0" timeOffset="55199.96">21775 8017 0,'-26'0'78,"-80"26"-78,-26 54 15,-27-27-15,27 0 16,26-1-16,-27 1 16,54 27-16,0-27 15,52-27-15,-26 1 16,-26 52-16,53-53 15,-1 27-15,-26 0 16,27 0-16,26-26 16,-27 52-16,27-26 15,0-27 1,0 54-16,0-27 0,0 0 16,0 26-1,0-26-15,0 53 16,53-53-16,-26 52 15,-1-52-15,27 27 16,-27-27-16,27-27 16,0 27-16,0-53 15,-26 26-15,-1-26 16,1 0 0,-1 0-16,0 0 15,1 0 1,-1 0 15,1 0-15</inkml:trace>
  <inkml:trace contextRef="#ctx0" brushRef="#br0" timeOffset="55736.68">21008 9472 0,'106'-26'32,"-27"26"-32,27 0 15,-53 0-15,-27 0 16,27 0-16,-26 0 16,-1 26-16,1 1 15,-27-1-15,26-26 16,-26 53-1,0 0-15,0 53 16,0-53-16,0 52 16,-53 1-16,27-26 15,-27-54-15,53 27 16,-27-53-16,1 26 16,26 1-16,-27-27 15,1 0 16,26 26-15,-27-26 0</inkml:trace>
  <inkml:trace contextRef="#ctx0" brushRef="#br0" timeOffset="60207.07">21934 10266 0,'-53'0'78,"-53"26"-78,27 27 16,-27 27-16,-26-27 15,-1 26-15,54 0 16,-27 27-16,-26-27 15,79 1 1,0-27-16,0-27 16,27 54-16,-1-54 15,1 0-15,26 27 16,0-26-16,0-1 0,0 1 16,0 26-1,0 0-15,0 0 16,26-1-16,1 1 15,-1-26-15,1-1 16,-1 1-16,-26-1 16,53 27-16,0 0 15,0-53 1,-27 0-16,27 53 16,27-27-16,-54-26 15,0 0-15,27 27 16,0-27-16</inkml:trace>
  <inkml:trace contextRef="#ctx0" brushRef="#br0" timeOffset="60730.38">21220 11562 0,'26'0'16,"0"0"0,27 0-16,27 27 15,-1-1-15,-52-26 16,-1 27-16,27-27 15,0 53-15,-27-53 16,27 53-16,-26-27 16,-1 0-16,1-26 15,-1 53-15,1-26 16,-27 26 0,0-27-16,0 1 15,0 26-15,0-27 16,-27 0-16,1 1 15,-1-1-15,1-26 32,-1 0-17,1 0 1,-1 0 0</inkml:trace>
  <inkml:trace contextRef="#ctx0" brushRef="#br0" timeOffset="61531.74">21881 12197 0,'-26'0'31,"-54"0"-31,54 0 16,-54 0-16,27 27 16,-26 26-16,-27 0 15,-26 26-15,26 27 16,-26 0-16,26-27 15,27 27-15,-27 0 16,53-53-16,26-27 16,1 53-16,26 1 15,0-27-15,0 0 16,0 0-16,0-27 16,0 27-16,0 26 15,26-52-15,1-1 16,26 54-16,0-54 15,0 27-15,0 0 16,-27-27-16,27 1 16,0-1-16,-27-26 31,54 27-31,-54-1 16,1-26-1,-1 0 1,0 0-1</inkml:trace>
  <inkml:trace contextRef="#ctx0" brushRef="#br0" timeOffset="61996.42">21246 13494 0,'26'0'46,"1"0"-46,79 0 16,-27 26-16,53 54 16,-79-54-16,0 0 15,0 27-15,-26-53 16,-1 27-16,1-1 31,-27 1-15,0 26-1,-27-27-15,-26 54 16,0-54-16,27 27 16,-27-53-1,26 26-15,1-26 16,0 0 0,-1 0 15,1 0-16</inkml:trace>
  <inkml:trace contextRef="#ctx0" brushRef="#br0" timeOffset="62810.59">21775 14288 0,'0'0'0,"-53"0"16,27 0 0,-1 0-16,1 0 15,-53 0-15,26 0 16,-53 79-16,-27 27 15,-25 26-15,-27 27 16,-54 52-16,81-52 16,-54 53-16,80-80 15,26 53-15,-26 1 16,-1 52-16,54-27 16,26-25-16,27-1 15,26-79-15,0-1 16,0-25-16,52-27 15,1-27-15,27 27 16,-1-26-16,-26-27 16,26 26-16,1 0 15,-1-26-15,1 0 16,25 0-16,-25 0 16,-27 0-16,-27 0 15,1 0 1,26 0-16,-27 0 15,0 0-15,1 0 16,26 0-16,-27 0 16,1-26-16,52-27 15,-52 27 1,-27-27-16</inkml:trace>
  <inkml:trace contextRef="#ctx0" brushRef="#br0" timeOffset="63441.27">20876 16245 0,'26'0'16,"-52"0"-16,79 0 0,-1 0 0,1 0 16,0 53-16,-26-53 15,26 53-15,0-53 16,-27 27-16,27-1 15,-27-26-15,27 27 16,-26-1-16,-1-26 16,-26 27-16,27-1 15,-27 0-15,0 1 16,0-1-16,0 27 16,0 0-16,0 0 15,0 0 1,0-26-16,-53 25 0,0 28 15,0-54-15,26 27 16,1-26-16,0-27 16,-1 26-16,1 1 31</inkml:trace>
  <inkml:trace contextRef="#ctx0" brushRef="#br0" timeOffset="71394.64">28813 7117 0,'27'0'47,"52"53"-47,80 79 16,26 1-16,-26 26 15,-27-1-15,-26 1 16,0 0 0,-53-53-16,26-53 15,-26-1-15,0 1 0,-27 0 32,1-53-32,-1 0 15,-26 27-15</inkml:trace>
  <inkml:trace contextRef="#ctx0" brushRef="#br0" timeOffset="72020.06">29845 7197 0,'-26'0'16,"-1"0"-1,1 26 1,-1 1-16,-26-1 15,0 53-15,-26 1 16,53-54-16,-27 80 16,0-27-16,0 1 15,26-1-15,-26 1 16,27-27-16,-53 52 16,26 1-16,53-53 15,-53 26-15,26 27 16,27-26-16,0-27 15,0 26 1</inkml:trace>
  <inkml:trace contextRef="#ctx0" brushRef="#br0" timeOffset="73148.94">28601 10980 0,'27'0'16,"26"0"0,-27 27-1,1-27 1,-1 26-1,1 1-15,52 25 16,0 54-16,1 27 16,26 52-16,-27 0 15,0-53-15,1-26 16,-1 26-16,-26-26 16,0-79-16,-27-1 15,1-26 1,-1 0-1,1 0-15,-1 0 16</inkml:trace>
  <inkml:trace contextRef="#ctx0" brushRef="#br0" timeOffset="73541.36">29792 11218 0,'-53'0'31,"0"0"-31,0 80 16,27-27-16,-27 26 16,27-26-16,-27 53 15,26-27 1,-26 53-16,53-26 16,-26-53-16,26 27 15,0-28-15,0-25 16,0-1-16,0 1 31,-27-1-15,27 1-1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26.89076" units="1/cm"/>
          <inkml:channelProperty channel="Y" name="resolution" value="26.96629" units="1/cm"/>
          <inkml:channelProperty channel="T" name="resolution" value="1" units="1/dev"/>
        </inkml:channelProperties>
      </inkml:inkSource>
      <inkml:timestamp xml:id="ts0" timeString="2023-12-01T18:41:46.7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21511 4921 0,'0'0'0,"26"0"0,1 0 16,-1 0 0,0 0-1,27 27 1,-26-27-1,52 26-15,-52 1 32,-1-1-32,1-26 15,26 27-15,-1-27 16,1 26-16,0 0 16,27 1-1,-1-27-15,27 0 16,-27 0-16,27 0 15,53 0-15,-53 0 16,-27 0-16,53 0 16,-52-53-16,26 0 0,-27 27 15,-53-27-15,27 53 16,-53-27-16,27 1 16,-1 26-16,-26-27 31</inkml:trace>
  <inkml:trace contextRef="#ctx0" brushRef="#br0" timeOffset="41360.82">17224 9313 0,'27'0'78,"26"0"-62,26 0-16,0 0 16,27 0-16,27 0 15,-1 0-15,53 0 16,0 0-16,1 0 15,-28 0-15,27 0 16,-26 0-16,-53 0 16,0 0-16,0 0 15,-27 0-15,1 0 16,-1 0-16,0 0 16,27 0-16,0 0 15,0 0-15,0 0 16,79 0-16,-53 0 15,27 0-15,26 0 16,-53 0 0,80 0-16,0 0 15,-27 0-15,27 0 16,-54 0-16,28 0 0,-28 0 16,1 0-1,26 0-15,0 0 16,27 0-16,0 0 15,-1 0-15,28 0 16,-28 0-16,54-26 16,-1-27-16,1 53 15,-53-26-15,26-1 16,26 1-16,-52-1 16,0 1-16,-27-1 15,-26 1-15,-27-1 16,27 1-16,-54 26 15,1 0-15,-26-27 16,-1 27-16,-26-26 16,0 26-16,0 0 15,26 0-15,1 0 16,25 0-16,54 0 16,0 0-16,26 0 15,0 0-15,-26 0 16,-27 0-16,-52 0 15,-54 0-15,1 0 16,-1 0 0,1-27-1</inkml:trace>
  <inkml:trace contextRef="#ctx0" brushRef="#br0" timeOffset="42179.19">18336 5212 0,'53'27'16,"-1"-1"0,-25-26-16,52 27 15,-26-1-15,0-26 16,0 53-1,-27-53-15,-26 27 16,53-27-16,-26 0 16,-1 0-1,1 0 1</inkml:trace>
  <inkml:trace contextRef="#ctx0" brushRef="#br0" timeOffset="42944.68">17780 6641 0,'0'27'31,"53"52"-31,-27 0 16,1 27-16,-1 26 16,27-26-1,-26-26-15,-27-28 16,0 1-16,26-26 16,1 26-16,-1-53 15,1 26-15,-1-26 16,0 27-16,27-27 15,-26 0 1,-1 26-16,1-26 16,-1 0-1,1 0-15,-1 0 16,1 0-16,-1 0 16,0 0-1</inkml:trace>
  <inkml:trace contextRef="#ctx0" brushRef="#br0" timeOffset="49305.28">21590 9869 0,'26'0'15,"1"0"1,26 0-1,-27 0-15,1 0 16,-1 26-16,1 1 16,26-1-16,0-26 15,-27 0-15,106 53 16,-105-53-16,79 53 16,-54-53-16,28 27 15,-1-1-15,27 1 16,-80-27-16,80 26 15,-79-26-15,52 26 16,1 1-16,-28-27 16,-25 0-16,-1 0 15,27 0-15,0-27 16,53 1-16,-79 0 16,78-27-16,-78 53 15,26-53-15,0 53 16,-53-27-16,26 27 15,-26-26 1,27 26-16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26.89076" units="1/cm"/>
          <inkml:channelProperty channel="Y" name="resolution" value="26.96629" units="1/cm"/>
          <inkml:channelProperty channel="T" name="resolution" value="1" units="1/dev"/>
        </inkml:channelProperties>
      </inkml:inkSource>
      <inkml:timestamp xml:id="ts0" timeString="2023-12-01T18:45:34.1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26591 2090 0,'26'-26'15,"27"26"1,0 0-1,0 53-15,79 26 16,27 0-16,26 27 16,80 79-16,-1 27 15,27 0-15,27-27 16,-80 27-16,132-1 16,-158 1-16,106 26 15,-80 0-15,-53-26 16,26 0-16,-52 105 15,26-52-15,1-27 16,-54 26-16,-26-26 16,26-26-16,-53 26 15,-26-52-15,0 25 16,-26-52-16,-27-27 16,0 80-16,0-27 15,0 0-15,0-26 16,0 26-16,-53 0 15,0 1 1,-26 52-16,-1-53 16,-26-26-16,-52 26 15,25 0-15,27-26 16,1 0-16,-28 26 16,54-106-16,0 27 15,-1-27-15,54-26 16,-27 0-16,26-26 15,-26 26-15,27 0 16,0-53-16,-1 53 16,-26-1-16,27-25 15,-1-1 1,1-26-16,-1 27 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26.89076" units="1/cm"/>
          <inkml:channelProperty channel="Y" name="resolution" value="26.96629" units="1/cm"/>
          <inkml:channelProperty channel="T" name="resolution" value="1" units="1/dev"/>
        </inkml:channelProperties>
      </inkml:inkSource>
      <inkml:timestamp xml:id="ts0" timeString="2023-12-01T18:47:39.0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1667 3916 0,'0'-53'0,"26"53"15,1 0 1,26-27-16,0 27 16,26 0-16,0 0 15,1 0-15,52-26 16,-26 26-16,0 0 15,105 0-15,-25 0 16,25 0-16,1 0 16,0 0-16,-80 0 15,27 0-15,-80 0 16,0 0-16,-26 0 16,-26 0-16,-1 0 15,27 0-15,-26 0 16,26 0-16,-27 0 31,53 0-31,1 0 16,-27 0-16,-27 0 15,27 0-15,-27 0 16,54 0-16,-27 0 16,0 0-16,-27 0 15,1 0-15,-1 0 16,0 0-1,1 0 1,-1 0 15,1 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26.89076" units="1/cm"/>
          <inkml:channelProperty channel="Y" name="resolution" value="26.96629" units="1/cm"/>
          <inkml:channelProperty channel="T" name="resolution" value="1" units="1/dev"/>
        </inkml:channelProperties>
      </inkml:inkSource>
      <inkml:timestamp xml:id="ts0" timeString="2023-12-01T18:48:04.8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9419 2434 0,'0'27'79,"0"52"-79,0 27 15,0 0-15,0 52 16,-26 1-16,-1-27 15,27 27 1,-26-27-16,-1 1 16,1-1-16,26-26 15,-27 53-15,1-53 16,0 52-16,26-52 0,-27 53 16,27-53-1,0-27-15,0 27 16,0 0-16,0-27 15,0 53-15,0 1 16,0-1-16,79 27 16,-26-53-16,0-27 15,-26 53-15,26-52 16,26 52-16,-26-53 16,26 54-16,-26-81 15,0 81-15,26-80 16,-26 0-16,-26 0 15,26-27-15,-27 0 16,1 1-16,-27-1 16,26-26-1,1 0-15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26.89076" units="1/cm"/>
          <inkml:channelProperty channel="Y" name="resolution" value="26.96629" units="1/cm"/>
          <inkml:channelProperty channel="T" name="resolution" value="1" units="1/dev"/>
        </inkml:channelProperties>
      </inkml:inkSource>
      <inkml:timestamp xml:id="ts0" timeString="2023-12-01T18:48:56.8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12012 2249 0,'0'0'0,"-26"0"0,-1 0 16,1 26-16,-1-26 16,-26 27-16,27-1 15,-53 54-15,-27-27 16,53 0-16,-27-1 15,-25 54-15,52-53 16,0 0-16,0 0 16,26-26-16,-26 25 15,27 1-15,-27-26 16,27 26-16,-27 26 16,0 0-16,0 1 15,26 26-15,1-53 16,-1-1-16,1 1 15,26 0-15,0 0 16,0 0 0,0-26-16,0 26 15,0-27-15,26 27 16,1 0-16,-27 0 16,53 0-16,-27-27 15,27 54 1,-26-54-16,26 27 15,-27-27-15,0 1 0,1-1 0,-1-26 32,1 27-32,-1-27 47</inkml:trace>
  <inkml:trace contextRef="#ctx0" brushRef="#br0" timeOffset="23068.01">20611 6800 0,'0'0'16,"27"0"-16,-1 0 15,27 0-15,0 0 0,0 26 16,26-26-16,0 0 16,-26 0-16,27 0 31,-27 0-31,0 0 15,-1 0-15,1 0 16,27 0-16,-27 27 16,26-27-16,0 26 15,27 1-15,-79-27 16,52 0 0,-26 0-16,-26 0 15,25 0-15,1 0 16,0 0-16,27 26 15,-1-26-15,0 27 16,-26-27-16,-26 0 16,26 0-16,0 0 15,-27 0-15,0 0 16,1 0 0,-1 0-16,1 0 31,-1 0-31,1 0 15,-1 0 1,1 0 31,-1-27-31,27 1-1</inkml:trace>
  <inkml:trace contextRef="#ctx0" brushRef="#br0" timeOffset="23635.88">26723 6773 0,'53'0'16,"-106"0"-16,132 0 0,-26 0 0,-26 0 16,-1 0-1,1 0 1,-1 0-1,1 0 17</inkml:trace>
  <inkml:trace contextRef="#ctx0" brushRef="#br0" timeOffset="24315.14">14473 8493 0,'26'0'47,"1"0"-16,-1 0-31,1 0 16,25 0-16,1 0 15,0 0-15,27 0 16,-1 0-16,0 0 16,1 0-16</inkml:trace>
  <inkml:trace contextRef="#ctx0" brushRef="#br0" timeOffset="25106.81">24368 8520 0,'0'0'0,"27"0"0,-1 0 16,27 0-16,-27 0 15,54 0 1,-1 0-16,53 0 16,107 0-16,78 0 15,80 0-15,-27 0 16,27 0-16,27 0 0,-1 0 16,27 0-1,-80 0-15,1 0 16,-54 0-16,-79 0 0,-106 0 15,-26 0-15,-79 0 16,-1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26.89076" units="1/cm"/>
          <inkml:channelProperty channel="Y" name="resolution" value="26.96629" units="1/cm"/>
          <inkml:channelProperty channel="T" name="resolution" value="1" units="1/dev"/>
        </inkml:channelProperties>
      </inkml:inkSource>
      <inkml:timestamp xml:id="ts0" timeString="2023-12-01T18:10:22.2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31036 6879 0,'0'-26'47,"26"26"-47,27 0 15,-53 26 1,53 1-16,-27-1 15,27 27-15,0-27 16,0 54-16,-26-27 16,-1 26-16,27-26 15,-27 26-15,1 27 16,-1-26-16,1-1 16,-1 0-16,-26 1 15,0-1-15,0 1 16,0-1-16,0 0 15,0 1-15,0-1 16,0-26-16,0 0 16,0 0-16,-26 53 15,-1-1-15,-26 1 16,53-26-16,-26 25 16,-27-25-16,27-1 15,-54 1-15,54-27 16,26-27-1,-53 27-15,26-27 16,1 1-16,-1-27 0,1 26 16</inkml:trace>
  <inkml:trace contextRef="#ctx0" brushRef="#br0" timeOffset="25088.06">23151 8678 0,'0'0'0,"27"53"15,-27 0-15,0 27 16,0 52-16,0 0 16,0 27-16,-27 26 15,1-26-15,-27-27 16,0 0-16,26-52 0,27-1 16,0-52-16,-26 26 15</inkml:trace>
  <inkml:trace contextRef="#ctx0" brushRef="#br0" timeOffset="25763.1">23125 8811 0,'0'0'0,"53"0"0,52 0 15,1 0-15,0 0 16,79 0-16,-79 0 16,0-27-16,-27 27 15,1 0-15,-27-26 16,-27 26-16,0-27 16,1 27-1,-1 0 1,1 0-16,26 27 15,-27-1-15,27 54 16,-26 52-16,-27 0 16,0 27-16,0-53 15,0 0-15,0-54 16,-27 28 0,1-27-16,-1 0 15,-26 0-15,27-1 16,-54-25-16,28 26 15,-28-53-15,1 26 16,26 1-16,0-27 16,-26 0-16,26 0 15,26 0-15,-26 0 16,0 0-16,27 0 16,-27 0-16,53-27 15</inkml:trace>
  <inkml:trace contextRef="#ctx0" brushRef="#br0" timeOffset="26819.25">24209 9234 0,'0'0'0,"27"0"0,-1 0 16,27 0 0,53-26-16,-27 26 15,1 0-15,-1 0 16,27 0-16,-27 0 16,27 0-16,26 0 15,-26 0-15,0 0 16,-26 0-16,-28 0 15,-25 0-15,-1 0 16</inkml:trace>
  <inkml:trace contextRef="#ctx0" brushRef="#br0" timeOffset="27288.37">25479 8864 0,'0'0'0,"27"0"15,26 26-15,0 0 16,0 27-1,-27-53-15,-26 27 16,27-27 0,-1 0-16,-26 26 15,0 27-15,0-26 16,0 52-16,0-26 16,-53 26-16,27-52 15,-1-1-15</inkml:trace>
  <inkml:trace contextRef="#ctx0" brushRef="#br0" timeOffset="27867.04">25982 8705 0,'0'0'0,"0"79"15,0 1-15,0 25 16,0 54-16,0-53 16,0 0-16,0-27 15,0 27-15,-26-53 16,26 26-16,0-26 16,0 0-1,0-26 1,-27-1-16</inkml:trace>
  <inkml:trace contextRef="#ctx0" brushRef="#br0" timeOffset="28726.05">25982 8864 0,'27'0'16,"25"0"-1,1 0-15,0 0 16,53 0-16,79 0 16,-52 0-16,52 0 15,0 0-15,-53 0 16,1-53-16,-54 26 15,-26 1-15,-27 26 16,1 0 31,-1 0-31,1 0-1,-1 26 1,-26 54-16,0-1 15,0 53 1,0-26-16,0 79 16,0-52-16,0-28 15,0 1-15,0 0 16,0-53-16,0 0 16,0-27-1,-53-26 48,0 0-63,-26 0 15,-27 0-15,-53 0 16,27-26-16,0-1 16,52 27-16,1 0 15,26-26-15,0 26 16,27 0-16,-27 0 15,26 0-15,1 0 16</inkml:trace>
  <inkml:trace contextRef="#ctx0" brushRef="#br0" timeOffset="29950.9">26141 9684 0,'-53'0'78,"-79"0"-78,-27 0 16,-53 0-16,-52 0 16,52 0-16,80 0 15,26 0-15,26 0 16,1 0-16,53 0 15,-27-27 1,-27 1 0,54 26-16,-27-27 15,0 27-15,27-26 16,-1 26-16,1 0 16,-1 0 15</inkml:trace>
  <inkml:trace contextRef="#ctx0" brushRef="#br0" timeOffset="30641.58">24633 9419 0,'0'0'0,"-53"0"16,0 0-16,26 0 15,1 0-15,-27 0 16,27 0-16,-27 27 16,0-1-16,26-26 15,-26 0-15,0 27 16,-26 25-16,0-52 16,52 0-16,1 27 15,-1-27 1,27 26 15,0 1 47,53 26-62,0-27-16,-26 1 15,26 26-15,-1-53 16,-52 26-16,27-26 16</inkml:trace>
  <inkml:trace contextRef="#ctx0" brushRef="#br0" timeOffset="117088.02">19711 6376 0,'-26'0'47,"0"0"-32,-27 0 1,26 27 0,-26 26-16,27-53 15,-27 53-15,-26-53 16,52 53-16,-26 0 15,0 0-15,27-27 16,-27 0-16,26 54 16,-26-54-16,27 54 15,-27-1-15,0-26 16,0 26-16,0 27 16,-26 0-16,26-27 15,27 27-15,-27-53 16,53-26-16,-27 52 15,1-26-15,26 0 16,-27 26-16,27 1 16,-26-1-16,26 27 15,-27 26-15,27-53 16,0 27-16,0-26 16,0-1-16,0 0 15,0 1-15,27-1 16,-1 0-1,27-26-15,-53 27 16,53-27-16,-26 26 16,-27-26-16,26-27 15,0 27-15,1-26 16,-1-1-16,1 1 31,-1-27 32,1 26-48,-1-26 1,1 0 15,-1 0 0,1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26.89076" units="1/cm"/>
          <inkml:channelProperty channel="Y" name="resolution" value="26.96629" units="1/cm"/>
          <inkml:channelProperty channel="T" name="resolution" value="1" units="1/dev"/>
        </inkml:channelProperties>
      </inkml:inkSource>
      <inkml:timestamp xml:id="ts0" timeString="2023-12-01T18:13:11.7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9895 5768 0,'-26'53'62,"26"26"-46,0 1-16,-27 25 15,27-25-15,-26-1 16,26 1-16,-26-1 0,26 0 16,0-26-16,-53 0 15,53 0-15,0 0 16,-27 0-16,27 26 16,0-26-16,0-26 15,0-1-15,-26 1 16,26-1 15,0 0 78,53-26-93,79 27 0,-26-27-16,53 26 15,26 1-15,0-1 16,0 1-16,0-1 16,-26 1-16,26-1 15,1 1-15,-81-27 16,54 0-16,-27 0 15,54 0-15,-54 0 16,53 0-16,-79 26 16,79-26-16,-79 0 15,79 26-15,-26-26 16,0 27-16,26-1 16,27 1-16,26-1 15,-27 1 1,28-1-16,25 27 15,-52-26-15,26-1 16,0 1-16,27 25 16,26-52-16,-27 27 15,-26-27-15,27 0 16,0 0-16,-27 0 16,-53 0-16,0 0 15,-26 0-15,0 0 16,-27 0-16,27 0 15,-54 26-15,1-26 16,0 0-16,53 27 16,-27-1-16,0 1 15,-52-27-15,-1 26 0,-26-26 16,-26 0-16,25 0 16,-25 0-16</inkml:trace>
  <inkml:trace contextRef="#ctx0" brushRef="#br0" timeOffset="784.89">18441 5874 0,'0'0'0,"-26"158"16,0-25-1,26-1-15,-27 0 16,1 1-16,26-27 16,-27-1-16,27 1 15,0 0-15,0 0 16,0 26-16,0-26 15,0 26-15,0 1 16,0 25-16,0-78 16,0-1-16,0-52 15,0 25-15</inkml:trace>
  <inkml:trace contextRef="#ctx0" brushRef="#br0" timeOffset="36230.44">19500 13600 0,'0'0'16,"26"0"-16,27 0 0,0 0 15,0 0-15,-27 0 16,27 0-16,27 0 15,-54 0-15,1 0 16,26 0 0,-1 0-16,-25 0 0,26 0 15,26 0 1,-26 0-16,27 0 0,-28 0 16,1 0-16,-26 0 15,-1 0-15,1 0 16</inkml:trace>
  <inkml:trace contextRef="#ctx0" brushRef="#br0" timeOffset="37116.08">25347 14023 0,'79'0'16,"160"-27"0,25 27-16,133 0 15,26 0-15,-52 0 16,-1 0-16,-26 0 15,-53 0-15,-132 0 16,-80 0-16,-52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26.89076" units="1/cm"/>
          <inkml:channelProperty channel="Y" name="resolution" value="26.96629" units="1/cm"/>
          <inkml:channelProperty channel="T" name="resolution" value="1" units="1/dev"/>
        </inkml:channelProperties>
      </inkml:inkSource>
      <inkml:timestamp xml:id="ts0" timeString="2023-12-01T18:14:16.2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9446 4101 0,'26'0'32,"-26"53"-17,27 79-15,-27 80 16,0 26-16,0 80 16,0-27-16,0 26 15,0-26-15,0 27 16,0-27-16,0-53 15,26-53-15,27-53 16,-53-105-16,26-1 16,-26 1-16,27-1 15,26-26 1</inkml:trace>
  <inkml:trace contextRef="#ctx0" brushRef="#br0" timeOffset="1454.11">9816 4313 0,'0'0'16,"238"26"-16,159-26 0,185 0 15,344 0-15,80 0 16,78 0-16,213 0 15,-212-26 1,26-107-16,-291 1 16,-185 0-16,-344 52 15,-132 28-15,-133 25 16,1 80 109,-27 53-109,0 79-16,0 0 15,0 27-15,0 0 16,0-1-16,-27-26 15,1 1-15,-1-1 16,1-53-16,0 53 16,-1-26-16,1-27 15,-1 27-15,1 0 16,-27-53-16,53-27 16,-53 27-16,0-27 15,53-52-15,-27 26 16,1-27-1,26 1-15,-26-1 16,-1 1 0,1-1-16,-1 0 15,-26-26 17,0 27-32,0-27 15,-26 26-15,-80 1 16,1-27-16,-81 53 15,1-27-15,-79 1 16,-27 26-16,-53-1 16,-26 28-16,-54-27 15,133 26-15,-105-26 16,52 0-16,-27 26 16,80-26-16,27-26 15,26-27-15,53 26 16,26-26-16,0 0 15,54 0-15,-54 0 16,53 0-16,-26 27 16,26-1-16,54-26 15,25 27-15,1-27 16,52 0-16,-26 0 16,27 0-1,-1 0 1,1 0-1,0 0 1,-1 0-16,1 0 16,-1 0-16,-26 0 15,0 0-15,-26-27 16,52 27-16,-25 0 16,-1 0-16,26 0 15,-26 0-15,0 0 16,0 0-16,-26 0 15,26 0-15,-26 0 16,52 0-16,1 0 16,-53 0-16,26 0 15,0 0-15,-27 0 16,1-26-16,52 26 16,1 0-16</inkml:trace>
  <inkml:trace contextRef="#ctx0" brushRef="#br0" timeOffset="9226.53">2381 12568 0,'27'-27'47,"-1"27"-32,1 0 1,-27 27-16,53-1 16,-27-26-16,53 27 15,1 26-15,52-53 16,-53 26 0,27 0-1,53 27-15,26 0 16,-53-53-16,-26 27 15,27-1-15,-28-26 16,28 27-16,-54-27 16,53 0-16,-52 26 15,-1 1-15,27-27 16,-27 26-16,1-26 16,-1 0-16,0 0 15,27 0-15,0 0 16,-26 0-16,25 0 15,-25 0-15,-27 0 16,26 0-16,-26-26 16,0 26-16,0-27 15,-27 27-15,1 0 16,-27-26-16,53 26 16,-27-27 30</inkml:trace>
  <inkml:trace contextRef="#ctx0" brushRef="#br0" timeOffset="10659.33">18018 12382 0,'27'0'47,"-1"0"-47,27 0 16,0 0-1,26 0-15,27 0 16,106 27-16,52-1 16,-52 1-16,0 26 15,-27-53-15,0 26 16,0-26-16,-52 0 16,-1 0-16,-53 0 15,-26 0-15,27 0 16,-54 0-1,0 0 17,1 0-1,-1-26 0</inkml:trace>
  <inkml:trace contextRef="#ctx0" brushRef="#br0" timeOffset="12068.76">24977 4101 0,'79'185'16,"0"106"-16,27 0 15,0 0-15,-27 0 16,-52-26-16,52 0 15,-26 26-15,-26-80 16,-1 27-16,1 1 16,-1-107-16,1 27 31,-1-54-31,-26 1 16,0-26-16,0-54 15</inkml:trace>
  <inkml:trace contextRef="#ctx0" brushRef="#br0" timeOffset="13384.98">25268 4048 0,'26'0'0,"54"0"0,25-26 16,-52 26-16,80-27 15,52 1-15,0-1 16,0 1-1,0-1-15,27 1 16,0-1-16,79-25 0,53 25 16,79-79-16,80 80 15,52-80-15,-78 27 16,25-27-16,-25 53 16,-80-27-1,-80 54-15,-26-27 16,0 27-16,-106-1 15,-79 1-15,-26-1 16,-54 27-16,0 0 109,27 0-62,-26 80-31,52 78-16,-52-25 16,-1 52-16,1 106 15,-1 0-15,27 53 16,0 53-16,-27-27 15,80 80-15,-79-133 16,25-78-16,-25-54 16,-1-26-16,-26-106 15,27-1 1,-1 1-16,-26 0 16,27-26-16,-1 26 15,-26 0-15,0-27 16,0 27-16,0-27 15,0 27-15,0-26 16,0-1-16,0 1 16,0-1-1,-26 1-15,-1-1 16,-26-26-16,-52 53 16,25-27-16,-79 54 15,-26-1-15,-79 1 16,-1-1-16,-26 27 15,-79-27-15,-27-26 16,53 26-16,-80-79 16,-25 0-16,25 0 15,-105 0-15,26 0 16,27-52-16,0-1 16,132-27-16,53 80 15,79-26-15,80-1 16,0 27-16,52 0 15,27 0 1,1 0-16,-1 0 16,0 0-16,0-26 15,0 26-15,26 0 16,1 0-16</inkml:trace>
  <inkml:trace contextRef="#ctx0" brushRef="#br0" timeOffset="14703.34">27279 8229 0,'26'105'31,"27"28"-31,0 25 16,-27-25-16,1-27 15,-27-54-15,26-25 16,1 52-16,-27-52 16,0 26 30,0-27-30</inkml:trace>
  <inkml:trace contextRef="#ctx0" brushRef="#br0" timeOffset="15079.3">26988 9022 0,'26'27'31,"0"-27"-16,27 53-15,-26-27 16,26-26-16,-27 27 16,1-27-1,-1 0-15,1 0 16,-1 0-16,27 0 16,-27-27-16,27-26 15,0-53-15,-26 27 16,-1 0-16,1 26 15,-27 26 1</inkml:trace>
  <inkml:trace contextRef="#ctx0" brushRef="#br0" timeOffset="15844.61">24818 10107 0,'26'0'62,"54"0"-46,-1 27-16,27-27 15,0 26-15,26 0 16,-26-26-16,-27 27 16,-26-27-16,-26 0 15,26 0-15,-27 0 16,1 0-16,-1 0 16,27 0-16,-27 0 15,1 0 16,-1 0-31</inkml:trace>
  <inkml:trace contextRef="#ctx0" brushRef="#br0" timeOffset="16302.1">25929 9842 0,'0'0'0,"53"0"0,-26 27 16,25 26-16,1-27 16,-26 1-16,-1-1 15,27 1-15,-53-1 16,27 1-16,-27-1 16,0 1-16,26-1 15,-26 0-15,0 1 16,0 26-1,-26 0 1,-1-53 0,-26 26-16,0-26 15,0 27-15,27-27 16</inkml:trace>
  <inkml:trace contextRef="#ctx0" brushRef="#br0" timeOffset="32870.58">10081 7964 0,'53'0'47,"26"0"-47,27 26 16,53-26-16,-1 27 15,107-1-15,-27 27 16,106-26-16,-27 26 16,1-27-16,-1 1 15,1-27-15,-80 0 16,-26 0-16,-27 0 16,-53 0-16,-52 0 15,-1 0-15,-53 0 16,1 0-16,-1 0 15</inkml:trace>
  <inkml:trace contextRef="#ctx0" brushRef="#br0" timeOffset="33972">10742 7567 0,'0'0'0,"53"0"0,0 0 15,0 0-15,26 0 16,-26 0-16,26 0 16,1 0-16,-27 0 15,26 27-15,1-27 16,25 0-16,-25 0 16,-1 0-16,1 0 15,-1 0-15,-26 0 16,26 0-16,-26 0 15,26 0-15,-26 0 16,0 0 0,27 0-16,-27 0 15,-1 0-15,-25 0 16,26 0-16,-27 0 16,1 0 15,-1 0 16,1 0-32,-1 0 1,1 0-16,-1 0 16,27 0-16,26 0 15,-52 0-15,-1 0 16,1 0-16,26 0 15,0 0 1,-27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26.89076" units="1/cm"/>
          <inkml:channelProperty channel="Y" name="resolution" value="26.96629" units="1/cm"/>
          <inkml:channelProperty channel="T" name="resolution" value="1" units="1/dev"/>
        </inkml:channelProperties>
      </inkml:inkSource>
      <inkml:timestamp xml:id="ts0" timeString="2023-12-01T18:16:18.3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14870 1905 0,'26'0'109,"27"0"-93,0 0-16,-27 0 15,54 0-15,-1 0 16,0 0-16,1 0 15,-1 0-15,1-26 16,-27 26-16,-1 0 16,-25 0-16,-1-27 15,1 27 1</inkml:trace>
  <inkml:trace contextRef="#ctx0" brushRef="#br0" timeOffset="471.96">16272 1879 0,'26'0'31,"1"-27"-31,26 27 31,-27-26-31,1 26 16,52 0-16,-26 0 16,-27 0-16,27-27 0,0 27 15,27 0 1,-27 0-16</inkml:trace>
  <inkml:trace contextRef="#ctx0" brushRef="#br0" timeOffset="894.6">17436 1773 0,'26'0'15,"1"0"-15,-1 0 16,1 0-1,-1 0 1,1 0-16,-1 0 31,1 0 16</inkml:trace>
  <inkml:trace contextRef="#ctx0" brushRef="#br0" timeOffset="20712.99">10795 4260 0,'0'26'62,"26"1"-46,27-27-1,0 0-15,-26 0 16,26 0-16,0 26 16,-1-26-16,28 0 15,-27 27-15,0-27 16,-27 0-16,27 0 15,26 0-15,-52 0 16,-1 0-16,27 0 16,0 0-16,0 0 15,-26-27-15,26 27 16,-27 0-16,27 0 16,-27 0-16,1 0 15,26 0-15,-27 0 16,27 0-1,-26 0 1,-1-26 0,0 26-16,1 0 15,-1 0 1,1 0 15,-1 0-31,1 0 16,-1 0-1,1 0-15,-1 0 16,1 0 0,25 0-1,-25 0 1,26 0-16,0 0 16,-27 0-1,27 0 1,0 0-16,-26 0 15,-1 0-15,27 0 16,-27 0-16,1 0 16,-1 0-16,1 0 15,-1 0 1,1 0 0,-1 0-1,1 0 16,-1 0-15,1 0 0,-1 0-1,0 0 1,1 0 15,-1 0 0</inkml:trace>
  <inkml:trace contextRef="#ctx0" brushRef="#br0" timeOffset="57446.61">7488 6773 0,'26'0'94,"1"0"-94,26-26 16,-1 26-16,-25 0 15,-1 0-15,1-27 16,26 27-16,-27 0 15,27 0-15,0 0 16,26 0-16,-26 0 16,27 0-16,-54 0 15,1 0-15,26 27 16,-27-27-16,0 0 16,1 0-1,-1 0 1,27 0-1,-26 26-15,-1-26 16,1 0 0,26 27-1,-27-27 1,27 0-16,-27 0 16,1 26-1,26 1-15,-27-27 31,1 0-15,-1 0 0</inkml:trace>
  <inkml:trace contextRef="#ctx0" brushRef="#br0" timeOffset="58370.73">12409 6747 0,'53'0'47,"53"0"-47,-27 0 16,-26 0-16,26 0 15,1 0-15,-1 0 16,-26 0-1,0 0-15,0 0 16,-27 0 0,27 0-16,-26 0 31</inkml:trace>
  <inkml:trace contextRef="#ctx0" brushRef="#br0" timeOffset="83706.48">7488 12991 0,'0'-26'47,"53"26"-31,-27 0-1,27 0 1,0 0-16,-27 0 16,54 26-16,-1-26 15,53 0-15,-79 27 16,27-1-16,-54-26 16,27 0-16,0 26 15,0-26-15,-27 0 16,1 0-16,-1 0 15,27 0 1,-26 0-16,26 0 16,-1 0-1,1 0-15,27-26 16,-1 0-16,-26 26 16,26-27-16,-26 27 15,0-26-15,0 26 16,-26-27-1,-1 27 1,1-26 0,-1 26-1,1 0 1</inkml:trace>
  <inkml:trace contextRef="#ctx0" brushRef="#br0" timeOffset="84642.12">5583 16431 0,'79'0'46,"27"0"-46,0 0 16,-27 26-16,0-26 16,27 27-16,-26-1 15,-1-26-15,-26 26 16,26-26-16,-52 0 16,52 0-16,-26 0 15,53 0-15,-53 0 16,79 0-16,-26 0 15,0 0-15,-27 0 16,27 0-16,-53 0 16,26 0-1,-52 0-15,-1 0 16,27-26 0,-26 26 124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26.89076" units="1/cm"/>
          <inkml:channelProperty channel="Y" name="resolution" value="26.96629" units="1/cm"/>
          <inkml:channelProperty channel="T" name="resolution" value="1" units="1/dev"/>
        </inkml:channelProperties>
      </inkml:inkSource>
      <inkml:timestamp xml:id="ts0" timeString="2023-12-01T18:22:21.2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18574 2858 0,'53'0'94,"26"0"-79,27 0-15,-27 0 16,54 0-16,-1 0 15,27 0-15,-27 0 16,0 0-16,0 0 16,-26 26-16,0 0 15,-27-26 1,-26 0-16,27 0 16,-54 27-16</inkml:trace>
  <inkml:trace contextRef="#ctx0" brushRef="#br0" timeOffset="957.58">16431 16563 0,'26'0'32,"1"0"-17,-1 0-15,53 0 16,1 0-16,52 0 15,27 0-15,-27 0 16,80 0-16,-80 0 16,0 0-1,-52 0-15,-27 0 16,-27 0-16,27-27 16,-27 27-16,1 0 15,-1 0 1,1-26-1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26.89076" units="1/cm"/>
          <inkml:channelProperty channel="Y" name="resolution" value="26.96629" units="1/cm"/>
          <inkml:channelProperty channel="T" name="resolution" value="1" units="1/dev"/>
        </inkml:channelProperties>
      </inkml:inkSource>
      <inkml:timestamp xml:id="ts0" timeString="2023-12-01T18:27:08.4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24791 11218 0,'0'0'0,"27"-26"46,-1 26-46,27 0 16,-26 0-16,26 0 16,26 0-16,-53 0 15,1 0-15,26 26 16,26-26-16,1 53 16,-27-26-16,-1 26 15,-25 0 1,-1-27-16,27 27 15,-53 26-15,27-26 16,-1 0-16,-26 0 16,0 0-16,0 26 15,0-26-15,0 27 16,0-1-16,0 0 16,-26 1-16,-1-27 15,1 26-15,-27-26 16,53-27-16,-27 1 15,1 26 1,-27 0 0,27-27-1,-1-26 1,1 27 15,-1-27-31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26.89076" units="1/cm"/>
          <inkml:channelProperty channel="Y" name="resolution" value="26.96629" units="1/cm"/>
          <inkml:channelProperty channel="T" name="resolution" value="1" units="1/dev"/>
        </inkml:channelProperties>
      </inkml:inkSource>
      <inkml:timestamp xml:id="ts0" timeString="2023-12-01T18:29:05.6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23045 8440 0,'80'0'63,"25"0"-48,1 0-15,-26 0 16,25 0-16,1 0 16,106 0-1,-27 0-15,-26 0 0,26 0 16,27 0 0,-27 0-16,-26 0 15,105 0-15,-52 0 16,0 0-16,-27 0 15,27 0-15,-54 0 16,-52 0-16,53 0 16,-80 0-16,1 0 0,-54 0 15,1 0-15,-1 0 16,0 0-16,1 0 31</inkml:trace>
  <inkml:trace contextRef="#ctx0" brushRef="#br0" timeOffset="57967.58">2858 3704 0,'0'27'31,"0"-1"-31,0 53 16,0 80-16,-27 26 15,-79 27-15,53-53 16,-26 0-16,26-54 16,0 28-16,27-54 15,-1-52-15,27-1 16,-26 0-16,26-52 62,0-53-62,0-54 16,0-52-16,0 0 16,0 53-16,26-27 31,27-26-31,26 26 0,1 0 0,-27 53 15,0 27-15,-27 26 16,1 27-16,-1-1 31,27 27-15,-27 0 0,1 0-1,26 0-15,-27 0 16,1 0-16,-1 0 15,1 0-15,26 27 16,-27 25-16,0 1 16,1-26-16,-27 52 15,0-26-15,0-26 16,0 26-16,-27 26 0,1-26 16,-27-27-16,-26 27 15,26-26-15,-27 26 0,1-27 16,53-26-1,-1 0-15,1 0 16,-27 0 0,26 0-16,54 27 140,-1-1-124,27 0-16,27 27 16,-1 0-16,-53-26 15,54 26-15,-80-27 16,26-26-16,27 0 156,-26 0-140,25 27-1,-25-1-15,-1 0 16,27-26-16,-53 27 16,27-27 15,-27 26-16,26 1 1,1-1 0,-1-26-1,-26 27 1,27-27 0,-27 26-1,26 1 1</inkml:trace>
  <inkml:trace contextRef="#ctx0" brushRef="#br0" timeOffset="58343.63">3466 4048 0,'53'0'31,"-27"-26"-31,1 26 0,26-27 16,26 27-16,-26-26 15,26 26 1,1 0-16,-1 0 15,1 0-15,-27 0 16,-27 0-16,0-27 16</inkml:trace>
  <inkml:trace contextRef="#ctx0" brushRef="#br0" timeOffset="58896.56">3651 3810 0,'27'53'31,"-27"53"-31,0 0 16,26-27-16,1 53 15,-27-26-15,0 0 16,0 0-16,0-27 15,0-26-15,0 0 16,0-27-16,26 1 94,27-27-79,79 0 1,27 0-16,-53 0 0,26 0 16,-52 0-16,-54 0 15,0 0-15</inkml:trace>
  <inkml:trace contextRef="#ctx0" brushRef="#br0" timeOffset="59224.62">3704 4366 0,'27'0'16,"52"0"-16,0-27 0,-26 27 15,27 0-15,-27 0 16,0 0-16,26 0 15,-53 0 1,27 0-16,-26 0 16,26 0-16,0 0 15,-27 0-15,53 0 16,27 0-16</inkml:trace>
  <inkml:trace contextRef="#ctx0" brushRef="#br0" timeOffset="59945.92">5186 4048 0,'0'27'31,"0"78"-15,0 1-16,0 27 15,0-28-15,0 28 16,-27-80-16,1-27 16,26 0-16,-27-78 93,1-54-93,26-79 16,0 52-16,0 1 16,0 53-1,0-1-15,26 1 16,1 26-16,26 0 15,-27 53 1,27 0 0,-26 0-16,26 0 15,0 0-15,26 26 16,-53 1-16,1-1 16,-1-26-16,1 27 15,-27-1-15,0 27 16,0 0-1,0 0-15,0 0 16,-53 0-16,0 0 16,26-53-1,-25 0-15,-28 0 16,27 0-16,0 0 16,-26 0-16,52 0 15,1 0 1,0 0-16,26-27 15,0 1 1</inkml:trace>
  <inkml:trace contextRef="#ctx0" brushRef="#br0" timeOffset="60914.15">6324 3784 0,'26'0'16,"0"0"-1,-26 26 16,0 27-31,0 0 16,0 26-16,0 1 16,0 25-16,0 1 15,0-53-15,0 27 16,0-54-16,0 0 16,-26 27-1,26-26 1,0-1-1,0 1 17,0-1-17,26 1 1,1-27-16,52 0 16,1 26-1,26-26-15,-54 0 0,1 0 16,0 0-16,-26 0 31,-1 0-15,1 0 62</inkml:trace>
  <inkml:trace contextRef="#ctx0" brushRef="#br0" timeOffset="83694.19">29422 11165 0,'79'0'46,"27"0"-46,0 0 16,0 0-16,-27 0 16,0 0-1,-26 0-15,0 0 16,0 0 0,0 0-16,0 0 15,-27 0 16,1 0-15</inkml:trace>
  <inkml:trace contextRef="#ctx0" brushRef="#br0" timeOffset="86270.39">12541 12303 0,'80'0'47,"25"0"-32,28 0-15,26 27 16,26-1-16,-27-26 16,54 53-16,-53-53 15,79 53-15,-79-53 16,26 0-16,0 0 15,0 26 1,-52-26-16,-28 0 16,-25 0-16,-27 0 15,0 0-15,26 0 16,0 0-16,1 0 16,26 0-16,0 0 15,26 0-15,-26 0 16,-1 0-16,1 0 15,-26 0-15,-1 0 32,-53 0-32,1 0 0,-1 0 0,1 27 31,-1-27-31,1 0 16,52 0-16,-26 0 15,0 26-15,26-26 16,-26 0-16,27 27 15,52-1-15,-26-26 0,26 27 0,-53-27 32,54 0-32,25 0 0,-52 0 0,27 0 15,25 0-15,-52 0 16,27 0-16,-1 26 16,0-26-16,-26 0 31,53 0-31,-27 0 0,0 0 0,53 0 15,-26 0-15,-26 0 16,-1 0-16,0 27 16,-53-27-16,27 0 15,-26 0 1,-1 26-16,-26-26 16,0 0-16,0 0 31,26 0-31,-26 0 0,53 0 0,53 0 15,26 0-15,-26 0 32,26 0-32,0 0 15,-53 0-15,54 0 16,25 0-16,-26 0 0,-26 0 0,-27 0 16,-26 0-16,0 0 15,-79 0-15,-1 26 16</inkml:trace>
  <inkml:trace contextRef="#ctx0" brushRef="#br0" timeOffset="126842.68">9948 6826 0,'0'0'0,"-26"0"16,26 27 0,-27-1-16,1-26 15,-1 27 1,1 26-1,0-53 1,26 26-16,-27 0 16,1 27-16,-1-26 15,1 26-15,-27 0 16,53 0-16,-53-1 16,26 28-16,1-27 15,0 0 1,26 0-16,-53 26 15,0 27-15,53-53 16,-53 26-16,0 53 16,26-52-16,1 26 15,0-27-15,-54 80 16,54-80-16,26 27 16,-27-27-16,1 80 15,26-80-15,-27 54 16,27-1-16,-26 0 15,26 27-15,-27-27 16,27 54-16,0 25 16,0 1-16,0 0 15,0-1-15,0-26 16,0-52-16,0 52 16,0-53-16,0-52 15,27 105-15,-27-106 16,0 1-16,26 52 15,1-26-15,26 26 16,-27-26-16,-26-27 16,53 1-16,-53-28 15,27 1-15,-27-26 16,26-1 0,-26 1-1,26-27-15,-26 26 31,27-26-15,-1 27 15</inkml:trace>
  <inkml:trace contextRef="#ctx0" brushRef="#br0" timeOffset="168442.93">20796 16457 0,'0'53'47,"27"53"-47,-1 26 16,-26-52-16,0-28 16,27 28-16,-27-27 15,0-27-15,0 1 16,0 26-16,0-27 15</inkml:trace>
  <inkml:trace contextRef="#ctx0" brushRef="#br0" timeOffset="169468.31">20823 16642 0,'0'-26'15,"26"26"1,27-27-1,0 1-15,26 26 16,27-27-16,-26 1 16,25-27-16,-25 53 15,52-26-15,-53-1 16,-26 27-16,27-26 16,-27 26-16,-27 0 15,54-27-15,-28 27 16,-25 0-16,26 0 15,0 0-15,-27-26 16,1 26 0,-1 0-1,1 0 1,-1 0 0,0 0-1,1 0 1,-27 53-16,53 26 15,-53-26-15,53 79 16,-53-79-16,0 27 0,0-1 16,26 0-16,-26 1 15,0-1-15,0-26 16,0 0-16,0 0 16,0 0-16,0-27 15,0 1-15,0 26 16,-53-27 15,27 27-15,-1-53-16,-26 0 15,1 26-15,-54-26 16,26 0-16,-25 0 16,-28 0-16,27 0 15,-52 0-15,52-26 16,-27-1-16,81 27 15,-1-26-15,26 26 16,1 0 0,26-26-1,-27 26-15,1 0 16,-1 0 0,1-27-1,-1 27 16</inkml:trace>
  <inkml:trace contextRef="#ctx0" brushRef="#br0" timeOffset="170567.33">21669 16722 0,'-26'53'31,"-1"26"-31,1-26 16,0-27-16,26 54 16,-53-27-16,26 0 15,27-27-15,-26 0 16,26 1 15,0-54 79,0-25-95,26 25-15,-26 1 16,27-27-16,-1 26 15,1 1-15,-27-1 16,26 1-16,0-1 0,-26 1 16,27 26-1,-1-26-15,1 26 32,-1 0-17,1 0 1,-1 0 15,1 0 0,-1 26-15,-26 0 46,0 1-30,0-1-17,-26-26 1,-27 0 0,26 0-16,-26 0 15,27 0 16,-1 0-31,1 0 16,0 0 0</inkml:trace>
  <inkml:trace contextRef="#ctx0" brushRef="#br0" timeOffset="171272.56">22595 16854 0,'27'26'47,"-1"-26"-47,27 0 15,0 0-15,27 0 16,-28 0-16,28 0 16,-27 0-16,0 0 15,0 0-15,0 0 16,-27 0-16,0 0 16,1 0-16,-1 0 15,1 0 1</inkml:trace>
  <inkml:trace contextRef="#ctx0" brushRef="#br0" timeOffset="171699.13">23125 16669 0,'0'0'0,"26"0"0,27 0 0,-27 0 15,27 0 1,27 26-16,-80 1 15,26-27-15,1 26 16,-1-26-16,1 27 16,-1-1-1,-26 1 1,0-1-16,0 27 16,0 0-16,0 0 15,0 0-15,0-27 16,-26 1-16,26-1 15</inkml:trace>
  <inkml:trace contextRef="#ctx0" brushRef="#br0" timeOffset="172059.48">23998 16431 0,'0'0'0,"0"53"16,0-1-1,0 28-15,0-1 16,0-26-16,0 27 16,0-28-16,0 28 15,0-54-15,0 27 16,0-26-16,0 26 15,0-27 1,0 0-16</inkml:trace>
  <inkml:trace contextRef="#ctx0" brushRef="#br0" timeOffset="173020.49">23812 16536 0,'53'-26'31,"0"26"-15,-26-26-16,26 26 15,26 0-15,-52 0 16,25 0-16,1-27 15,-26 27 17,-1 0-17,1 0 17,-1 0-1,1 0-16,-1 27 17,1-1-1,-1 0-31,-26 1 16,0-1-1,0 1-15,0 52 16,0-52-16,-53-1 15,27 27-15,-1-53 16,-26 0-16,27 0 16,-27 0-1,-26 0-15,52 0 16,54 27 62,25-27-78,1 26 16,27 0-16,-54-26 15,1 0-15,-27 27 16,26-27-16,1 26 16,-1 1-16,-26-1 15,0 27-15,0-26 16,0 26-16,0-1 15,-53-25 1,27-1-16,-1 27 16,-26-26-16,0-1 15,27 1-15,-27-27 0,0 0 16,27 0-16,-1 0 16,1 0-16,-27 0 15,-27 0-15,-25-80 16,25 1-16</inkml:trace>
  <inkml:trace contextRef="#ctx0" brushRef="#br0" timeOffset="173413.78">23548 16510 0,'0'132'31,"26"54"-31,-26-1 31,0-27-31,0 1 16,0-53-16,0-27 16,0-26-16,0-26 15,0-1-15,0 1 16</inkml:trace>
  <inkml:trace contextRef="#ctx0" brushRef="#br0" timeOffset="174061.51">23865 16298 0,'0'0'0,"53"0"16,27 0-16,-1-26 0,27 26 16,0-27-16,-27 27 15,-26 0-15,-26 0 16,-1-26-16,0-1 16,1 27-1,-1 0-15,1 0 31,26 0-15,-53 27-16,26 52 16,27 27-16,-26 53 15,-27 26-15,0-26 16,0 79-16,0-106 16,0-52-16,-27-27 15,27-1-15,-26-52 16,-1 27-1,1-1 1,-1-26-16,1 27 16,-54-27-16,-52 26 0,0 1 15,52-27 1,-25 26-16,25-26 16,1 0-16,-1 0 15,28 0-15,25 0 16,1 0-16,-1 0 15,1 0-15</inkml:trace>
  <inkml:trace contextRef="#ctx0" brushRef="#br0" timeOffset="174769.13">24659 16933 0,'53'0'32,"53"0"-17,0 0-15,26 0 16,27 0-16,-27 0 15,27-26-15,26-1 16,-106 27-16,1-26 16,-54 26-16,27 0 15,-26 0 1</inkml:trace>
  <inkml:trace contextRef="#ctx0" brushRef="#br0" timeOffset="175210.78">25770 16616 0,'27'0'32,"-1"0"-17,54 0-15,-54 0 16,1 0-16,26 26 15,-27 1-15,0-27 16,1 0-16,-27 26 16,26-26-1,1 53 17,-27 0-32,0 26 15,-27 1-15,-78 52 16,52-79-16,26-27 15,-52 1-15,79-1 16,-27-26-16,-26 0 31,27 0-31,-27-26 16</inkml:trace>
  <inkml:trace contextRef="#ctx0" brushRef="#br0" timeOffset="176043.12">26485 16457 0,'0'53'16,"0"-27"-16,26 1 16,1 52-16,-1-26 15,1 27-15,-1-27 16,27-1-16,-27 28 15,1-54-15,-27 1 16,26-1-16,1 1 16,-27-1-1,26-26 1,1 53-16,-1-53 47,1 0 62,26-26-109,-27-54 16,1 1-16,25-27 15,1 0-15,-26 27 16,-1 26-16,27 0 16,-53 26-16,27 27 15</inkml:trace>
  <inkml:trace contextRef="#ctx0" brushRef="#br0" timeOffset="176402.41">27305 16616 0,'26'0'46,"-26"53"-30,27 0-16,-27-27 16,26 1-16,-26-1 15,0 27-15,0 0 16,0-27-16,0 27 16,0 0-16</inkml:trace>
  <inkml:trace contextRef="#ctx0" brushRef="#br0" timeOffset="177106.25">27358 16616 0,'26'0'94,"27"0"-94,-26 53 16,-1 0-1,1-27-15,-1 1 16,1-27-16,-27 26 16,26-26 15,-26 27-31,26-27 16,1 0-1,-1 0 1,80-80-16,-26 1 15,-1-1-15,-53 54 16,1-1-16,-1 27 63,1 27-48,-1 26-15,1 53 16,-27-80-16,0 27 15,0 0-15,0 0 16,0-27-16,0 27 16,0 0-16,0 0 15,0 0 1,0-27-16,-27 1 16,-26-27-16</inkml:trace>
  <inkml:trace contextRef="#ctx0" brushRef="#br0" timeOffset="177889.57">26326 16457 0,'53'0'15,"-53"27"-15,26-27 16,1 26-16,-1 0 16,27 27-16,-53-26 15,53 52-15,-53-52 16,27 79-16,-1-27 15,-26 0-15,0-26 16,0 0-16,0-26 16,0-1-16,0 0 47</inkml:trace>
  <inkml:trace contextRef="#ctx0" brushRef="#br0" timeOffset="178794.1">26167 16219 0,'0'0'0,"27"0"0,-1 0 15,1 0-15,-1 0 32,1 0-32,-1 0 15,0 0-15,1 26 16,52-26-16,1 0 16,52 0-16,53 0 15,80 0-15,26 0 16,26 0-16,-26 0 15,-52 0-15,-81 0 16,-78 27-16,-54-1 16,1-26-16,-1 0 31,0 0-15,1 0-1,-27 27 16,26-27-31,1 53 16,-1 0 0,-26-27-16,53 27 15,-53 0 1,27 0 0,-27 0-16,0 0 15,0 53-15,0-1 16,0 1-16,0-26 15,0-1-15,0-26 0,0-27 32,0 1-17,0-1 1,0 1-16,-27-27 16,1 0-16,-27 0 15,-27 26-15,-78-26 16,25 0-16,-131-26 15,26-54-15,0 27 16,52 0-16,107 53 16,0 0-16,52 0 15,1 0-15,-1 0 94,1-26-94</inkml:trace>
  <inkml:trace contextRef="#ctx0" brushRef="#br0" timeOffset="179786.4">26511 17330 0,'-53'0'156,"0"0"-156,-26 0 16,0 0-16,-27 27 15,-26-1-15,52 1 0,1-1 16,-1 0-16,54-26 16,-53 27-16,-1-27 15,1 0-15,26 0 16,0 26-16,27-26 15,-54 27-15,54-27 16,-1 0-16,1 0 16,-1 0-1,1 0 1,-1 0 0,1 0-16,-1 0 31,1 0-16</inkml:trace>
  <inkml:trace contextRef="#ctx0" brushRef="#br0" timeOffset="180241.3">25162 17436 0,'-53'26'78,"26"1"-78,-25 26 0,-1 0 31,0 0-31,53-27 0,0 1 31,0-1-31,53-26 16,26 0 0</inkml:trace>
  <inkml:trace contextRef="#ctx0" brushRef="#br0" timeOffset="181007.01">25374 17806 0,'26'0'47,"0"0"-16,27 0-15,0 0-16,27 0 0,26 0 0,-1-26 16,1 0-16,0 26 15,-27 0-15,54-27 16,-28 27-16,-52 0 15,27 0-15,-54 0 16,1 0-16,-1 0 16</inkml:trace>
  <inkml:trace contextRef="#ctx0" brushRef="#br0" timeOffset="181346.91">26538 17648 0,'0'0'0,"26"0"31,27 0 0,-53 26 16,0 54-47,-53-28 16,0-25-16,-26 26 15,26-27-15,0 1 16</inkml:trace>
  <inkml:trace contextRef="#ctx0" brushRef="#br0" timeOffset="182442.25">28945 16642 0,'0'0'15,"53"0"-15,-26 0 31,-1 0 16,1 0-31,-1 0 0,27 0-1,26 0-15,1 0 16,-1 0-16,27 0 15,-27 0-15,1 0 16,26-26-16,26-1 16,-53 27-16,-26 0 15,27 0-15,-54 0 16,27 0-16,-27 0 16</inkml:trace>
  <inkml:trace contextRef="#ctx0" brushRef="#br0" timeOffset="182871.05">30189 16378 0,'0'0'16,"53"0"-16,-27 0 0,27 0 16,-26 0-1,-1 26-15,1-26 16,-27 27-16,26-27 16,-26 26-1,0 27-15,0-27 16,0 27-16,-53 0 15,0 53-15,-26-53 16,-1 26-16,28-52 16,-1-1-1,26 1-15,1-27 47</inkml:trace>
  <inkml:trace contextRef="#ctx0" brushRef="#br0" timeOffset="183354.65">31009 16378 0,'0'132'63,"27"53"-63,-1 27 16,-26 0-16,53-54 15,-53-52-15,26-79 16,-26 25-16</inkml:trace>
  <inkml:trace contextRef="#ctx0" brushRef="#br0" timeOffset="184106.19">31062 16298 0,'27'0'32,"25"0"-32,1 0 15,53 0-15,26 0 16,1 0-16,26 0 15,-54 0-15,1 0 16,-53 0-16,-26 0 16,-1 0-16,1 0 31,25 27-15,-52-1-16,53 1 15,-26-1-15,-1 27 16,1 0-16,-1 26 15,-26-26-15,53 27 16,0-27-16,-53 26 16,0-26-1,26-27-15,-26 1 16,0-1-16,27 1 16,-27 26-16,0 26 15,0-53-15,0 27 16,0 0-16,0-26 15,0-1-15,-27 1 16,1 26-16,0-53 16,-27 52-16,0-25 15,-53-1-15,-26-26 16,-27 0-16,0 0 16,27 0-16,26 0 15,53 0-15,0 0 16,27 0-16,-1 0 15,1 0 1</inkml:trace>
  <inkml:trace contextRef="#ctx0" brushRef="#br0" timeOffset="184794.4">31380 16854 0,'0'-26'16,"-27"26"15,-26 26-31,53 0 16,-26 27-16,-1 27 15,27-27-15,0 0 16,0-1 0,27-25-1,-1-27 1,1 0 0,-1 0-1,1 0 1,-1 0-16,27 0 15,-27-79-15,1 26 16,-27-27-16,0 1 16,0 52-16,0 1 15,0 0-15,0-1 94</inkml:trace>
  <inkml:trace contextRef="#ctx0" brushRef="#br0" timeOffset="185169.38">31856 16642 0,'26'0'47,"-26"53"-47,0 27 16,0-27-16,0 26 15,0-53-15,0 27 16,0-26-16,0-1 16,0 27-16,0-26 15,0-1 1,0 0-16,0 1 15,-53 26 1</inkml:trace>
  <inkml:trace contextRef="#ctx0" brushRef="#br0" timeOffset="186087.22">28787 17013 0,'53'0'47,"-27"0"-32,0 0 1,1 0 0,26 0-16,26 0 15,1 26-15,25-26 16,1 0-16,80 0 15,-54 0-15,79 0 16,-78 0-16,25 0 16,-52 0-16,-53 0 15,-26 0-15,-1 0 32,-26 27-17,53-27 1,-26 0-1,-1 0 1,0 0 0</inkml:trace>
  <inkml:trace contextRef="#ctx0" brushRef="#br0" timeOffset="186540.79">30454 16828 0,'0'0'0,"26"0"0,27 0 15,0 26-15,-27-26 16,27 26-16,27-26 15,-27 0 1,-27 0 0,-26 27-16,26-1 31,-26 1-15,0 52-1,0-26-15,0 0 16,-52 0-16,25 0 15,1-27-15,26 1 16</inkml:trace>
  <inkml:trace contextRef="#ctx0" brushRef="#br0" timeOffset="186976.57">31062 17304 0,'0'26'16,"-26"-26"-16,-27 0 15,0 27-15,-27-1 16,-52 1-16,0-1 16,-27 0-16,-26-26 15,26 27-15,-79-1 16,26 1-16,-79-1 16,53-26-16,0 0 15,-27 0-15,54 0 16,105 0-16,53 0 15</inkml:trace>
  <inkml:trace contextRef="#ctx0" brushRef="#br0" timeOffset="187596.29">29025 17330 0,'26'0'62,"-52"27"-46,-1 78-16,1-78 16,-1-1-16,27 27 15,0-26 1,0-1 15,27 1-15,-1-1-1,27 1 1,-26-27 0,52 0-16,-26 0 15,26 0-15,-26 0 16</inkml:trace>
  <inkml:trace contextRef="#ctx0" brushRef="#br0" timeOffset="188083.2">28866 17833 0,'53'-27'47,"26"27"-47,80-52 16,-27 25-16,-26-26 16,0 27-16,-53 26 15,26 0-15,27 0 16,-26 0-16,52 0 15,27 0-15,-54 0 16,1 0-16,-26 0 16,-54-27-16,27 27 15,26 0-15,-52-26 16,26 26-16,0 0 16,0 0-16,0 0 15,26 0-15,-26 0 16,-27 0-1</inkml:trace>
  <inkml:trace contextRef="#ctx0" brushRef="#br0" timeOffset="188473.71">30930 17542 0,'26'0'63,"1"0"-48,-1 0 1,-26 26 15,0 1-31,0 52 16,-26 1-16,-27-28 15,-27 28-15,28-54 16,52 1-16,-27-27 16,1 0 15</inkml:trace>
  <inkml:trace contextRef="#ctx0" brushRef="#br0" timeOffset="188913.13">30983 18018 0,'-27'0'47,"-26"27"-47,27-1 16,-27-26-16,0 0 16,-26 0-16,-54 27 15,28-1-15,-81 0 16,-25-26-16,-1 0 15,0 0-15,80 0 16,26 0-16,53 0 16,27 0-1</inkml:trace>
  <inkml:trace contextRef="#ctx0" brushRef="#br0" timeOffset="189382.1">29316 18045 0,'-27'26'78,"-26"1"-63,53-1-15,0 0 16,0 1 0,0-1 15,0 1-31,0-1 0,53 1 15,0-27-15,0 26 16,-26-26 0,-1 0-16</inkml:trace>
  <inkml:trace contextRef="#ctx0" brushRef="#br0" timeOffset="190517.53">29686 14922 0,'0'53'62,"0"0"-62,0 0 16,0 27-16,0-27 16,0-1-16,27 54 15,-27-53-15,0 0 16,0 27-16,26-1 15,-26-53 1,27 27 0,-27-26-1,0 26 1,0-27 15</inkml:trace>
  <inkml:trace contextRef="#ctx0" brushRef="#br0" timeOffset="191113.25">29263 15478 0,'26'27'15,"54"26"1,-27 52-16,53-25 16,-54 26-16,54 26 15,-53-106-15,0 27 16,-26-26-16,-1-1 15,0-26-15,1 27 16,-1-27 0,1 0 15,-1 0-15,1-27-1,-1-26-15,1-26 16,-1-1-16,1 28 15,-1 25-15,0-26 16,-26 27 0,27 26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26.89076" units="1/cm"/>
          <inkml:channelProperty channel="Y" name="resolution" value="26.96629" units="1/cm"/>
          <inkml:channelProperty channel="T" name="resolution" value="1" units="1/dev"/>
        </inkml:channelProperties>
      </inkml:inkSource>
      <inkml:timestamp xml:id="ts0" timeString="2023-12-01T18:33:32.5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15505 8070 0,'26'-27'47,"53"1"-47,107-27 15,25 0-15,54 27 16,52-1-16,-52 1 16,26-54-16,26 54 15,1 26-15,0 0 16,-1 0-16,0 0 16,-25 0-16,-54 0 15,-53 0 1,-26 0-1,-27 0-15,-26 0 16,0 0-16,-27 26 0,-26 1 16,26-27-16,54 53 15,-1 26-15,53 27 16,-106-27-16,133 27 16,-80-27-1,80 54-15,-53-27 16,-27-1-16,-26 1 15,-27-53-15,-26 53 16,53 0-16,0 26 0,-27 0 16,1 1-1,-1-1-15,27 80 16,-27-27-16,-26-26 16,26-27-16,-52 0 15,26 1-15,0-1 16,-53-26-16,26 52 15,1 28-15,-1-28 16,1 1-16,-1 0 16,-26 26-16,27-53 15,-27 27-15,0-53 16,0 26-16,0 27 16,0-53-16,0 79 15,0 27-15,-27-27 16,-26 0-16,-26 0 15,-1 0-15,-78 54 16,25-28-16,1-25 16,-106 105-16,-27-27 15,27-52-15,0-27 16,-53 53-16,-26-26 16,78-27-16,-25-26 15,26-1-15,-27-25 16,80-54-16,0 1 15,0-1-15,105-53 16,1 1-16,-1-1 16,54-26-1,-1 0 1,1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F75BE-ECD0-40F3-AAFA-F304343E6AF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06A46-ACEA-490D-BC34-593A6F5F7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53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77066"/>
            <a:ext cx="12192000" cy="6044537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0" y="1735141"/>
            <a:ext cx="10572000" cy="1957930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3701103"/>
            <a:ext cx="10572000" cy="1390389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69BFB04D-604C-4F29-908A-0846181E2C9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19C4E2BE-63A5-4F60-BAD6-1BE2AB92B7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551CCB16-B2D8-EADA-0D54-085972A7AFCB}"/>
              </a:ext>
            </a:extLst>
          </p:cNvPr>
          <p:cNvSpPr/>
          <p:nvPr/>
        </p:nvSpPr>
        <p:spPr bwMode="auto">
          <a:xfrm>
            <a:off x="0" y="0"/>
            <a:ext cx="12191999" cy="5967471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dpi="0" rotWithShape="1">
            <a:blip r:embed="rId2">
              <a:alphaModFix amt="47000"/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692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7" y="800100"/>
            <a:ext cx="2996698" cy="5673128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5996" y="800098"/>
            <a:ext cx="8428773" cy="5673128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E9C3188-62C9-9DD7-0628-11E5430B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08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37" y="706533"/>
            <a:ext cx="5500094" cy="72203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latin typeface="Franklin Gothic Heavy" panose="020B09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337" y="1433688"/>
            <a:ext cx="5513536" cy="5021431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25243" y="706533"/>
            <a:ext cx="5389527" cy="72203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Franklin Gothic Heavy" panose="020B09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21436" y="1438292"/>
            <a:ext cx="5389527" cy="5016827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8B2079-E1B5-4747-BF2F-CA4A739B849F}"/>
              </a:ext>
            </a:extLst>
          </p:cNvPr>
          <p:cNvCxnSpPr>
            <a:cxnSpLocks/>
          </p:cNvCxnSpPr>
          <p:nvPr/>
        </p:nvCxnSpPr>
        <p:spPr>
          <a:xfrm flipV="1">
            <a:off x="226337" y="1428570"/>
            <a:ext cx="5526979" cy="97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D9E5D7-CDB7-4310-BF32-2E94ADB62A45}"/>
              </a:ext>
            </a:extLst>
          </p:cNvPr>
          <p:cNvCxnSpPr>
            <a:cxnSpLocks/>
          </p:cNvCxnSpPr>
          <p:nvPr/>
        </p:nvCxnSpPr>
        <p:spPr>
          <a:xfrm>
            <a:off x="6412718" y="1428570"/>
            <a:ext cx="5398245" cy="97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0DAF901-3317-382C-7A92-EB37EE61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5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337" y="3835399"/>
            <a:ext cx="5513536" cy="2619719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21436" y="3854843"/>
            <a:ext cx="5389527" cy="2600276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8B2079-E1B5-4747-BF2F-CA4A739B849F}"/>
              </a:ext>
            </a:extLst>
          </p:cNvPr>
          <p:cNvCxnSpPr>
            <a:cxnSpLocks/>
          </p:cNvCxnSpPr>
          <p:nvPr/>
        </p:nvCxnSpPr>
        <p:spPr>
          <a:xfrm flipV="1">
            <a:off x="212894" y="3825677"/>
            <a:ext cx="5526979" cy="97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D9E5D7-CDB7-4310-BF32-2E94ADB62A45}"/>
              </a:ext>
            </a:extLst>
          </p:cNvPr>
          <p:cNvCxnSpPr>
            <a:cxnSpLocks/>
          </p:cNvCxnSpPr>
          <p:nvPr/>
        </p:nvCxnSpPr>
        <p:spPr>
          <a:xfrm>
            <a:off x="6421436" y="850856"/>
            <a:ext cx="5398245" cy="97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0DAF901-3317-382C-7A92-EB37EE61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95938EEC-ED57-C276-4C49-26DDAD15F93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26337" y="809281"/>
            <a:ext cx="5513536" cy="2619719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3512712C-C723-2285-7754-7A00258F60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12718" y="809281"/>
            <a:ext cx="5389527" cy="2600276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277876-AA29-16FD-F551-126C7E740A23}"/>
              </a:ext>
            </a:extLst>
          </p:cNvPr>
          <p:cNvCxnSpPr>
            <a:cxnSpLocks/>
          </p:cNvCxnSpPr>
          <p:nvPr/>
        </p:nvCxnSpPr>
        <p:spPr>
          <a:xfrm>
            <a:off x="5770565" y="3835399"/>
            <a:ext cx="325435" cy="13098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58295A-8706-ADA4-4B71-B724FF28AD30}"/>
              </a:ext>
            </a:extLst>
          </p:cNvPr>
          <p:cNvCxnSpPr>
            <a:cxnSpLocks/>
          </p:cNvCxnSpPr>
          <p:nvPr/>
        </p:nvCxnSpPr>
        <p:spPr>
          <a:xfrm flipV="1">
            <a:off x="5739873" y="5154980"/>
            <a:ext cx="356127" cy="130013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C069BE-4302-9A02-5410-9DE4E1151531}"/>
              </a:ext>
            </a:extLst>
          </p:cNvPr>
          <p:cNvCxnSpPr>
            <a:cxnSpLocks/>
          </p:cNvCxnSpPr>
          <p:nvPr/>
        </p:nvCxnSpPr>
        <p:spPr>
          <a:xfrm flipH="1">
            <a:off x="6056590" y="850856"/>
            <a:ext cx="364846" cy="11938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88E829-4B59-8F0A-474D-EDE90B3528DD}"/>
              </a:ext>
            </a:extLst>
          </p:cNvPr>
          <p:cNvCxnSpPr>
            <a:cxnSpLocks/>
          </p:cNvCxnSpPr>
          <p:nvPr/>
        </p:nvCxnSpPr>
        <p:spPr>
          <a:xfrm flipH="1" flipV="1">
            <a:off x="6056591" y="2044700"/>
            <a:ext cx="364845" cy="13648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08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4877" y="785988"/>
            <a:ext cx="5389528" cy="2260725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8498" y="3163370"/>
            <a:ext cx="11562465" cy="3291749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8B2079-E1B5-4747-BF2F-CA4A739B849F}"/>
              </a:ext>
            </a:extLst>
          </p:cNvPr>
          <p:cNvCxnSpPr>
            <a:cxnSpLocks/>
          </p:cNvCxnSpPr>
          <p:nvPr/>
        </p:nvCxnSpPr>
        <p:spPr>
          <a:xfrm flipV="1">
            <a:off x="212894" y="3111500"/>
            <a:ext cx="11598069" cy="1291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0DAF901-3317-382C-7A92-EB37EE61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DDACB8A-6D18-47DC-6EF3-DF5813F487D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48498" y="785989"/>
            <a:ext cx="5606202" cy="2260726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8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B1565AD-43A4-27B2-3461-66B81130E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9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342901" y="866274"/>
            <a:ext cx="4277784" cy="1394464"/>
          </a:xfrm>
          <a:prstGeom prst="snip2Diag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866274"/>
            <a:ext cx="4277784" cy="139446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lang="en-US" sz="3200" dirty="0"/>
            </a:lvl1pPr>
          </a:lstStyle>
          <a:p>
            <a:pPr lvl="0" algn="ct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96812"/>
            <a:ext cx="6922925" cy="5785469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4D6DEF9-4D0D-E811-7097-4D73A88BF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2900" y="2400300"/>
            <a:ext cx="4277784" cy="4054819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15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850985" y="1081456"/>
            <a:ext cx="10490030" cy="2919044"/>
          </a:xfrm>
          <a:custGeom>
            <a:avLst/>
            <a:gdLst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32416" h="2919044">
                <a:moveTo>
                  <a:pt x="0" y="486517"/>
                </a:moveTo>
                <a:lnTo>
                  <a:pt x="486517" y="0"/>
                </a:lnTo>
                <a:lnTo>
                  <a:pt x="5845899" y="0"/>
                </a:lnTo>
                <a:lnTo>
                  <a:pt x="6332416" y="486517"/>
                </a:lnTo>
                <a:lnTo>
                  <a:pt x="6332416" y="2432527"/>
                </a:lnTo>
                <a:lnTo>
                  <a:pt x="5845899" y="2919044"/>
                </a:lnTo>
                <a:lnTo>
                  <a:pt x="486517" y="2919044"/>
                </a:lnTo>
                <a:lnTo>
                  <a:pt x="0" y="2432527"/>
                </a:lnTo>
                <a:lnTo>
                  <a:pt x="0" y="486517"/>
                </a:lnTo>
                <a:close/>
              </a:path>
            </a:pathLst>
          </a:custGeom>
          <a:blipFill dpi="0" rotWithShape="1">
            <a:blip r:embed="rId2">
              <a:alphaModFix amt="25000"/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10490030" cy="2624838"/>
          </a:xfrm>
          <a:prstGeom prst="rect">
            <a:avLst/>
          </a:prstGeom>
        </p:spPr>
        <p:txBody>
          <a:bodyPr anchor="ctr" anchorCtr="0"/>
          <a:lstStyle>
            <a:lvl1pPr algn="ctr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89" y="4020386"/>
            <a:ext cx="10487825" cy="616929"/>
          </a:xfrm>
        </p:spPr>
        <p:txBody>
          <a:bodyPr anchor="t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01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oj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68A8135-2362-4573-992B-B5BEE27F6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38" y="2352692"/>
            <a:ext cx="11588434" cy="410242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>
              <a:spcBef>
                <a:spcPts val="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A8A8D47-6118-5255-1DCC-F0C838DF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828C6E3-F377-D231-D482-62DA06FA1409}"/>
              </a:ext>
            </a:extLst>
          </p:cNvPr>
          <p:cNvCxnSpPr>
            <a:cxnSpLocks/>
          </p:cNvCxnSpPr>
          <p:nvPr/>
        </p:nvCxnSpPr>
        <p:spPr>
          <a:xfrm>
            <a:off x="226337" y="2352692"/>
            <a:ext cx="115884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40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roj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68A8135-2362-4573-992B-B5BEE27F6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38" y="2352692"/>
            <a:ext cx="5577562" cy="410242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>
              <a:spcBef>
                <a:spcPts val="0"/>
              </a:spcBef>
              <a:defRPr sz="400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A8A8D47-6118-5255-1DCC-F0C838DF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828C6E3-F377-D231-D482-62DA06FA1409}"/>
              </a:ext>
            </a:extLst>
          </p:cNvPr>
          <p:cNvCxnSpPr>
            <a:cxnSpLocks/>
          </p:cNvCxnSpPr>
          <p:nvPr/>
        </p:nvCxnSpPr>
        <p:spPr>
          <a:xfrm>
            <a:off x="226337" y="2352692"/>
            <a:ext cx="115884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C0E9B-ADCE-B666-AA3A-05A700EB669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37208" y="2355884"/>
            <a:ext cx="5577562" cy="410242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>
              <a:spcBef>
                <a:spcPts val="0"/>
              </a:spcBef>
              <a:defRPr sz="400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63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68A8135-2362-4573-992B-B5BEE27F6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38" y="760491"/>
            <a:ext cx="11588434" cy="5694629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>
              <a:spcBef>
                <a:spcPts val="3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A8A8D47-6118-5255-1DCC-F0C838DF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41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ck Backed 2 pa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1928989"/>
            <a:ext cx="5185873" cy="448215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1928989"/>
            <a:ext cx="5194583" cy="448215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A6818A7-3DA8-4895-A978-3BE7982B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206213"/>
            <a:ext cx="801288" cy="490599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</p:spPr>
        <p:txBody>
          <a:bodyPr anchor="ctr" anchorCtr="0"/>
          <a:lstStyle>
            <a:lvl1pPr algn="ctr">
              <a:defRPr b="1"/>
            </a:lvl1pPr>
          </a:lstStyle>
          <a:p>
            <a:fld id="{19C4E2BE-63A5-4F60-BAD6-1BE2AB92B7B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49DD9-8690-4A6D-BAB8-22F962828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9721"/>
            <a:ext cx="10571998" cy="687091"/>
          </a:xfrm>
          <a:prstGeom prst="rect">
            <a:avLst/>
          </a:prstGeom>
        </p:spPr>
        <p:txBody>
          <a:bodyPr anchor="ctr" anchorCtr="0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6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287" y="706533"/>
            <a:ext cx="4925144" cy="61063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Franklin Gothic Heavy" panose="020B09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1326892"/>
            <a:ext cx="4925144" cy="5137282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25243" y="706533"/>
            <a:ext cx="4943313" cy="61063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Franklin Gothic Heavy" panose="020B09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21436" y="1317172"/>
            <a:ext cx="4929869" cy="5147002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7BD9631-5F0C-4097-9DB4-A2515ECF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206213"/>
            <a:ext cx="801288" cy="490599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</p:spPr>
        <p:txBody>
          <a:bodyPr anchor="ctr" anchorCtr="0"/>
          <a:lstStyle>
            <a:lvl1pPr algn="ctr">
              <a:defRPr b="1"/>
            </a:lvl1pPr>
          </a:lstStyle>
          <a:p>
            <a:fld id="{19C4E2BE-63A5-4F60-BAD6-1BE2AB92B7B2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E67ABCA-ADB1-4F26-8134-212A70AF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9721"/>
            <a:ext cx="10571998" cy="687091"/>
          </a:xfrm>
          <a:prstGeom prst="rect">
            <a:avLst/>
          </a:prstGeom>
        </p:spPr>
        <p:txBody>
          <a:bodyPr anchor="ctr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3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68A8135-2362-4573-992B-B5BEE27F6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38" y="760491"/>
            <a:ext cx="11588434" cy="5694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 anchorCtr="0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32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A8A8D47-6118-5255-1DCC-F0C838DF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2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flipV="1">
            <a:off x="0" y="0"/>
            <a:ext cx="12192000" cy="3537857"/>
          </a:xfrm>
          <a:prstGeom prst="snip2Same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74" y="1070624"/>
            <a:ext cx="10561418" cy="1468800"/>
          </a:xfrm>
          <a:prstGeom prst="rect">
            <a:avLst/>
          </a:prstGeom>
        </p:spPr>
        <p:txBody>
          <a:bodyPr anchor="b"/>
          <a:lstStyle>
            <a:lvl1pPr algn="ct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674" y="3676323"/>
            <a:ext cx="10561418" cy="740420"/>
          </a:xfrm>
        </p:spPr>
        <p:txBody>
          <a:bodyPr anchor="t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B01736F-4ADA-40AD-8CE9-82A609817BA2}"/>
              </a:ext>
            </a:extLst>
          </p:cNvPr>
          <p:cNvSpPr/>
          <p:nvPr/>
        </p:nvSpPr>
        <p:spPr bwMode="auto">
          <a:xfrm flipH="1">
            <a:off x="0" y="4608481"/>
            <a:ext cx="12192000" cy="2249519"/>
          </a:xfrm>
          <a:prstGeom prst="snip2Same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042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8" y="823864"/>
            <a:ext cx="5778248" cy="5649363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823865"/>
            <a:ext cx="5627355" cy="5649361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CA21E6C-F27A-C960-546B-6AD416B7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9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7" y="823865"/>
            <a:ext cx="7952463" cy="173736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03287" y="823866"/>
            <a:ext cx="3511483" cy="173736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CA21E6C-F27A-C960-546B-6AD416B7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897185E-7A95-B8AB-D477-157DC6C12F4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26336" y="2742294"/>
            <a:ext cx="7952463" cy="173736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74F5B7-C05B-4465-EC4E-4B0DAFC111D8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43900" y="2759798"/>
            <a:ext cx="3511483" cy="173736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2488A1-9A8A-2207-02C2-132986C8AEE3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26336" y="4697365"/>
            <a:ext cx="7952463" cy="173736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D97113B-A77D-2721-6305-1E8BB64C4F5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03286" y="4695731"/>
            <a:ext cx="3511483" cy="173736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0391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8" y="823864"/>
            <a:ext cx="11588432" cy="4288463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337" y="5212080"/>
            <a:ext cx="11588433" cy="126114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CA21E6C-F27A-C960-546B-6AD416B7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1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8" y="823865"/>
            <a:ext cx="11588432" cy="27432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337" y="3762470"/>
            <a:ext cx="11588433" cy="27432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CA21E6C-F27A-C960-546B-6AD416B7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2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7" y="706532"/>
            <a:ext cx="8166225" cy="5766696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1204" y="706531"/>
            <a:ext cx="3313566" cy="576669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EC1F23B8-81FB-5978-A2F7-9A62DAEAE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4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54A964DA-5C6C-48C6-971A-F122FFC5D787}"/>
              </a:ext>
            </a:extLst>
          </p:cNvPr>
          <p:cNvSpPr/>
          <p:nvPr/>
        </p:nvSpPr>
        <p:spPr bwMode="auto">
          <a:xfrm>
            <a:off x="0" y="1"/>
            <a:ext cx="12192000" cy="3945698"/>
          </a:xfrm>
          <a:custGeom>
            <a:avLst/>
            <a:gdLst>
              <a:gd name="connsiteX0" fmla="*/ 0 w 12192000"/>
              <a:gd name="connsiteY0" fmla="*/ 0 h 1213151"/>
              <a:gd name="connsiteX1" fmla="*/ 2032000 w 12192000"/>
              <a:gd name="connsiteY1" fmla="*/ 0 h 1213151"/>
              <a:gd name="connsiteX2" fmla="*/ 2032000 w 12192000"/>
              <a:gd name="connsiteY2" fmla="*/ 0 h 1213151"/>
              <a:gd name="connsiteX3" fmla="*/ 5080000 w 12192000"/>
              <a:gd name="connsiteY3" fmla="*/ 0 h 1213151"/>
              <a:gd name="connsiteX4" fmla="*/ 12192000 w 12192000"/>
              <a:gd name="connsiteY4" fmla="*/ 0 h 1213151"/>
              <a:gd name="connsiteX5" fmla="*/ 12192000 w 12192000"/>
              <a:gd name="connsiteY5" fmla="*/ 707671 h 1213151"/>
              <a:gd name="connsiteX6" fmla="*/ 12192000 w 12192000"/>
              <a:gd name="connsiteY6" fmla="*/ 707671 h 1213151"/>
              <a:gd name="connsiteX7" fmla="*/ 12192000 w 12192000"/>
              <a:gd name="connsiteY7" fmla="*/ 1010959 h 1213151"/>
              <a:gd name="connsiteX8" fmla="*/ 12192000 w 12192000"/>
              <a:gd name="connsiteY8" fmla="*/ 1213151 h 1213151"/>
              <a:gd name="connsiteX9" fmla="*/ 5080000 w 12192000"/>
              <a:gd name="connsiteY9" fmla="*/ 1213151 h 1213151"/>
              <a:gd name="connsiteX10" fmla="*/ 1814901 w 12192000"/>
              <a:gd name="connsiteY10" fmla="*/ 2003628 h 1213151"/>
              <a:gd name="connsiteX11" fmla="*/ 2032000 w 12192000"/>
              <a:gd name="connsiteY11" fmla="*/ 1213151 h 1213151"/>
              <a:gd name="connsiteX12" fmla="*/ 0 w 12192000"/>
              <a:gd name="connsiteY12" fmla="*/ 1213151 h 1213151"/>
              <a:gd name="connsiteX13" fmla="*/ 0 w 12192000"/>
              <a:gd name="connsiteY13" fmla="*/ 1010959 h 1213151"/>
              <a:gd name="connsiteX14" fmla="*/ 0 w 12192000"/>
              <a:gd name="connsiteY14" fmla="*/ 707671 h 1213151"/>
              <a:gd name="connsiteX15" fmla="*/ 0 w 12192000"/>
              <a:gd name="connsiteY15" fmla="*/ 707671 h 1213151"/>
              <a:gd name="connsiteX16" fmla="*/ 0 w 12192000"/>
              <a:gd name="connsiteY16" fmla="*/ 0 h 1213151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5080000 w 12192000"/>
              <a:gd name="connsiteY9" fmla="*/ 1213151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466247 w 12192000"/>
              <a:gd name="connsiteY11" fmla="*/ 1250729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1615322"/>
              <a:gd name="connsiteX1" fmla="*/ 2032000 w 12192000"/>
              <a:gd name="connsiteY1" fmla="*/ 0 h 1615322"/>
              <a:gd name="connsiteX2" fmla="*/ 2032000 w 12192000"/>
              <a:gd name="connsiteY2" fmla="*/ 0 h 1615322"/>
              <a:gd name="connsiteX3" fmla="*/ 5080000 w 12192000"/>
              <a:gd name="connsiteY3" fmla="*/ 0 h 1615322"/>
              <a:gd name="connsiteX4" fmla="*/ 12192000 w 12192000"/>
              <a:gd name="connsiteY4" fmla="*/ 0 h 1615322"/>
              <a:gd name="connsiteX5" fmla="*/ 12192000 w 12192000"/>
              <a:gd name="connsiteY5" fmla="*/ 707671 h 1615322"/>
              <a:gd name="connsiteX6" fmla="*/ 12192000 w 12192000"/>
              <a:gd name="connsiteY6" fmla="*/ 707671 h 1615322"/>
              <a:gd name="connsiteX7" fmla="*/ 12192000 w 12192000"/>
              <a:gd name="connsiteY7" fmla="*/ 1010959 h 1615322"/>
              <a:gd name="connsiteX8" fmla="*/ 12192000 w 12192000"/>
              <a:gd name="connsiteY8" fmla="*/ 1213151 h 1615322"/>
              <a:gd name="connsiteX9" fmla="*/ 1785655 w 12192000"/>
              <a:gd name="connsiteY9" fmla="*/ 1263255 h 1615322"/>
              <a:gd name="connsiteX10" fmla="*/ 637454 w 12192000"/>
              <a:gd name="connsiteY10" fmla="*/ 1615322 h 1615322"/>
              <a:gd name="connsiteX11" fmla="*/ 466247 w 12192000"/>
              <a:gd name="connsiteY11" fmla="*/ 1250729 h 1615322"/>
              <a:gd name="connsiteX12" fmla="*/ 0 w 12192000"/>
              <a:gd name="connsiteY12" fmla="*/ 1213151 h 1615322"/>
              <a:gd name="connsiteX13" fmla="*/ 0 w 12192000"/>
              <a:gd name="connsiteY13" fmla="*/ 1010959 h 1615322"/>
              <a:gd name="connsiteX14" fmla="*/ 0 w 12192000"/>
              <a:gd name="connsiteY14" fmla="*/ 707671 h 1615322"/>
              <a:gd name="connsiteX15" fmla="*/ 0 w 12192000"/>
              <a:gd name="connsiteY15" fmla="*/ 707671 h 1615322"/>
              <a:gd name="connsiteX16" fmla="*/ 0 w 12192000"/>
              <a:gd name="connsiteY16" fmla="*/ 0 h 1615322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785655 w 12192000"/>
              <a:gd name="connsiteY9" fmla="*/ 1263255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495473 w 12192000"/>
              <a:gd name="connsiteY9" fmla="*/ 1238203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658311 w 12192000"/>
              <a:gd name="connsiteY9" fmla="*/ 1225677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75032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24927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567890"/>
              <a:gd name="connsiteX1" fmla="*/ 2032000 w 12192000"/>
              <a:gd name="connsiteY1" fmla="*/ 0 h 1567890"/>
              <a:gd name="connsiteX2" fmla="*/ 2032000 w 12192000"/>
              <a:gd name="connsiteY2" fmla="*/ 0 h 1567890"/>
              <a:gd name="connsiteX3" fmla="*/ 5080000 w 12192000"/>
              <a:gd name="connsiteY3" fmla="*/ 0 h 1567890"/>
              <a:gd name="connsiteX4" fmla="*/ 12192000 w 12192000"/>
              <a:gd name="connsiteY4" fmla="*/ 0 h 1567890"/>
              <a:gd name="connsiteX5" fmla="*/ 12192000 w 12192000"/>
              <a:gd name="connsiteY5" fmla="*/ 707671 h 1567890"/>
              <a:gd name="connsiteX6" fmla="*/ 12192000 w 12192000"/>
              <a:gd name="connsiteY6" fmla="*/ 707671 h 1567890"/>
              <a:gd name="connsiteX7" fmla="*/ 12192000 w 12192000"/>
              <a:gd name="connsiteY7" fmla="*/ 1010959 h 1567890"/>
              <a:gd name="connsiteX8" fmla="*/ 12192000 w 12192000"/>
              <a:gd name="connsiteY8" fmla="*/ 1213151 h 1567890"/>
              <a:gd name="connsiteX9" fmla="*/ 658311 w 12192000"/>
              <a:gd name="connsiteY9" fmla="*/ 1225677 h 1567890"/>
              <a:gd name="connsiteX10" fmla="*/ 649311 w 12192000"/>
              <a:gd name="connsiteY10" fmla="*/ 1567890 h 1567890"/>
              <a:gd name="connsiteX11" fmla="*/ 290883 w 12192000"/>
              <a:gd name="connsiteY11" fmla="*/ 1225677 h 1567890"/>
              <a:gd name="connsiteX12" fmla="*/ 0 w 12192000"/>
              <a:gd name="connsiteY12" fmla="*/ 1213151 h 1567890"/>
              <a:gd name="connsiteX13" fmla="*/ 0 w 12192000"/>
              <a:gd name="connsiteY13" fmla="*/ 1010959 h 1567890"/>
              <a:gd name="connsiteX14" fmla="*/ 0 w 12192000"/>
              <a:gd name="connsiteY14" fmla="*/ 707671 h 1567890"/>
              <a:gd name="connsiteX15" fmla="*/ 0 w 12192000"/>
              <a:gd name="connsiteY15" fmla="*/ 707671 h 1567890"/>
              <a:gd name="connsiteX16" fmla="*/ 0 w 12192000"/>
              <a:gd name="connsiteY16" fmla="*/ 0 h 15678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290883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187251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1213151 h 1720290"/>
              <a:gd name="connsiteX12" fmla="*/ 0 w 12192000"/>
              <a:gd name="connsiteY12" fmla="*/ 1010959 h 1720290"/>
              <a:gd name="connsiteX13" fmla="*/ 0 w 12192000"/>
              <a:gd name="connsiteY13" fmla="*/ 707671 h 1720290"/>
              <a:gd name="connsiteX14" fmla="*/ 0 w 12192000"/>
              <a:gd name="connsiteY14" fmla="*/ 707671 h 1720290"/>
              <a:gd name="connsiteX15" fmla="*/ 0 w 12192000"/>
              <a:gd name="connsiteY15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1010959 h 1720290"/>
              <a:gd name="connsiteX12" fmla="*/ 0 w 12192000"/>
              <a:gd name="connsiteY12" fmla="*/ 707671 h 1720290"/>
              <a:gd name="connsiteX13" fmla="*/ 0 w 12192000"/>
              <a:gd name="connsiteY13" fmla="*/ 707671 h 1720290"/>
              <a:gd name="connsiteX14" fmla="*/ 0 w 12192000"/>
              <a:gd name="connsiteY14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707671 h 1720290"/>
              <a:gd name="connsiteX12" fmla="*/ 0 w 12192000"/>
              <a:gd name="connsiteY12" fmla="*/ 707671 h 1720290"/>
              <a:gd name="connsiteX13" fmla="*/ 0 w 12192000"/>
              <a:gd name="connsiteY13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707671 h 1720290"/>
              <a:gd name="connsiteX12" fmla="*/ 0 w 12192000"/>
              <a:gd name="connsiteY12" fmla="*/ 0 h 1720290"/>
              <a:gd name="connsiteX0" fmla="*/ 4485 w 12196485"/>
              <a:gd name="connsiteY0" fmla="*/ 0 h 2116530"/>
              <a:gd name="connsiteX1" fmla="*/ 2036485 w 12196485"/>
              <a:gd name="connsiteY1" fmla="*/ 0 h 2116530"/>
              <a:gd name="connsiteX2" fmla="*/ 2036485 w 12196485"/>
              <a:gd name="connsiteY2" fmla="*/ 0 h 2116530"/>
              <a:gd name="connsiteX3" fmla="*/ 5084485 w 12196485"/>
              <a:gd name="connsiteY3" fmla="*/ 0 h 2116530"/>
              <a:gd name="connsiteX4" fmla="*/ 12196485 w 12196485"/>
              <a:gd name="connsiteY4" fmla="*/ 0 h 2116530"/>
              <a:gd name="connsiteX5" fmla="*/ 12196485 w 12196485"/>
              <a:gd name="connsiteY5" fmla="*/ 707671 h 2116530"/>
              <a:gd name="connsiteX6" fmla="*/ 12196485 w 12196485"/>
              <a:gd name="connsiteY6" fmla="*/ 707671 h 2116530"/>
              <a:gd name="connsiteX7" fmla="*/ 12196485 w 12196485"/>
              <a:gd name="connsiteY7" fmla="*/ 1010959 h 2116530"/>
              <a:gd name="connsiteX8" fmla="*/ 12196485 w 12196485"/>
              <a:gd name="connsiteY8" fmla="*/ 1213151 h 2116530"/>
              <a:gd name="connsiteX9" fmla="*/ 662796 w 12196485"/>
              <a:gd name="connsiteY9" fmla="*/ 1225677 h 2116530"/>
              <a:gd name="connsiteX10" fmla="*/ 0 w 12196485"/>
              <a:gd name="connsiteY10" fmla="*/ 2116530 h 2116530"/>
              <a:gd name="connsiteX11" fmla="*/ 4485 w 12196485"/>
              <a:gd name="connsiteY11" fmla="*/ 707671 h 2116530"/>
              <a:gd name="connsiteX12" fmla="*/ 4485 w 12196485"/>
              <a:gd name="connsiteY12" fmla="*/ 0 h 2116530"/>
              <a:gd name="connsiteX0" fmla="*/ 4485 w 12196485"/>
              <a:gd name="connsiteY0" fmla="*/ 0 h 2116530"/>
              <a:gd name="connsiteX1" fmla="*/ 2036485 w 12196485"/>
              <a:gd name="connsiteY1" fmla="*/ 0 h 2116530"/>
              <a:gd name="connsiteX2" fmla="*/ 2036485 w 12196485"/>
              <a:gd name="connsiteY2" fmla="*/ 0 h 2116530"/>
              <a:gd name="connsiteX3" fmla="*/ 5084485 w 12196485"/>
              <a:gd name="connsiteY3" fmla="*/ 0 h 2116530"/>
              <a:gd name="connsiteX4" fmla="*/ 12196485 w 12196485"/>
              <a:gd name="connsiteY4" fmla="*/ 0 h 2116530"/>
              <a:gd name="connsiteX5" fmla="*/ 12196485 w 12196485"/>
              <a:gd name="connsiteY5" fmla="*/ 707671 h 2116530"/>
              <a:gd name="connsiteX6" fmla="*/ 12196485 w 12196485"/>
              <a:gd name="connsiteY6" fmla="*/ 707671 h 2116530"/>
              <a:gd name="connsiteX7" fmla="*/ 12196485 w 12196485"/>
              <a:gd name="connsiteY7" fmla="*/ 1010959 h 2116530"/>
              <a:gd name="connsiteX8" fmla="*/ 12196485 w 12196485"/>
              <a:gd name="connsiteY8" fmla="*/ 1213151 h 2116530"/>
              <a:gd name="connsiteX9" fmla="*/ 662796 w 12196485"/>
              <a:gd name="connsiteY9" fmla="*/ 1225677 h 2116530"/>
              <a:gd name="connsiteX10" fmla="*/ 0 w 12196485"/>
              <a:gd name="connsiteY10" fmla="*/ 2116530 h 2116530"/>
              <a:gd name="connsiteX11" fmla="*/ 4485 w 12196485"/>
              <a:gd name="connsiteY11" fmla="*/ 0 h 2116530"/>
              <a:gd name="connsiteX0" fmla="*/ 0 w 12192000"/>
              <a:gd name="connsiteY0" fmla="*/ 0 h 4996890"/>
              <a:gd name="connsiteX1" fmla="*/ 2032000 w 12192000"/>
              <a:gd name="connsiteY1" fmla="*/ 0 h 4996890"/>
              <a:gd name="connsiteX2" fmla="*/ 2032000 w 12192000"/>
              <a:gd name="connsiteY2" fmla="*/ 0 h 4996890"/>
              <a:gd name="connsiteX3" fmla="*/ 5080000 w 12192000"/>
              <a:gd name="connsiteY3" fmla="*/ 0 h 4996890"/>
              <a:gd name="connsiteX4" fmla="*/ 12192000 w 12192000"/>
              <a:gd name="connsiteY4" fmla="*/ 0 h 4996890"/>
              <a:gd name="connsiteX5" fmla="*/ 12192000 w 12192000"/>
              <a:gd name="connsiteY5" fmla="*/ 707671 h 4996890"/>
              <a:gd name="connsiteX6" fmla="*/ 12192000 w 12192000"/>
              <a:gd name="connsiteY6" fmla="*/ 707671 h 4996890"/>
              <a:gd name="connsiteX7" fmla="*/ 12192000 w 12192000"/>
              <a:gd name="connsiteY7" fmla="*/ 1010959 h 4996890"/>
              <a:gd name="connsiteX8" fmla="*/ 12192000 w 12192000"/>
              <a:gd name="connsiteY8" fmla="*/ 1213151 h 4996890"/>
              <a:gd name="connsiteX9" fmla="*/ 658311 w 12192000"/>
              <a:gd name="connsiteY9" fmla="*/ 1225677 h 4996890"/>
              <a:gd name="connsiteX10" fmla="*/ 18375 w 12192000"/>
              <a:gd name="connsiteY10" fmla="*/ 4996890 h 4996890"/>
              <a:gd name="connsiteX11" fmla="*/ 0 w 12192000"/>
              <a:gd name="connsiteY11" fmla="*/ 0 h 4996890"/>
              <a:gd name="connsiteX0" fmla="*/ 0 w 12192000"/>
              <a:gd name="connsiteY0" fmla="*/ 0 h 5065470"/>
              <a:gd name="connsiteX1" fmla="*/ 2032000 w 12192000"/>
              <a:gd name="connsiteY1" fmla="*/ 0 h 5065470"/>
              <a:gd name="connsiteX2" fmla="*/ 2032000 w 12192000"/>
              <a:gd name="connsiteY2" fmla="*/ 0 h 5065470"/>
              <a:gd name="connsiteX3" fmla="*/ 5080000 w 12192000"/>
              <a:gd name="connsiteY3" fmla="*/ 0 h 5065470"/>
              <a:gd name="connsiteX4" fmla="*/ 12192000 w 12192000"/>
              <a:gd name="connsiteY4" fmla="*/ 0 h 5065470"/>
              <a:gd name="connsiteX5" fmla="*/ 12192000 w 12192000"/>
              <a:gd name="connsiteY5" fmla="*/ 707671 h 5065470"/>
              <a:gd name="connsiteX6" fmla="*/ 12192000 w 12192000"/>
              <a:gd name="connsiteY6" fmla="*/ 707671 h 5065470"/>
              <a:gd name="connsiteX7" fmla="*/ 12192000 w 12192000"/>
              <a:gd name="connsiteY7" fmla="*/ 1010959 h 5065470"/>
              <a:gd name="connsiteX8" fmla="*/ 12192000 w 12192000"/>
              <a:gd name="connsiteY8" fmla="*/ 1213151 h 5065470"/>
              <a:gd name="connsiteX9" fmla="*/ 658311 w 12192000"/>
              <a:gd name="connsiteY9" fmla="*/ 1225677 h 5065470"/>
              <a:gd name="connsiteX10" fmla="*/ 33615 w 12192000"/>
              <a:gd name="connsiteY10" fmla="*/ 5065470 h 5065470"/>
              <a:gd name="connsiteX11" fmla="*/ 0 w 12192000"/>
              <a:gd name="connsiteY11" fmla="*/ 0 h 506547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658311 w 12192000"/>
              <a:gd name="connsiteY9" fmla="*/ 122567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383991 w 12192000"/>
              <a:gd name="connsiteY9" fmla="*/ 121805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498291 w 12192000"/>
              <a:gd name="connsiteY9" fmla="*/ 121805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182606 w 12192000"/>
              <a:gd name="connsiteY9" fmla="*/ 1218058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182606 w 12192000"/>
              <a:gd name="connsiteY9" fmla="*/ 1035836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192000 w 12202885"/>
              <a:gd name="connsiteY5" fmla="*/ 707671 h 5080710"/>
              <a:gd name="connsiteX6" fmla="*/ 12192000 w 12202885"/>
              <a:gd name="connsiteY6" fmla="*/ 707671 h 5080710"/>
              <a:gd name="connsiteX7" fmla="*/ 12192000 w 12202885"/>
              <a:gd name="connsiteY7" fmla="*/ 1010959 h 5080710"/>
              <a:gd name="connsiteX8" fmla="*/ 12202885 w 12202885"/>
              <a:gd name="connsiteY8" fmla="*/ 1044946 h 5080710"/>
              <a:gd name="connsiteX9" fmla="*/ 182606 w 12202885"/>
              <a:gd name="connsiteY9" fmla="*/ 1035836 h 5080710"/>
              <a:gd name="connsiteX10" fmla="*/ 3135 w 12202885"/>
              <a:gd name="connsiteY10" fmla="*/ 5080710 h 5080710"/>
              <a:gd name="connsiteX11" fmla="*/ 0 w 12202885"/>
              <a:gd name="connsiteY11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192000 w 12202885"/>
              <a:gd name="connsiteY5" fmla="*/ 707671 h 5080710"/>
              <a:gd name="connsiteX6" fmla="*/ 12192000 w 12202885"/>
              <a:gd name="connsiteY6" fmla="*/ 707671 h 5080710"/>
              <a:gd name="connsiteX7" fmla="*/ 12192000 w 12202885"/>
              <a:gd name="connsiteY7" fmla="*/ 1010959 h 5080710"/>
              <a:gd name="connsiteX8" fmla="*/ 12202885 w 12202885"/>
              <a:gd name="connsiteY8" fmla="*/ 1044946 h 5080710"/>
              <a:gd name="connsiteX9" fmla="*/ 182606 w 12202885"/>
              <a:gd name="connsiteY9" fmla="*/ 909683 h 5080710"/>
              <a:gd name="connsiteX10" fmla="*/ 3135 w 12202885"/>
              <a:gd name="connsiteY10" fmla="*/ 5080710 h 5080710"/>
              <a:gd name="connsiteX11" fmla="*/ 0 w 12202885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1999 w 12192000"/>
              <a:gd name="connsiteY8" fmla="*/ 932809 h 5080710"/>
              <a:gd name="connsiteX9" fmla="*/ 182606 w 12192000"/>
              <a:gd name="connsiteY9" fmla="*/ 909683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192000 w 12213771"/>
              <a:gd name="connsiteY6" fmla="*/ 707671 h 5080710"/>
              <a:gd name="connsiteX7" fmla="*/ 12192000 w 12213771"/>
              <a:gd name="connsiteY7" fmla="*/ 1010959 h 5080710"/>
              <a:gd name="connsiteX8" fmla="*/ 12213771 w 12213771"/>
              <a:gd name="connsiteY8" fmla="*/ 904776 h 5080710"/>
              <a:gd name="connsiteX9" fmla="*/ 182606 w 12213771"/>
              <a:gd name="connsiteY9" fmla="*/ 909683 h 5080710"/>
              <a:gd name="connsiteX10" fmla="*/ 3135 w 12213771"/>
              <a:gd name="connsiteY10" fmla="*/ 5080710 h 5080710"/>
              <a:gd name="connsiteX11" fmla="*/ 0 w 12213771"/>
              <a:gd name="connsiteY11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192000 w 12213771"/>
              <a:gd name="connsiteY6" fmla="*/ 707671 h 5080710"/>
              <a:gd name="connsiteX7" fmla="*/ 12213771 w 12213771"/>
              <a:gd name="connsiteY7" fmla="*/ 904776 h 5080710"/>
              <a:gd name="connsiteX8" fmla="*/ 182606 w 12213771"/>
              <a:gd name="connsiteY8" fmla="*/ 909683 h 5080710"/>
              <a:gd name="connsiteX9" fmla="*/ 3135 w 12213771"/>
              <a:gd name="connsiteY9" fmla="*/ 5080710 h 5080710"/>
              <a:gd name="connsiteX10" fmla="*/ 0 w 12213771"/>
              <a:gd name="connsiteY10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213771 w 12213771"/>
              <a:gd name="connsiteY6" fmla="*/ 904776 h 5080710"/>
              <a:gd name="connsiteX7" fmla="*/ 182606 w 12213771"/>
              <a:gd name="connsiteY7" fmla="*/ 909683 h 5080710"/>
              <a:gd name="connsiteX8" fmla="*/ 3135 w 12213771"/>
              <a:gd name="connsiteY8" fmla="*/ 5080710 h 5080710"/>
              <a:gd name="connsiteX9" fmla="*/ 0 w 12213771"/>
              <a:gd name="connsiteY9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70228 w 12192000"/>
              <a:gd name="connsiteY6" fmla="*/ 918793 h 5080710"/>
              <a:gd name="connsiteX7" fmla="*/ 182606 w 12192000"/>
              <a:gd name="connsiteY7" fmla="*/ 909683 h 5080710"/>
              <a:gd name="connsiteX8" fmla="*/ 3135 w 12192000"/>
              <a:gd name="connsiteY8" fmla="*/ 5080710 h 5080710"/>
              <a:gd name="connsiteX9" fmla="*/ 0 w 12192000"/>
              <a:gd name="connsiteY9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70228 w 12192000"/>
              <a:gd name="connsiteY5" fmla="*/ 918793 h 5080710"/>
              <a:gd name="connsiteX6" fmla="*/ 182606 w 12192000"/>
              <a:gd name="connsiteY6" fmla="*/ 909683 h 5080710"/>
              <a:gd name="connsiteX7" fmla="*/ 3135 w 12192000"/>
              <a:gd name="connsiteY7" fmla="*/ 5080710 h 5080710"/>
              <a:gd name="connsiteX8" fmla="*/ 0 w 12192000"/>
              <a:gd name="connsiteY8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202885 w 12202885"/>
              <a:gd name="connsiteY5" fmla="*/ 974861 h 5080710"/>
              <a:gd name="connsiteX6" fmla="*/ 182606 w 12202885"/>
              <a:gd name="connsiteY6" fmla="*/ 909683 h 5080710"/>
              <a:gd name="connsiteX7" fmla="*/ 3135 w 12202885"/>
              <a:gd name="connsiteY7" fmla="*/ 5080710 h 5080710"/>
              <a:gd name="connsiteX8" fmla="*/ 0 w 12202885"/>
              <a:gd name="connsiteY8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1999 w 12192000"/>
              <a:gd name="connsiteY5" fmla="*/ 904776 h 5080710"/>
              <a:gd name="connsiteX6" fmla="*/ 182606 w 12192000"/>
              <a:gd name="connsiteY6" fmla="*/ 909683 h 5080710"/>
              <a:gd name="connsiteX7" fmla="*/ 3135 w 12192000"/>
              <a:gd name="connsiteY7" fmla="*/ 5080710 h 5080710"/>
              <a:gd name="connsiteX8" fmla="*/ 0 w 12192000"/>
              <a:gd name="connsiteY8" fmla="*/ 0 h 5080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5080710">
                <a:moveTo>
                  <a:pt x="0" y="0"/>
                </a:moveTo>
                <a:lnTo>
                  <a:pt x="2032000" y="0"/>
                </a:lnTo>
                <a:lnTo>
                  <a:pt x="2032000" y="0"/>
                </a:lnTo>
                <a:lnTo>
                  <a:pt x="5080000" y="0"/>
                </a:lnTo>
                <a:lnTo>
                  <a:pt x="12192000" y="0"/>
                </a:lnTo>
                <a:cubicBezTo>
                  <a:pt x="12192000" y="301592"/>
                  <a:pt x="12191999" y="603184"/>
                  <a:pt x="12191999" y="904776"/>
                </a:cubicBezTo>
                <a:lnTo>
                  <a:pt x="182606" y="909683"/>
                </a:lnTo>
                <a:lnTo>
                  <a:pt x="3135" y="508071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3">
              <a:alphaModFix amt="25000"/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23F4BEB-7572-4CC9-9C99-F547CA2BF982}"/>
              </a:ext>
            </a:extLst>
          </p:cNvPr>
          <p:cNvSpPr/>
          <p:nvPr/>
        </p:nvSpPr>
        <p:spPr bwMode="auto">
          <a:xfrm>
            <a:off x="0" y="1"/>
            <a:ext cx="12192000" cy="3945698"/>
          </a:xfrm>
          <a:custGeom>
            <a:avLst/>
            <a:gdLst>
              <a:gd name="connsiteX0" fmla="*/ 0 w 12192000"/>
              <a:gd name="connsiteY0" fmla="*/ 0 h 1213151"/>
              <a:gd name="connsiteX1" fmla="*/ 2032000 w 12192000"/>
              <a:gd name="connsiteY1" fmla="*/ 0 h 1213151"/>
              <a:gd name="connsiteX2" fmla="*/ 2032000 w 12192000"/>
              <a:gd name="connsiteY2" fmla="*/ 0 h 1213151"/>
              <a:gd name="connsiteX3" fmla="*/ 5080000 w 12192000"/>
              <a:gd name="connsiteY3" fmla="*/ 0 h 1213151"/>
              <a:gd name="connsiteX4" fmla="*/ 12192000 w 12192000"/>
              <a:gd name="connsiteY4" fmla="*/ 0 h 1213151"/>
              <a:gd name="connsiteX5" fmla="*/ 12192000 w 12192000"/>
              <a:gd name="connsiteY5" fmla="*/ 707671 h 1213151"/>
              <a:gd name="connsiteX6" fmla="*/ 12192000 w 12192000"/>
              <a:gd name="connsiteY6" fmla="*/ 707671 h 1213151"/>
              <a:gd name="connsiteX7" fmla="*/ 12192000 w 12192000"/>
              <a:gd name="connsiteY7" fmla="*/ 1010959 h 1213151"/>
              <a:gd name="connsiteX8" fmla="*/ 12192000 w 12192000"/>
              <a:gd name="connsiteY8" fmla="*/ 1213151 h 1213151"/>
              <a:gd name="connsiteX9" fmla="*/ 5080000 w 12192000"/>
              <a:gd name="connsiteY9" fmla="*/ 1213151 h 1213151"/>
              <a:gd name="connsiteX10" fmla="*/ 1814901 w 12192000"/>
              <a:gd name="connsiteY10" fmla="*/ 2003628 h 1213151"/>
              <a:gd name="connsiteX11" fmla="*/ 2032000 w 12192000"/>
              <a:gd name="connsiteY11" fmla="*/ 1213151 h 1213151"/>
              <a:gd name="connsiteX12" fmla="*/ 0 w 12192000"/>
              <a:gd name="connsiteY12" fmla="*/ 1213151 h 1213151"/>
              <a:gd name="connsiteX13" fmla="*/ 0 w 12192000"/>
              <a:gd name="connsiteY13" fmla="*/ 1010959 h 1213151"/>
              <a:gd name="connsiteX14" fmla="*/ 0 w 12192000"/>
              <a:gd name="connsiteY14" fmla="*/ 707671 h 1213151"/>
              <a:gd name="connsiteX15" fmla="*/ 0 w 12192000"/>
              <a:gd name="connsiteY15" fmla="*/ 707671 h 1213151"/>
              <a:gd name="connsiteX16" fmla="*/ 0 w 12192000"/>
              <a:gd name="connsiteY16" fmla="*/ 0 h 1213151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5080000 w 12192000"/>
              <a:gd name="connsiteY9" fmla="*/ 1213151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466247 w 12192000"/>
              <a:gd name="connsiteY11" fmla="*/ 1250729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1615322"/>
              <a:gd name="connsiteX1" fmla="*/ 2032000 w 12192000"/>
              <a:gd name="connsiteY1" fmla="*/ 0 h 1615322"/>
              <a:gd name="connsiteX2" fmla="*/ 2032000 w 12192000"/>
              <a:gd name="connsiteY2" fmla="*/ 0 h 1615322"/>
              <a:gd name="connsiteX3" fmla="*/ 5080000 w 12192000"/>
              <a:gd name="connsiteY3" fmla="*/ 0 h 1615322"/>
              <a:gd name="connsiteX4" fmla="*/ 12192000 w 12192000"/>
              <a:gd name="connsiteY4" fmla="*/ 0 h 1615322"/>
              <a:gd name="connsiteX5" fmla="*/ 12192000 w 12192000"/>
              <a:gd name="connsiteY5" fmla="*/ 707671 h 1615322"/>
              <a:gd name="connsiteX6" fmla="*/ 12192000 w 12192000"/>
              <a:gd name="connsiteY6" fmla="*/ 707671 h 1615322"/>
              <a:gd name="connsiteX7" fmla="*/ 12192000 w 12192000"/>
              <a:gd name="connsiteY7" fmla="*/ 1010959 h 1615322"/>
              <a:gd name="connsiteX8" fmla="*/ 12192000 w 12192000"/>
              <a:gd name="connsiteY8" fmla="*/ 1213151 h 1615322"/>
              <a:gd name="connsiteX9" fmla="*/ 1785655 w 12192000"/>
              <a:gd name="connsiteY9" fmla="*/ 1263255 h 1615322"/>
              <a:gd name="connsiteX10" fmla="*/ 637454 w 12192000"/>
              <a:gd name="connsiteY10" fmla="*/ 1615322 h 1615322"/>
              <a:gd name="connsiteX11" fmla="*/ 466247 w 12192000"/>
              <a:gd name="connsiteY11" fmla="*/ 1250729 h 1615322"/>
              <a:gd name="connsiteX12" fmla="*/ 0 w 12192000"/>
              <a:gd name="connsiteY12" fmla="*/ 1213151 h 1615322"/>
              <a:gd name="connsiteX13" fmla="*/ 0 w 12192000"/>
              <a:gd name="connsiteY13" fmla="*/ 1010959 h 1615322"/>
              <a:gd name="connsiteX14" fmla="*/ 0 w 12192000"/>
              <a:gd name="connsiteY14" fmla="*/ 707671 h 1615322"/>
              <a:gd name="connsiteX15" fmla="*/ 0 w 12192000"/>
              <a:gd name="connsiteY15" fmla="*/ 707671 h 1615322"/>
              <a:gd name="connsiteX16" fmla="*/ 0 w 12192000"/>
              <a:gd name="connsiteY16" fmla="*/ 0 h 1615322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785655 w 12192000"/>
              <a:gd name="connsiteY9" fmla="*/ 1263255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495473 w 12192000"/>
              <a:gd name="connsiteY9" fmla="*/ 1238203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658311 w 12192000"/>
              <a:gd name="connsiteY9" fmla="*/ 1225677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75032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24927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567890"/>
              <a:gd name="connsiteX1" fmla="*/ 2032000 w 12192000"/>
              <a:gd name="connsiteY1" fmla="*/ 0 h 1567890"/>
              <a:gd name="connsiteX2" fmla="*/ 2032000 w 12192000"/>
              <a:gd name="connsiteY2" fmla="*/ 0 h 1567890"/>
              <a:gd name="connsiteX3" fmla="*/ 5080000 w 12192000"/>
              <a:gd name="connsiteY3" fmla="*/ 0 h 1567890"/>
              <a:gd name="connsiteX4" fmla="*/ 12192000 w 12192000"/>
              <a:gd name="connsiteY4" fmla="*/ 0 h 1567890"/>
              <a:gd name="connsiteX5" fmla="*/ 12192000 w 12192000"/>
              <a:gd name="connsiteY5" fmla="*/ 707671 h 1567890"/>
              <a:gd name="connsiteX6" fmla="*/ 12192000 w 12192000"/>
              <a:gd name="connsiteY6" fmla="*/ 707671 h 1567890"/>
              <a:gd name="connsiteX7" fmla="*/ 12192000 w 12192000"/>
              <a:gd name="connsiteY7" fmla="*/ 1010959 h 1567890"/>
              <a:gd name="connsiteX8" fmla="*/ 12192000 w 12192000"/>
              <a:gd name="connsiteY8" fmla="*/ 1213151 h 1567890"/>
              <a:gd name="connsiteX9" fmla="*/ 658311 w 12192000"/>
              <a:gd name="connsiteY9" fmla="*/ 1225677 h 1567890"/>
              <a:gd name="connsiteX10" fmla="*/ 649311 w 12192000"/>
              <a:gd name="connsiteY10" fmla="*/ 1567890 h 1567890"/>
              <a:gd name="connsiteX11" fmla="*/ 290883 w 12192000"/>
              <a:gd name="connsiteY11" fmla="*/ 1225677 h 1567890"/>
              <a:gd name="connsiteX12" fmla="*/ 0 w 12192000"/>
              <a:gd name="connsiteY12" fmla="*/ 1213151 h 1567890"/>
              <a:gd name="connsiteX13" fmla="*/ 0 w 12192000"/>
              <a:gd name="connsiteY13" fmla="*/ 1010959 h 1567890"/>
              <a:gd name="connsiteX14" fmla="*/ 0 w 12192000"/>
              <a:gd name="connsiteY14" fmla="*/ 707671 h 1567890"/>
              <a:gd name="connsiteX15" fmla="*/ 0 w 12192000"/>
              <a:gd name="connsiteY15" fmla="*/ 707671 h 1567890"/>
              <a:gd name="connsiteX16" fmla="*/ 0 w 12192000"/>
              <a:gd name="connsiteY16" fmla="*/ 0 h 15678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290883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187251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1213151 h 1720290"/>
              <a:gd name="connsiteX12" fmla="*/ 0 w 12192000"/>
              <a:gd name="connsiteY12" fmla="*/ 1010959 h 1720290"/>
              <a:gd name="connsiteX13" fmla="*/ 0 w 12192000"/>
              <a:gd name="connsiteY13" fmla="*/ 707671 h 1720290"/>
              <a:gd name="connsiteX14" fmla="*/ 0 w 12192000"/>
              <a:gd name="connsiteY14" fmla="*/ 707671 h 1720290"/>
              <a:gd name="connsiteX15" fmla="*/ 0 w 12192000"/>
              <a:gd name="connsiteY15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1010959 h 1720290"/>
              <a:gd name="connsiteX12" fmla="*/ 0 w 12192000"/>
              <a:gd name="connsiteY12" fmla="*/ 707671 h 1720290"/>
              <a:gd name="connsiteX13" fmla="*/ 0 w 12192000"/>
              <a:gd name="connsiteY13" fmla="*/ 707671 h 1720290"/>
              <a:gd name="connsiteX14" fmla="*/ 0 w 12192000"/>
              <a:gd name="connsiteY14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707671 h 1720290"/>
              <a:gd name="connsiteX12" fmla="*/ 0 w 12192000"/>
              <a:gd name="connsiteY12" fmla="*/ 707671 h 1720290"/>
              <a:gd name="connsiteX13" fmla="*/ 0 w 12192000"/>
              <a:gd name="connsiteY13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707671 h 1720290"/>
              <a:gd name="connsiteX12" fmla="*/ 0 w 12192000"/>
              <a:gd name="connsiteY12" fmla="*/ 0 h 1720290"/>
              <a:gd name="connsiteX0" fmla="*/ 4485 w 12196485"/>
              <a:gd name="connsiteY0" fmla="*/ 0 h 2116530"/>
              <a:gd name="connsiteX1" fmla="*/ 2036485 w 12196485"/>
              <a:gd name="connsiteY1" fmla="*/ 0 h 2116530"/>
              <a:gd name="connsiteX2" fmla="*/ 2036485 w 12196485"/>
              <a:gd name="connsiteY2" fmla="*/ 0 h 2116530"/>
              <a:gd name="connsiteX3" fmla="*/ 5084485 w 12196485"/>
              <a:gd name="connsiteY3" fmla="*/ 0 h 2116530"/>
              <a:gd name="connsiteX4" fmla="*/ 12196485 w 12196485"/>
              <a:gd name="connsiteY4" fmla="*/ 0 h 2116530"/>
              <a:gd name="connsiteX5" fmla="*/ 12196485 w 12196485"/>
              <a:gd name="connsiteY5" fmla="*/ 707671 h 2116530"/>
              <a:gd name="connsiteX6" fmla="*/ 12196485 w 12196485"/>
              <a:gd name="connsiteY6" fmla="*/ 707671 h 2116530"/>
              <a:gd name="connsiteX7" fmla="*/ 12196485 w 12196485"/>
              <a:gd name="connsiteY7" fmla="*/ 1010959 h 2116530"/>
              <a:gd name="connsiteX8" fmla="*/ 12196485 w 12196485"/>
              <a:gd name="connsiteY8" fmla="*/ 1213151 h 2116530"/>
              <a:gd name="connsiteX9" fmla="*/ 662796 w 12196485"/>
              <a:gd name="connsiteY9" fmla="*/ 1225677 h 2116530"/>
              <a:gd name="connsiteX10" fmla="*/ 0 w 12196485"/>
              <a:gd name="connsiteY10" fmla="*/ 2116530 h 2116530"/>
              <a:gd name="connsiteX11" fmla="*/ 4485 w 12196485"/>
              <a:gd name="connsiteY11" fmla="*/ 707671 h 2116530"/>
              <a:gd name="connsiteX12" fmla="*/ 4485 w 12196485"/>
              <a:gd name="connsiteY12" fmla="*/ 0 h 2116530"/>
              <a:gd name="connsiteX0" fmla="*/ 4485 w 12196485"/>
              <a:gd name="connsiteY0" fmla="*/ 0 h 2116530"/>
              <a:gd name="connsiteX1" fmla="*/ 2036485 w 12196485"/>
              <a:gd name="connsiteY1" fmla="*/ 0 h 2116530"/>
              <a:gd name="connsiteX2" fmla="*/ 2036485 w 12196485"/>
              <a:gd name="connsiteY2" fmla="*/ 0 h 2116530"/>
              <a:gd name="connsiteX3" fmla="*/ 5084485 w 12196485"/>
              <a:gd name="connsiteY3" fmla="*/ 0 h 2116530"/>
              <a:gd name="connsiteX4" fmla="*/ 12196485 w 12196485"/>
              <a:gd name="connsiteY4" fmla="*/ 0 h 2116530"/>
              <a:gd name="connsiteX5" fmla="*/ 12196485 w 12196485"/>
              <a:gd name="connsiteY5" fmla="*/ 707671 h 2116530"/>
              <a:gd name="connsiteX6" fmla="*/ 12196485 w 12196485"/>
              <a:gd name="connsiteY6" fmla="*/ 707671 h 2116530"/>
              <a:gd name="connsiteX7" fmla="*/ 12196485 w 12196485"/>
              <a:gd name="connsiteY7" fmla="*/ 1010959 h 2116530"/>
              <a:gd name="connsiteX8" fmla="*/ 12196485 w 12196485"/>
              <a:gd name="connsiteY8" fmla="*/ 1213151 h 2116530"/>
              <a:gd name="connsiteX9" fmla="*/ 662796 w 12196485"/>
              <a:gd name="connsiteY9" fmla="*/ 1225677 h 2116530"/>
              <a:gd name="connsiteX10" fmla="*/ 0 w 12196485"/>
              <a:gd name="connsiteY10" fmla="*/ 2116530 h 2116530"/>
              <a:gd name="connsiteX11" fmla="*/ 4485 w 12196485"/>
              <a:gd name="connsiteY11" fmla="*/ 0 h 2116530"/>
              <a:gd name="connsiteX0" fmla="*/ 0 w 12192000"/>
              <a:gd name="connsiteY0" fmla="*/ 0 h 4996890"/>
              <a:gd name="connsiteX1" fmla="*/ 2032000 w 12192000"/>
              <a:gd name="connsiteY1" fmla="*/ 0 h 4996890"/>
              <a:gd name="connsiteX2" fmla="*/ 2032000 w 12192000"/>
              <a:gd name="connsiteY2" fmla="*/ 0 h 4996890"/>
              <a:gd name="connsiteX3" fmla="*/ 5080000 w 12192000"/>
              <a:gd name="connsiteY3" fmla="*/ 0 h 4996890"/>
              <a:gd name="connsiteX4" fmla="*/ 12192000 w 12192000"/>
              <a:gd name="connsiteY4" fmla="*/ 0 h 4996890"/>
              <a:gd name="connsiteX5" fmla="*/ 12192000 w 12192000"/>
              <a:gd name="connsiteY5" fmla="*/ 707671 h 4996890"/>
              <a:gd name="connsiteX6" fmla="*/ 12192000 w 12192000"/>
              <a:gd name="connsiteY6" fmla="*/ 707671 h 4996890"/>
              <a:gd name="connsiteX7" fmla="*/ 12192000 w 12192000"/>
              <a:gd name="connsiteY7" fmla="*/ 1010959 h 4996890"/>
              <a:gd name="connsiteX8" fmla="*/ 12192000 w 12192000"/>
              <a:gd name="connsiteY8" fmla="*/ 1213151 h 4996890"/>
              <a:gd name="connsiteX9" fmla="*/ 658311 w 12192000"/>
              <a:gd name="connsiteY9" fmla="*/ 1225677 h 4996890"/>
              <a:gd name="connsiteX10" fmla="*/ 18375 w 12192000"/>
              <a:gd name="connsiteY10" fmla="*/ 4996890 h 4996890"/>
              <a:gd name="connsiteX11" fmla="*/ 0 w 12192000"/>
              <a:gd name="connsiteY11" fmla="*/ 0 h 4996890"/>
              <a:gd name="connsiteX0" fmla="*/ 0 w 12192000"/>
              <a:gd name="connsiteY0" fmla="*/ 0 h 5065470"/>
              <a:gd name="connsiteX1" fmla="*/ 2032000 w 12192000"/>
              <a:gd name="connsiteY1" fmla="*/ 0 h 5065470"/>
              <a:gd name="connsiteX2" fmla="*/ 2032000 w 12192000"/>
              <a:gd name="connsiteY2" fmla="*/ 0 h 5065470"/>
              <a:gd name="connsiteX3" fmla="*/ 5080000 w 12192000"/>
              <a:gd name="connsiteY3" fmla="*/ 0 h 5065470"/>
              <a:gd name="connsiteX4" fmla="*/ 12192000 w 12192000"/>
              <a:gd name="connsiteY4" fmla="*/ 0 h 5065470"/>
              <a:gd name="connsiteX5" fmla="*/ 12192000 w 12192000"/>
              <a:gd name="connsiteY5" fmla="*/ 707671 h 5065470"/>
              <a:gd name="connsiteX6" fmla="*/ 12192000 w 12192000"/>
              <a:gd name="connsiteY6" fmla="*/ 707671 h 5065470"/>
              <a:gd name="connsiteX7" fmla="*/ 12192000 w 12192000"/>
              <a:gd name="connsiteY7" fmla="*/ 1010959 h 5065470"/>
              <a:gd name="connsiteX8" fmla="*/ 12192000 w 12192000"/>
              <a:gd name="connsiteY8" fmla="*/ 1213151 h 5065470"/>
              <a:gd name="connsiteX9" fmla="*/ 658311 w 12192000"/>
              <a:gd name="connsiteY9" fmla="*/ 1225677 h 5065470"/>
              <a:gd name="connsiteX10" fmla="*/ 33615 w 12192000"/>
              <a:gd name="connsiteY10" fmla="*/ 5065470 h 5065470"/>
              <a:gd name="connsiteX11" fmla="*/ 0 w 12192000"/>
              <a:gd name="connsiteY11" fmla="*/ 0 h 506547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658311 w 12192000"/>
              <a:gd name="connsiteY9" fmla="*/ 122567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383991 w 12192000"/>
              <a:gd name="connsiteY9" fmla="*/ 121805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498291 w 12192000"/>
              <a:gd name="connsiteY9" fmla="*/ 121805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182606 w 12192000"/>
              <a:gd name="connsiteY9" fmla="*/ 1218058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182606 w 12192000"/>
              <a:gd name="connsiteY9" fmla="*/ 1035836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192000 w 12202885"/>
              <a:gd name="connsiteY5" fmla="*/ 707671 h 5080710"/>
              <a:gd name="connsiteX6" fmla="*/ 12192000 w 12202885"/>
              <a:gd name="connsiteY6" fmla="*/ 707671 h 5080710"/>
              <a:gd name="connsiteX7" fmla="*/ 12192000 w 12202885"/>
              <a:gd name="connsiteY7" fmla="*/ 1010959 h 5080710"/>
              <a:gd name="connsiteX8" fmla="*/ 12202885 w 12202885"/>
              <a:gd name="connsiteY8" fmla="*/ 1044946 h 5080710"/>
              <a:gd name="connsiteX9" fmla="*/ 182606 w 12202885"/>
              <a:gd name="connsiteY9" fmla="*/ 1035836 h 5080710"/>
              <a:gd name="connsiteX10" fmla="*/ 3135 w 12202885"/>
              <a:gd name="connsiteY10" fmla="*/ 5080710 h 5080710"/>
              <a:gd name="connsiteX11" fmla="*/ 0 w 12202885"/>
              <a:gd name="connsiteY11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192000 w 12202885"/>
              <a:gd name="connsiteY5" fmla="*/ 707671 h 5080710"/>
              <a:gd name="connsiteX6" fmla="*/ 12192000 w 12202885"/>
              <a:gd name="connsiteY6" fmla="*/ 707671 h 5080710"/>
              <a:gd name="connsiteX7" fmla="*/ 12192000 w 12202885"/>
              <a:gd name="connsiteY7" fmla="*/ 1010959 h 5080710"/>
              <a:gd name="connsiteX8" fmla="*/ 12202885 w 12202885"/>
              <a:gd name="connsiteY8" fmla="*/ 1044946 h 5080710"/>
              <a:gd name="connsiteX9" fmla="*/ 182606 w 12202885"/>
              <a:gd name="connsiteY9" fmla="*/ 909683 h 5080710"/>
              <a:gd name="connsiteX10" fmla="*/ 3135 w 12202885"/>
              <a:gd name="connsiteY10" fmla="*/ 5080710 h 5080710"/>
              <a:gd name="connsiteX11" fmla="*/ 0 w 12202885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1999 w 12192000"/>
              <a:gd name="connsiteY8" fmla="*/ 932809 h 5080710"/>
              <a:gd name="connsiteX9" fmla="*/ 182606 w 12192000"/>
              <a:gd name="connsiteY9" fmla="*/ 909683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192000 w 12213771"/>
              <a:gd name="connsiteY6" fmla="*/ 707671 h 5080710"/>
              <a:gd name="connsiteX7" fmla="*/ 12192000 w 12213771"/>
              <a:gd name="connsiteY7" fmla="*/ 1010959 h 5080710"/>
              <a:gd name="connsiteX8" fmla="*/ 12213771 w 12213771"/>
              <a:gd name="connsiteY8" fmla="*/ 904776 h 5080710"/>
              <a:gd name="connsiteX9" fmla="*/ 182606 w 12213771"/>
              <a:gd name="connsiteY9" fmla="*/ 909683 h 5080710"/>
              <a:gd name="connsiteX10" fmla="*/ 3135 w 12213771"/>
              <a:gd name="connsiteY10" fmla="*/ 5080710 h 5080710"/>
              <a:gd name="connsiteX11" fmla="*/ 0 w 12213771"/>
              <a:gd name="connsiteY11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192000 w 12213771"/>
              <a:gd name="connsiteY6" fmla="*/ 707671 h 5080710"/>
              <a:gd name="connsiteX7" fmla="*/ 12213771 w 12213771"/>
              <a:gd name="connsiteY7" fmla="*/ 904776 h 5080710"/>
              <a:gd name="connsiteX8" fmla="*/ 182606 w 12213771"/>
              <a:gd name="connsiteY8" fmla="*/ 909683 h 5080710"/>
              <a:gd name="connsiteX9" fmla="*/ 3135 w 12213771"/>
              <a:gd name="connsiteY9" fmla="*/ 5080710 h 5080710"/>
              <a:gd name="connsiteX10" fmla="*/ 0 w 12213771"/>
              <a:gd name="connsiteY10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213771 w 12213771"/>
              <a:gd name="connsiteY6" fmla="*/ 904776 h 5080710"/>
              <a:gd name="connsiteX7" fmla="*/ 182606 w 12213771"/>
              <a:gd name="connsiteY7" fmla="*/ 909683 h 5080710"/>
              <a:gd name="connsiteX8" fmla="*/ 3135 w 12213771"/>
              <a:gd name="connsiteY8" fmla="*/ 5080710 h 5080710"/>
              <a:gd name="connsiteX9" fmla="*/ 0 w 12213771"/>
              <a:gd name="connsiteY9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70228 w 12192000"/>
              <a:gd name="connsiteY6" fmla="*/ 918793 h 5080710"/>
              <a:gd name="connsiteX7" fmla="*/ 182606 w 12192000"/>
              <a:gd name="connsiteY7" fmla="*/ 909683 h 5080710"/>
              <a:gd name="connsiteX8" fmla="*/ 3135 w 12192000"/>
              <a:gd name="connsiteY8" fmla="*/ 5080710 h 5080710"/>
              <a:gd name="connsiteX9" fmla="*/ 0 w 12192000"/>
              <a:gd name="connsiteY9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70228 w 12192000"/>
              <a:gd name="connsiteY5" fmla="*/ 918793 h 5080710"/>
              <a:gd name="connsiteX6" fmla="*/ 182606 w 12192000"/>
              <a:gd name="connsiteY6" fmla="*/ 909683 h 5080710"/>
              <a:gd name="connsiteX7" fmla="*/ 3135 w 12192000"/>
              <a:gd name="connsiteY7" fmla="*/ 5080710 h 5080710"/>
              <a:gd name="connsiteX8" fmla="*/ 0 w 12192000"/>
              <a:gd name="connsiteY8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202885 w 12202885"/>
              <a:gd name="connsiteY5" fmla="*/ 974861 h 5080710"/>
              <a:gd name="connsiteX6" fmla="*/ 182606 w 12202885"/>
              <a:gd name="connsiteY6" fmla="*/ 909683 h 5080710"/>
              <a:gd name="connsiteX7" fmla="*/ 3135 w 12202885"/>
              <a:gd name="connsiteY7" fmla="*/ 5080710 h 5080710"/>
              <a:gd name="connsiteX8" fmla="*/ 0 w 12202885"/>
              <a:gd name="connsiteY8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1999 w 12192000"/>
              <a:gd name="connsiteY5" fmla="*/ 904776 h 5080710"/>
              <a:gd name="connsiteX6" fmla="*/ 182606 w 12192000"/>
              <a:gd name="connsiteY6" fmla="*/ 909683 h 5080710"/>
              <a:gd name="connsiteX7" fmla="*/ 3135 w 12192000"/>
              <a:gd name="connsiteY7" fmla="*/ 5080710 h 5080710"/>
              <a:gd name="connsiteX8" fmla="*/ 0 w 12192000"/>
              <a:gd name="connsiteY8" fmla="*/ 0 h 5080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5080710">
                <a:moveTo>
                  <a:pt x="0" y="0"/>
                </a:moveTo>
                <a:lnTo>
                  <a:pt x="2032000" y="0"/>
                </a:lnTo>
                <a:lnTo>
                  <a:pt x="2032000" y="0"/>
                </a:lnTo>
                <a:lnTo>
                  <a:pt x="5080000" y="0"/>
                </a:lnTo>
                <a:lnTo>
                  <a:pt x="12192000" y="0"/>
                </a:lnTo>
                <a:cubicBezTo>
                  <a:pt x="12192000" y="301592"/>
                  <a:pt x="12191999" y="603184"/>
                  <a:pt x="12191999" y="904776"/>
                </a:cubicBezTo>
                <a:lnTo>
                  <a:pt x="182606" y="909683"/>
                </a:lnTo>
                <a:lnTo>
                  <a:pt x="3135" y="508071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3">
              <a:alphaModFix amt="25000"/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38" y="760491"/>
            <a:ext cx="11588434" cy="5694629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13A24347-EA87-4626-9EDF-2B7E8640B1B4}"/>
              </a:ext>
            </a:extLst>
          </p:cNvPr>
          <p:cNvSpPr/>
          <p:nvPr/>
        </p:nvSpPr>
        <p:spPr bwMode="auto">
          <a:xfrm flipH="1" flipV="1">
            <a:off x="-21774" y="4219015"/>
            <a:ext cx="12237797" cy="2626556"/>
          </a:xfrm>
          <a:custGeom>
            <a:avLst/>
            <a:gdLst>
              <a:gd name="connsiteX0" fmla="*/ 0 w 12192000"/>
              <a:gd name="connsiteY0" fmla="*/ 0 h 1213151"/>
              <a:gd name="connsiteX1" fmla="*/ 2032000 w 12192000"/>
              <a:gd name="connsiteY1" fmla="*/ 0 h 1213151"/>
              <a:gd name="connsiteX2" fmla="*/ 2032000 w 12192000"/>
              <a:gd name="connsiteY2" fmla="*/ 0 h 1213151"/>
              <a:gd name="connsiteX3" fmla="*/ 5080000 w 12192000"/>
              <a:gd name="connsiteY3" fmla="*/ 0 h 1213151"/>
              <a:gd name="connsiteX4" fmla="*/ 12192000 w 12192000"/>
              <a:gd name="connsiteY4" fmla="*/ 0 h 1213151"/>
              <a:gd name="connsiteX5" fmla="*/ 12192000 w 12192000"/>
              <a:gd name="connsiteY5" fmla="*/ 707671 h 1213151"/>
              <a:gd name="connsiteX6" fmla="*/ 12192000 w 12192000"/>
              <a:gd name="connsiteY6" fmla="*/ 707671 h 1213151"/>
              <a:gd name="connsiteX7" fmla="*/ 12192000 w 12192000"/>
              <a:gd name="connsiteY7" fmla="*/ 1010959 h 1213151"/>
              <a:gd name="connsiteX8" fmla="*/ 12192000 w 12192000"/>
              <a:gd name="connsiteY8" fmla="*/ 1213151 h 1213151"/>
              <a:gd name="connsiteX9" fmla="*/ 5080000 w 12192000"/>
              <a:gd name="connsiteY9" fmla="*/ 1213151 h 1213151"/>
              <a:gd name="connsiteX10" fmla="*/ 1814901 w 12192000"/>
              <a:gd name="connsiteY10" fmla="*/ 2003628 h 1213151"/>
              <a:gd name="connsiteX11" fmla="*/ 2032000 w 12192000"/>
              <a:gd name="connsiteY11" fmla="*/ 1213151 h 1213151"/>
              <a:gd name="connsiteX12" fmla="*/ 0 w 12192000"/>
              <a:gd name="connsiteY12" fmla="*/ 1213151 h 1213151"/>
              <a:gd name="connsiteX13" fmla="*/ 0 w 12192000"/>
              <a:gd name="connsiteY13" fmla="*/ 1010959 h 1213151"/>
              <a:gd name="connsiteX14" fmla="*/ 0 w 12192000"/>
              <a:gd name="connsiteY14" fmla="*/ 707671 h 1213151"/>
              <a:gd name="connsiteX15" fmla="*/ 0 w 12192000"/>
              <a:gd name="connsiteY15" fmla="*/ 707671 h 1213151"/>
              <a:gd name="connsiteX16" fmla="*/ 0 w 12192000"/>
              <a:gd name="connsiteY16" fmla="*/ 0 h 1213151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5080000 w 12192000"/>
              <a:gd name="connsiteY9" fmla="*/ 1213151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466247 w 12192000"/>
              <a:gd name="connsiteY11" fmla="*/ 1250729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1615322"/>
              <a:gd name="connsiteX1" fmla="*/ 2032000 w 12192000"/>
              <a:gd name="connsiteY1" fmla="*/ 0 h 1615322"/>
              <a:gd name="connsiteX2" fmla="*/ 2032000 w 12192000"/>
              <a:gd name="connsiteY2" fmla="*/ 0 h 1615322"/>
              <a:gd name="connsiteX3" fmla="*/ 5080000 w 12192000"/>
              <a:gd name="connsiteY3" fmla="*/ 0 h 1615322"/>
              <a:gd name="connsiteX4" fmla="*/ 12192000 w 12192000"/>
              <a:gd name="connsiteY4" fmla="*/ 0 h 1615322"/>
              <a:gd name="connsiteX5" fmla="*/ 12192000 w 12192000"/>
              <a:gd name="connsiteY5" fmla="*/ 707671 h 1615322"/>
              <a:gd name="connsiteX6" fmla="*/ 12192000 w 12192000"/>
              <a:gd name="connsiteY6" fmla="*/ 707671 h 1615322"/>
              <a:gd name="connsiteX7" fmla="*/ 12192000 w 12192000"/>
              <a:gd name="connsiteY7" fmla="*/ 1010959 h 1615322"/>
              <a:gd name="connsiteX8" fmla="*/ 12192000 w 12192000"/>
              <a:gd name="connsiteY8" fmla="*/ 1213151 h 1615322"/>
              <a:gd name="connsiteX9" fmla="*/ 1785655 w 12192000"/>
              <a:gd name="connsiteY9" fmla="*/ 1263255 h 1615322"/>
              <a:gd name="connsiteX10" fmla="*/ 637454 w 12192000"/>
              <a:gd name="connsiteY10" fmla="*/ 1615322 h 1615322"/>
              <a:gd name="connsiteX11" fmla="*/ 466247 w 12192000"/>
              <a:gd name="connsiteY11" fmla="*/ 1250729 h 1615322"/>
              <a:gd name="connsiteX12" fmla="*/ 0 w 12192000"/>
              <a:gd name="connsiteY12" fmla="*/ 1213151 h 1615322"/>
              <a:gd name="connsiteX13" fmla="*/ 0 w 12192000"/>
              <a:gd name="connsiteY13" fmla="*/ 1010959 h 1615322"/>
              <a:gd name="connsiteX14" fmla="*/ 0 w 12192000"/>
              <a:gd name="connsiteY14" fmla="*/ 707671 h 1615322"/>
              <a:gd name="connsiteX15" fmla="*/ 0 w 12192000"/>
              <a:gd name="connsiteY15" fmla="*/ 707671 h 1615322"/>
              <a:gd name="connsiteX16" fmla="*/ 0 w 12192000"/>
              <a:gd name="connsiteY16" fmla="*/ 0 h 1615322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785655 w 12192000"/>
              <a:gd name="connsiteY9" fmla="*/ 1263255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495473 w 12192000"/>
              <a:gd name="connsiteY9" fmla="*/ 1238203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658311 w 12192000"/>
              <a:gd name="connsiteY9" fmla="*/ 1225677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75032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24927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567890"/>
              <a:gd name="connsiteX1" fmla="*/ 2032000 w 12192000"/>
              <a:gd name="connsiteY1" fmla="*/ 0 h 1567890"/>
              <a:gd name="connsiteX2" fmla="*/ 2032000 w 12192000"/>
              <a:gd name="connsiteY2" fmla="*/ 0 h 1567890"/>
              <a:gd name="connsiteX3" fmla="*/ 5080000 w 12192000"/>
              <a:gd name="connsiteY3" fmla="*/ 0 h 1567890"/>
              <a:gd name="connsiteX4" fmla="*/ 12192000 w 12192000"/>
              <a:gd name="connsiteY4" fmla="*/ 0 h 1567890"/>
              <a:gd name="connsiteX5" fmla="*/ 12192000 w 12192000"/>
              <a:gd name="connsiteY5" fmla="*/ 707671 h 1567890"/>
              <a:gd name="connsiteX6" fmla="*/ 12192000 w 12192000"/>
              <a:gd name="connsiteY6" fmla="*/ 707671 h 1567890"/>
              <a:gd name="connsiteX7" fmla="*/ 12192000 w 12192000"/>
              <a:gd name="connsiteY7" fmla="*/ 1010959 h 1567890"/>
              <a:gd name="connsiteX8" fmla="*/ 12192000 w 12192000"/>
              <a:gd name="connsiteY8" fmla="*/ 1213151 h 1567890"/>
              <a:gd name="connsiteX9" fmla="*/ 658311 w 12192000"/>
              <a:gd name="connsiteY9" fmla="*/ 1225677 h 1567890"/>
              <a:gd name="connsiteX10" fmla="*/ 649311 w 12192000"/>
              <a:gd name="connsiteY10" fmla="*/ 1567890 h 1567890"/>
              <a:gd name="connsiteX11" fmla="*/ 290883 w 12192000"/>
              <a:gd name="connsiteY11" fmla="*/ 1225677 h 1567890"/>
              <a:gd name="connsiteX12" fmla="*/ 0 w 12192000"/>
              <a:gd name="connsiteY12" fmla="*/ 1213151 h 1567890"/>
              <a:gd name="connsiteX13" fmla="*/ 0 w 12192000"/>
              <a:gd name="connsiteY13" fmla="*/ 1010959 h 1567890"/>
              <a:gd name="connsiteX14" fmla="*/ 0 w 12192000"/>
              <a:gd name="connsiteY14" fmla="*/ 707671 h 1567890"/>
              <a:gd name="connsiteX15" fmla="*/ 0 w 12192000"/>
              <a:gd name="connsiteY15" fmla="*/ 707671 h 1567890"/>
              <a:gd name="connsiteX16" fmla="*/ 0 w 12192000"/>
              <a:gd name="connsiteY16" fmla="*/ 0 h 15678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290883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187251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187251 w 12192000"/>
              <a:gd name="connsiteY11" fmla="*/ 1225677 h 4403585"/>
              <a:gd name="connsiteX12" fmla="*/ 0 w 12192000"/>
              <a:gd name="connsiteY12" fmla="*/ 1213151 h 4403585"/>
              <a:gd name="connsiteX13" fmla="*/ 0 w 12192000"/>
              <a:gd name="connsiteY13" fmla="*/ 1010959 h 4403585"/>
              <a:gd name="connsiteX14" fmla="*/ 0 w 12192000"/>
              <a:gd name="connsiteY14" fmla="*/ 707671 h 4403585"/>
              <a:gd name="connsiteX15" fmla="*/ 0 w 12192000"/>
              <a:gd name="connsiteY15" fmla="*/ 707671 h 4403585"/>
              <a:gd name="connsiteX16" fmla="*/ 0 w 12192000"/>
              <a:gd name="connsiteY16" fmla="*/ 0 h 4403585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0 w 12192000"/>
              <a:gd name="connsiteY11" fmla="*/ 1213151 h 4403585"/>
              <a:gd name="connsiteX12" fmla="*/ 0 w 12192000"/>
              <a:gd name="connsiteY12" fmla="*/ 1010959 h 4403585"/>
              <a:gd name="connsiteX13" fmla="*/ 0 w 12192000"/>
              <a:gd name="connsiteY13" fmla="*/ 707671 h 4403585"/>
              <a:gd name="connsiteX14" fmla="*/ 0 w 12192000"/>
              <a:gd name="connsiteY14" fmla="*/ 707671 h 4403585"/>
              <a:gd name="connsiteX15" fmla="*/ 0 w 12192000"/>
              <a:gd name="connsiteY15" fmla="*/ 0 h 4403585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0 w 12192000"/>
              <a:gd name="connsiteY11" fmla="*/ 1010959 h 4403585"/>
              <a:gd name="connsiteX12" fmla="*/ 0 w 12192000"/>
              <a:gd name="connsiteY12" fmla="*/ 707671 h 4403585"/>
              <a:gd name="connsiteX13" fmla="*/ 0 w 12192000"/>
              <a:gd name="connsiteY13" fmla="*/ 707671 h 4403585"/>
              <a:gd name="connsiteX14" fmla="*/ 0 w 12192000"/>
              <a:gd name="connsiteY14" fmla="*/ 0 h 4403585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0 w 12192000"/>
              <a:gd name="connsiteY11" fmla="*/ 707671 h 4403585"/>
              <a:gd name="connsiteX12" fmla="*/ 0 w 12192000"/>
              <a:gd name="connsiteY12" fmla="*/ 707671 h 4403585"/>
              <a:gd name="connsiteX13" fmla="*/ 0 w 12192000"/>
              <a:gd name="connsiteY13" fmla="*/ 0 h 4403585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0 w 12192000"/>
              <a:gd name="connsiteY11" fmla="*/ 707671 h 4403585"/>
              <a:gd name="connsiteX12" fmla="*/ 0 w 12192000"/>
              <a:gd name="connsiteY12" fmla="*/ 0 h 4403585"/>
              <a:gd name="connsiteX0" fmla="*/ 0 w 12192000"/>
              <a:gd name="connsiteY0" fmla="*/ 0 h 6648101"/>
              <a:gd name="connsiteX1" fmla="*/ 2032000 w 12192000"/>
              <a:gd name="connsiteY1" fmla="*/ 0 h 6648101"/>
              <a:gd name="connsiteX2" fmla="*/ 2032000 w 12192000"/>
              <a:gd name="connsiteY2" fmla="*/ 0 h 6648101"/>
              <a:gd name="connsiteX3" fmla="*/ 5080000 w 12192000"/>
              <a:gd name="connsiteY3" fmla="*/ 0 h 6648101"/>
              <a:gd name="connsiteX4" fmla="*/ 12192000 w 12192000"/>
              <a:gd name="connsiteY4" fmla="*/ 0 h 6648101"/>
              <a:gd name="connsiteX5" fmla="*/ 12192000 w 12192000"/>
              <a:gd name="connsiteY5" fmla="*/ 707671 h 6648101"/>
              <a:gd name="connsiteX6" fmla="*/ 12192000 w 12192000"/>
              <a:gd name="connsiteY6" fmla="*/ 707671 h 6648101"/>
              <a:gd name="connsiteX7" fmla="*/ 12192000 w 12192000"/>
              <a:gd name="connsiteY7" fmla="*/ 1010959 h 6648101"/>
              <a:gd name="connsiteX8" fmla="*/ 12192000 w 12192000"/>
              <a:gd name="connsiteY8" fmla="*/ 1213151 h 6648101"/>
              <a:gd name="connsiteX9" fmla="*/ 658311 w 12192000"/>
              <a:gd name="connsiteY9" fmla="*/ 1225677 h 6648101"/>
              <a:gd name="connsiteX10" fmla="*/ 3135 w 12192000"/>
              <a:gd name="connsiteY10" fmla="*/ 6648101 h 6648101"/>
              <a:gd name="connsiteX11" fmla="*/ 0 w 12192000"/>
              <a:gd name="connsiteY11" fmla="*/ 707671 h 6648101"/>
              <a:gd name="connsiteX12" fmla="*/ 0 w 12192000"/>
              <a:gd name="connsiteY12" fmla="*/ 0 h 6648101"/>
              <a:gd name="connsiteX0" fmla="*/ 0 w 12213772"/>
              <a:gd name="connsiteY0" fmla="*/ 0 h 6648101"/>
              <a:gd name="connsiteX1" fmla="*/ 2032000 w 12213772"/>
              <a:gd name="connsiteY1" fmla="*/ 0 h 6648101"/>
              <a:gd name="connsiteX2" fmla="*/ 2032000 w 12213772"/>
              <a:gd name="connsiteY2" fmla="*/ 0 h 6648101"/>
              <a:gd name="connsiteX3" fmla="*/ 5080000 w 12213772"/>
              <a:gd name="connsiteY3" fmla="*/ 0 h 6648101"/>
              <a:gd name="connsiteX4" fmla="*/ 12192000 w 12213772"/>
              <a:gd name="connsiteY4" fmla="*/ 0 h 6648101"/>
              <a:gd name="connsiteX5" fmla="*/ 12192000 w 12213772"/>
              <a:gd name="connsiteY5" fmla="*/ 707671 h 6648101"/>
              <a:gd name="connsiteX6" fmla="*/ 12192000 w 12213772"/>
              <a:gd name="connsiteY6" fmla="*/ 707671 h 6648101"/>
              <a:gd name="connsiteX7" fmla="*/ 12192000 w 12213772"/>
              <a:gd name="connsiteY7" fmla="*/ 1010959 h 6648101"/>
              <a:gd name="connsiteX8" fmla="*/ 12213772 w 12213772"/>
              <a:gd name="connsiteY8" fmla="*/ 3312515 h 6648101"/>
              <a:gd name="connsiteX9" fmla="*/ 658311 w 12213772"/>
              <a:gd name="connsiteY9" fmla="*/ 1225677 h 6648101"/>
              <a:gd name="connsiteX10" fmla="*/ 3135 w 12213772"/>
              <a:gd name="connsiteY10" fmla="*/ 6648101 h 6648101"/>
              <a:gd name="connsiteX11" fmla="*/ 0 w 12213772"/>
              <a:gd name="connsiteY11" fmla="*/ 707671 h 6648101"/>
              <a:gd name="connsiteX12" fmla="*/ 0 w 12213772"/>
              <a:gd name="connsiteY12" fmla="*/ 0 h 6648101"/>
              <a:gd name="connsiteX0" fmla="*/ 0 w 12213772"/>
              <a:gd name="connsiteY0" fmla="*/ 0 h 6648101"/>
              <a:gd name="connsiteX1" fmla="*/ 2032000 w 12213772"/>
              <a:gd name="connsiteY1" fmla="*/ 0 h 6648101"/>
              <a:gd name="connsiteX2" fmla="*/ 2032000 w 12213772"/>
              <a:gd name="connsiteY2" fmla="*/ 0 h 6648101"/>
              <a:gd name="connsiteX3" fmla="*/ 5080000 w 12213772"/>
              <a:gd name="connsiteY3" fmla="*/ 0 h 6648101"/>
              <a:gd name="connsiteX4" fmla="*/ 12192000 w 12213772"/>
              <a:gd name="connsiteY4" fmla="*/ 0 h 6648101"/>
              <a:gd name="connsiteX5" fmla="*/ 12192000 w 12213772"/>
              <a:gd name="connsiteY5" fmla="*/ 707671 h 6648101"/>
              <a:gd name="connsiteX6" fmla="*/ 12192000 w 12213772"/>
              <a:gd name="connsiteY6" fmla="*/ 707671 h 6648101"/>
              <a:gd name="connsiteX7" fmla="*/ 12192000 w 12213772"/>
              <a:gd name="connsiteY7" fmla="*/ 1010959 h 6648101"/>
              <a:gd name="connsiteX8" fmla="*/ 12213772 w 12213772"/>
              <a:gd name="connsiteY8" fmla="*/ 3312515 h 6648101"/>
              <a:gd name="connsiteX9" fmla="*/ 592996 w 12213772"/>
              <a:gd name="connsiteY9" fmla="*/ 3391162 h 6648101"/>
              <a:gd name="connsiteX10" fmla="*/ 3135 w 12213772"/>
              <a:gd name="connsiteY10" fmla="*/ 6648101 h 6648101"/>
              <a:gd name="connsiteX11" fmla="*/ 0 w 12213772"/>
              <a:gd name="connsiteY11" fmla="*/ 707671 h 6648101"/>
              <a:gd name="connsiteX12" fmla="*/ 0 w 12213772"/>
              <a:gd name="connsiteY12" fmla="*/ 0 h 6648101"/>
              <a:gd name="connsiteX0" fmla="*/ 0 w 12213772"/>
              <a:gd name="connsiteY0" fmla="*/ 0 h 6648101"/>
              <a:gd name="connsiteX1" fmla="*/ 2032000 w 12213772"/>
              <a:gd name="connsiteY1" fmla="*/ 0 h 6648101"/>
              <a:gd name="connsiteX2" fmla="*/ 2032000 w 12213772"/>
              <a:gd name="connsiteY2" fmla="*/ 0 h 6648101"/>
              <a:gd name="connsiteX3" fmla="*/ 5080000 w 12213772"/>
              <a:gd name="connsiteY3" fmla="*/ 0 h 6648101"/>
              <a:gd name="connsiteX4" fmla="*/ 12192000 w 12213772"/>
              <a:gd name="connsiteY4" fmla="*/ 0 h 6648101"/>
              <a:gd name="connsiteX5" fmla="*/ 12192000 w 12213772"/>
              <a:gd name="connsiteY5" fmla="*/ 707671 h 6648101"/>
              <a:gd name="connsiteX6" fmla="*/ 12192000 w 12213772"/>
              <a:gd name="connsiteY6" fmla="*/ 707671 h 6648101"/>
              <a:gd name="connsiteX7" fmla="*/ 12192000 w 12213772"/>
              <a:gd name="connsiteY7" fmla="*/ 1010959 h 6648101"/>
              <a:gd name="connsiteX8" fmla="*/ 12213772 w 12213772"/>
              <a:gd name="connsiteY8" fmla="*/ 3312515 h 6648101"/>
              <a:gd name="connsiteX9" fmla="*/ 451482 w 12213772"/>
              <a:gd name="connsiteY9" fmla="*/ 3325040 h 6648101"/>
              <a:gd name="connsiteX10" fmla="*/ 3135 w 12213772"/>
              <a:gd name="connsiteY10" fmla="*/ 6648101 h 6648101"/>
              <a:gd name="connsiteX11" fmla="*/ 0 w 12213772"/>
              <a:gd name="connsiteY11" fmla="*/ 707671 h 6648101"/>
              <a:gd name="connsiteX12" fmla="*/ 0 w 12213772"/>
              <a:gd name="connsiteY12" fmla="*/ 0 h 6648101"/>
              <a:gd name="connsiteX0" fmla="*/ 24025 w 12237797"/>
              <a:gd name="connsiteY0" fmla="*/ 0 h 33187386"/>
              <a:gd name="connsiteX1" fmla="*/ 2056025 w 12237797"/>
              <a:gd name="connsiteY1" fmla="*/ 0 h 33187386"/>
              <a:gd name="connsiteX2" fmla="*/ 2056025 w 12237797"/>
              <a:gd name="connsiteY2" fmla="*/ 0 h 33187386"/>
              <a:gd name="connsiteX3" fmla="*/ 5104025 w 12237797"/>
              <a:gd name="connsiteY3" fmla="*/ 0 h 33187386"/>
              <a:gd name="connsiteX4" fmla="*/ 12216025 w 12237797"/>
              <a:gd name="connsiteY4" fmla="*/ 0 h 33187386"/>
              <a:gd name="connsiteX5" fmla="*/ 12216025 w 12237797"/>
              <a:gd name="connsiteY5" fmla="*/ 707671 h 33187386"/>
              <a:gd name="connsiteX6" fmla="*/ 12216025 w 12237797"/>
              <a:gd name="connsiteY6" fmla="*/ 707671 h 33187386"/>
              <a:gd name="connsiteX7" fmla="*/ 12216025 w 12237797"/>
              <a:gd name="connsiteY7" fmla="*/ 1010959 h 33187386"/>
              <a:gd name="connsiteX8" fmla="*/ 12237797 w 12237797"/>
              <a:gd name="connsiteY8" fmla="*/ 3312515 h 33187386"/>
              <a:gd name="connsiteX9" fmla="*/ 475507 w 12237797"/>
              <a:gd name="connsiteY9" fmla="*/ 3325040 h 33187386"/>
              <a:gd name="connsiteX10" fmla="*/ 0 w 12237797"/>
              <a:gd name="connsiteY10" fmla="*/ 33187386 h 33187386"/>
              <a:gd name="connsiteX11" fmla="*/ 24025 w 12237797"/>
              <a:gd name="connsiteY11" fmla="*/ 707671 h 33187386"/>
              <a:gd name="connsiteX12" fmla="*/ 24025 w 12237797"/>
              <a:gd name="connsiteY12" fmla="*/ 0 h 33187386"/>
              <a:gd name="connsiteX0" fmla="*/ 24025 w 12237797"/>
              <a:gd name="connsiteY0" fmla="*/ 0 h 33187386"/>
              <a:gd name="connsiteX1" fmla="*/ 2056025 w 12237797"/>
              <a:gd name="connsiteY1" fmla="*/ 0 h 33187386"/>
              <a:gd name="connsiteX2" fmla="*/ 2056025 w 12237797"/>
              <a:gd name="connsiteY2" fmla="*/ 0 h 33187386"/>
              <a:gd name="connsiteX3" fmla="*/ 5104025 w 12237797"/>
              <a:gd name="connsiteY3" fmla="*/ 0 h 33187386"/>
              <a:gd name="connsiteX4" fmla="*/ 12216025 w 12237797"/>
              <a:gd name="connsiteY4" fmla="*/ 0 h 33187386"/>
              <a:gd name="connsiteX5" fmla="*/ 12216025 w 12237797"/>
              <a:gd name="connsiteY5" fmla="*/ 707671 h 33187386"/>
              <a:gd name="connsiteX6" fmla="*/ 12216025 w 12237797"/>
              <a:gd name="connsiteY6" fmla="*/ 707671 h 33187386"/>
              <a:gd name="connsiteX7" fmla="*/ 12216025 w 12237797"/>
              <a:gd name="connsiteY7" fmla="*/ 1010959 h 33187386"/>
              <a:gd name="connsiteX8" fmla="*/ 12237797 w 12237797"/>
              <a:gd name="connsiteY8" fmla="*/ 3312515 h 33187386"/>
              <a:gd name="connsiteX9" fmla="*/ 249170 w 12237797"/>
              <a:gd name="connsiteY9" fmla="*/ 3553824 h 33187386"/>
              <a:gd name="connsiteX10" fmla="*/ 0 w 12237797"/>
              <a:gd name="connsiteY10" fmla="*/ 33187386 h 33187386"/>
              <a:gd name="connsiteX11" fmla="*/ 24025 w 12237797"/>
              <a:gd name="connsiteY11" fmla="*/ 707671 h 33187386"/>
              <a:gd name="connsiteX12" fmla="*/ 24025 w 12237797"/>
              <a:gd name="connsiteY12" fmla="*/ 0 h 33187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7797" h="33187386">
                <a:moveTo>
                  <a:pt x="24025" y="0"/>
                </a:moveTo>
                <a:lnTo>
                  <a:pt x="2056025" y="0"/>
                </a:lnTo>
                <a:lnTo>
                  <a:pt x="2056025" y="0"/>
                </a:lnTo>
                <a:lnTo>
                  <a:pt x="5104025" y="0"/>
                </a:lnTo>
                <a:lnTo>
                  <a:pt x="12216025" y="0"/>
                </a:lnTo>
                <a:lnTo>
                  <a:pt x="12216025" y="707671"/>
                </a:lnTo>
                <a:lnTo>
                  <a:pt x="12216025" y="707671"/>
                </a:lnTo>
                <a:lnTo>
                  <a:pt x="12216025" y="1010959"/>
                </a:lnTo>
                <a:lnTo>
                  <a:pt x="12237797" y="3312515"/>
                </a:lnTo>
                <a:lnTo>
                  <a:pt x="249170" y="3553824"/>
                </a:lnTo>
                <a:lnTo>
                  <a:pt x="0" y="33187386"/>
                </a:lnTo>
                <a:cubicBezTo>
                  <a:pt x="8008" y="22360814"/>
                  <a:pt x="16017" y="11534243"/>
                  <a:pt x="24025" y="707671"/>
                </a:cubicBezTo>
                <a:lnTo>
                  <a:pt x="24025" y="0"/>
                </a:lnTo>
                <a:close/>
              </a:path>
            </a:pathLst>
          </a:custGeom>
          <a:blipFill dpi="0" rotWithShape="1">
            <a:blip r:embed="rId23">
              <a:alphaModFix amt="25000"/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988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800" b="0" kern="1200">
          <a:solidFill>
            <a:schemeClr val="tx1"/>
          </a:solidFill>
          <a:effectLst/>
          <a:latin typeface="Franklin Gothic Heavy" panose="020B0903020102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457200" rtl="0" eaLnBrk="1" latinLnBrk="0" hangingPunct="1">
        <a:spcBef>
          <a:spcPts val="3000"/>
        </a:spcBef>
        <a:spcAft>
          <a:spcPts val="600"/>
        </a:spcAft>
        <a:buClr>
          <a:schemeClr val="accent1"/>
        </a:buClr>
        <a:buFont typeface="Wingdings 2" charset="2"/>
        <a:buNone/>
        <a:defRPr sz="4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44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40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36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36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8896/factory-machin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customXml" Target="../ink/ink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clock-deadline-alarm-clock-minute-3036245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customXml" Target="../ink/ink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andpit-sandbox-container-sand-35536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png"/><Relationship Id="rId4" Type="http://schemas.openxmlformats.org/officeDocument/2006/relationships/customXml" Target="../ink/ink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bluelightdistrict.org/wp/2010/11/personal-knowledge-management/" TargetMode="Externa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9.png"/><Relationship Id="rId4" Type="http://schemas.openxmlformats.org/officeDocument/2006/relationships/customXml" Target="../ink/ink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icsunivo.blogspot.com/2011/04/navegadores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rsc.org/en/content/articlehtml/2014/cs/c4cs00039k" TargetMode="Externa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rophobia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64D9-3514-444D-BE19-2A457E329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Run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B244F-F5A1-4CB0-BA39-0BFB6E188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16-16.2 inclusive</a:t>
            </a:r>
          </a:p>
        </p:txBody>
      </p:sp>
    </p:spTree>
    <p:extLst>
      <p:ext uri="{BB962C8B-B14F-4D97-AF65-F5344CB8AC3E}">
        <p14:creationId xmlns:p14="http://schemas.microsoft.com/office/powerpoint/2010/main" val="258693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54CBB-83A8-4138-AC50-F6F2CEF6B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Assembly, C, C++, Fortran</a:t>
            </a:r>
          </a:p>
          <a:p>
            <a:pPr lvl="1"/>
            <a:r>
              <a:rPr lang="en-US" dirty="0"/>
              <a:t>Slow start</a:t>
            </a:r>
          </a:p>
          <a:p>
            <a:pPr lvl="1"/>
            <a:r>
              <a:rPr lang="en-US" dirty="0"/>
              <a:t>Fast run</a:t>
            </a:r>
          </a:p>
          <a:p>
            <a:r>
              <a:rPr lang="en-US" dirty="0"/>
              <a:t>Best optimization on hardware</a:t>
            </a:r>
          </a:p>
          <a:p>
            <a:pPr lvl="1"/>
            <a:r>
              <a:rPr lang="en-US" dirty="0"/>
              <a:t>Direct access to hardware</a:t>
            </a:r>
          </a:p>
          <a:p>
            <a:r>
              <a:rPr lang="en-US" dirty="0"/>
              <a:t>Hard to de-compile (intellectual property)</a:t>
            </a:r>
          </a:p>
          <a:p>
            <a:r>
              <a:rPr lang="en-US" dirty="0"/>
              <a:t>Platform specific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4FEB0-18E5-4A57-BCC5-191DA68D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Compilations model</a:t>
            </a:r>
          </a:p>
        </p:txBody>
      </p:sp>
    </p:spTree>
    <p:extLst>
      <p:ext uri="{BB962C8B-B14F-4D97-AF65-F5344CB8AC3E}">
        <p14:creationId xmlns:p14="http://schemas.microsoft.com/office/powerpoint/2010/main" val="50561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7857-EB0C-4B99-8685-D86006E33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657350" lvl="1" indent="-914400">
              <a:buFont typeface="+mj-lt"/>
              <a:buAutoNum type="arabicPeriod"/>
            </a:pPr>
            <a:r>
              <a:rPr lang="en-US" altLang="en-US" dirty="0"/>
              <a:t>Garbage Collection </a:t>
            </a:r>
          </a:p>
          <a:p>
            <a:pPr marL="1657350" lvl="1" indent="-914400">
              <a:buFont typeface="+mj-lt"/>
              <a:buAutoNum type="arabicPeriod"/>
            </a:pPr>
            <a:r>
              <a:rPr lang="en-US" altLang="en-US" dirty="0"/>
              <a:t>Variable Numbers of Arguments </a:t>
            </a:r>
          </a:p>
          <a:p>
            <a:pPr marL="1657350" lvl="1" indent="-914400">
              <a:buFont typeface="+mj-lt"/>
              <a:buAutoNum type="arabicPeriod"/>
            </a:pPr>
            <a:r>
              <a:rPr lang="en-US" altLang="en-US" dirty="0"/>
              <a:t>Exception Handling </a:t>
            </a:r>
          </a:p>
          <a:p>
            <a:pPr marL="1657350" lvl="1" indent="-914400">
              <a:buFont typeface="+mj-lt"/>
              <a:buAutoNum type="arabicPeriod"/>
            </a:pPr>
            <a:r>
              <a:rPr lang="en-US" altLang="en-US" dirty="0"/>
              <a:t>Event Handling </a:t>
            </a:r>
          </a:p>
          <a:p>
            <a:pPr marL="1657350" lvl="1" indent="-914400">
              <a:buFont typeface="+mj-lt"/>
              <a:buAutoNum type="arabicPeriod"/>
            </a:pPr>
            <a:r>
              <a:rPr lang="en-US" altLang="en-US" dirty="0"/>
              <a:t>Coroutine &amp; Thread Implementation </a:t>
            </a:r>
          </a:p>
          <a:p>
            <a:pPr marL="1657350" lvl="1" indent="-914400">
              <a:buFont typeface="+mj-lt"/>
              <a:buAutoNum type="arabicPeriod"/>
            </a:pPr>
            <a:r>
              <a:rPr lang="en-US" altLang="en-US" dirty="0"/>
              <a:t>Remote Procedure Call </a:t>
            </a:r>
          </a:p>
          <a:p>
            <a:pPr marL="1657350" lvl="1" indent="-914400">
              <a:buFont typeface="+mj-lt"/>
              <a:buAutoNum type="arabicPeriod"/>
            </a:pPr>
            <a:r>
              <a:rPr lang="en-US" altLang="en-US" dirty="0"/>
              <a:t>Transactional Memory </a:t>
            </a:r>
          </a:p>
          <a:p>
            <a:pPr marL="1657350" lvl="1" indent="-914400">
              <a:buFont typeface="+mj-lt"/>
              <a:buAutoNum type="arabicPeriod"/>
            </a:pPr>
            <a:r>
              <a:rPr lang="en-US" altLang="en-US" dirty="0"/>
              <a:t>Dynamic Linking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914FE-B67A-48AD-B942-6FC24367A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QUESTION: How does this model handle….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4C77BD-FA3C-B1A4-86FC-FC7C1EE735E2}"/>
                  </a:ext>
                </a:extLst>
              </p14:cNvPr>
              <p14:cNvContentPartPr/>
              <p14:nvPr/>
            </p14:nvContentPartPr>
            <p14:xfrm>
              <a:off x="5915160" y="1028880"/>
              <a:ext cx="1343160" cy="493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4C77BD-FA3C-B1A4-86FC-FC7C1EE735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5800" y="1019520"/>
                <a:ext cx="1361880" cy="495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508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A9113F-B722-446C-B422-7D06DACE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VMs and interpreted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7AC2AB-0CA7-47CF-8504-F4CB9EC84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1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DF253-FFCC-46DB-BAD5-0014765C31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Formally</a:t>
            </a:r>
          </a:p>
          <a:p>
            <a:pPr lvl="1"/>
            <a:r>
              <a:rPr lang="en-US" dirty="0"/>
              <a:t>A complete programming environment whose use is comparable to computer implemented with hardware </a:t>
            </a:r>
          </a:p>
          <a:p>
            <a:r>
              <a:rPr lang="en-US" b="1" dirty="0"/>
              <a:t>Two kinds</a:t>
            </a:r>
          </a:p>
          <a:p>
            <a:pPr lvl="1"/>
            <a:r>
              <a:rPr lang="en-US" altLang="en-US" dirty="0"/>
              <a:t>System VM</a:t>
            </a:r>
          </a:p>
          <a:p>
            <a:pPr lvl="2"/>
            <a:r>
              <a:rPr lang="en-US" altLang="en-US" dirty="0"/>
              <a:t>emulates all the hardware facilities of a standard OS</a:t>
            </a:r>
          </a:p>
          <a:p>
            <a:pPr lvl="1"/>
            <a:r>
              <a:rPr lang="en-US" altLang="en-US" dirty="0"/>
              <a:t>Process VM</a:t>
            </a:r>
          </a:p>
          <a:p>
            <a:pPr lvl="2"/>
            <a:r>
              <a:rPr lang="en-US" altLang="en-US" dirty="0"/>
              <a:t>emulates the environment needed by a single process</a:t>
            </a:r>
            <a:endParaRPr lang="en-US" dirty="0"/>
          </a:p>
        </p:txBody>
      </p:sp>
      <p:pic>
        <p:nvPicPr>
          <p:cNvPr id="12" name="Content Placeholder 11" descr="A video game screen with a yellow and black striped tape&#10;&#10;Description automatically generated">
            <a:extLst>
              <a:ext uri="{FF2B5EF4-FFF2-40B4-BE49-F238E27FC236}">
                <a16:creationId xmlns:a16="http://schemas.microsoft.com/office/drawing/2014/main" id="{2F96A773-2EE3-1856-8B90-A4EDD4D0DB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53080" y="5211763"/>
            <a:ext cx="2935028" cy="12620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DF5163-D451-4D1A-A4C3-67E7DDA1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6421CA-585B-E838-DBB8-80BCCBE86291}"/>
                  </a:ext>
                </a:extLst>
              </p14:cNvPr>
              <p14:cNvContentPartPr/>
              <p14:nvPr/>
            </p14:nvContentPartPr>
            <p14:xfrm>
              <a:off x="8924760" y="4029120"/>
              <a:ext cx="286200" cy="51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6421CA-585B-E838-DBB8-80BCCBE862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15400" y="4019760"/>
                <a:ext cx="304920" cy="53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421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61C0B0-0BBC-2E11-B4A8-84131C0AF1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en-US" altLang="en-US" dirty="0"/>
              <a:t>Released in 1995 and </a:t>
            </a:r>
            <a:r>
              <a:rPr lang="en-US" altLang="en-US" b="1" i="1" u="sng" dirty="0"/>
              <a:t>entirely</a:t>
            </a:r>
            <a:r>
              <a:rPr lang="en-US" altLang="en-US" dirty="0"/>
              <a:t> interpreted</a:t>
            </a:r>
          </a:p>
          <a:p>
            <a:r>
              <a:rPr lang="en-US" altLang="en-US" dirty="0"/>
              <a:t>Too </a:t>
            </a:r>
            <a:r>
              <a:rPr lang="en-US" altLang="en-US" b="1" dirty="0"/>
              <a:t>slow</a:t>
            </a:r>
            <a:r>
              <a:rPr lang="en-US" altLang="en-US" dirty="0"/>
              <a:t> for acceptance so…</a:t>
            </a:r>
          </a:p>
          <a:p>
            <a:pPr lvl="1"/>
            <a:r>
              <a:rPr lang="en-US" altLang="en-US" dirty="0"/>
              <a:t>JIT compiler added in 1998</a:t>
            </a:r>
          </a:p>
          <a:p>
            <a:pPr lvl="1"/>
            <a:endParaRPr lang="en-US" altLang="en-US" dirty="0"/>
          </a:p>
          <a:p>
            <a:pPr algn="ctr"/>
            <a:r>
              <a:rPr lang="en-US" altLang="en-US" dirty="0"/>
              <a:t>Still slow though…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8BEE1-F526-47AB-9256-AA162342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the JVM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06AE43B-03DA-C4B9-4856-43CE48EAAA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7013" y="2139156"/>
            <a:ext cx="2995612" cy="299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2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D861C0-10E0-4328-DB12-B96EABB767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altLang="en-US" dirty="0"/>
              <a:t>Just-in-Time (JIT)</a:t>
            </a:r>
          </a:p>
          <a:p>
            <a:r>
              <a:rPr lang="en-US" dirty="0"/>
              <a:t>Needed for </a:t>
            </a:r>
            <a:r>
              <a:rPr lang="en-US" altLang="en-US" dirty="0"/>
              <a:t>Dynamic Compilation </a:t>
            </a:r>
          </a:p>
          <a:p>
            <a:r>
              <a:rPr lang="en-US" altLang="en-US" dirty="0"/>
              <a:t>JIT system compiles the line right before it is run </a:t>
            </a:r>
          </a:p>
          <a:p>
            <a:pPr lvl="1"/>
            <a:r>
              <a:rPr lang="en-US" altLang="en-US" dirty="0"/>
              <a:t>Add signiﬁcant delay to program the first run</a:t>
            </a:r>
          </a:p>
          <a:p>
            <a:pPr lvl="1"/>
            <a:r>
              <a:rPr lang="en-US" altLang="en-US" dirty="0"/>
              <a:t>Less so afterwards</a:t>
            </a:r>
          </a:p>
          <a:p>
            <a:r>
              <a:rPr lang="en-US" altLang="en-US" dirty="0"/>
              <a:t>Why?</a:t>
            </a:r>
          </a:p>
          <a:p>
            <a:pPr lvl="1"/>
            <a:r>
              <a:rPr lang="en-US" altLang="en-US" dirty="0"/>
              <a:t>Allows it to be compile to the current architecture!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792E2F-467E-46AA-BCBD-ADE5F7756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exactly is JIT?</a:t>
            </a:r>
          </a:p>
        </p:txBody>
      </p:sp>
      <p:pic>
        <p:nvPicPr>
          <p:cNvPr id="7" name="Content Placeholder 6" descr="A red alarm clock with lightnings coming out of it&#10;&#10;Description automatically generated">
            <a:extLst>
              <a:ext uri="{FF2B5EF4-FFF2-40B4-BE49-F238E27FC236}">
                <a16:creationId xmlns:a16="http://schemas.microsoft.com/office/drawing/2014/main" id="{35E3137C-87D4-7BDA-17AE-9BBFF54C26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7013" y="2529990"/>
            <a:ext cx="2995612" cy="221394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930E64C-3BDC-319C-47F9-83FB98DEB17A}"/>
                  </a:ext>
                </a:extLst>
              </p14:cNvPr>
              <p14:cNvContentPartPr/>
              <p14:nvPr/>
            </p14:nvContentPartPr>
            <p14:xfrm>
              <a:off x="866880" y="1228680"/>
              <a:ext cx="10811160" cy="5362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930E64C-3BDC-319C-47F9-83FB98DEB1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7520" y="1219320"/>
                <a:ext cx="10829880" cy="538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227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C57E6-5622-4FB4-A3CD-326E9EA7A9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/>
              <a:t>JVM is a process VM</a:t>
            </a:r>
          </a:p>
          <a:p>
            <a:r>
              <a:rPr lang="en-US" altLang="en-US" dirty="0"/>
              <a:t>Why?</a:t>
            </a:r>
          </a:p>
          <a:p>
            <a:pPr lvl="1"/>
            <a:r>
              <a:rPr lang="en-US" altLang="en-US" dirty="0"/>
              <a:t>Not a full computer OS</a:t>
            </a:r>
          </a:p>
          <a:p>
            <a:r>
              <a:rPr lang="en-US" altLang="en-US" dirty="0"/>
              <a:t>Includes </a:t>
            </a:r>
          </a:p>
          <a:p>
            <a:pPr lvl="1"/>
            <a:r>
              <a:rPr lang="en-US" altLang="en-US" dirty="0"/>
              <a:t>All built in data types</a:t>
            </a:r>
          </a:p>
          <a:p>
            <a:pPr lvl="1"/>
            <a:r>
              <a:rPr lang="en-US" altLang="en-US" dirty="0"/>
              <a:t>Type checking</a:t>
            </a:r>
          </a:p>
          <a:p>
            <a:pPr lvl="1"/>
            <a:r>
              <a:rPr lang="en-US" altLang="en-US" dirty="0"/>
              <a:t>built-in support for many of Java’s language features</a:t>
            </a:r>
          </a:p>
          <a:p>
            <a:pPr lvl="1"/>
            <a:r>
              <a:rPr lang="en-US" altLang="en-US" dirty="0"/>
              <a:t>Global constant pool</a:t>
            </a:r>
          </a:p>
          <a:p>
            <a:pPr lvl="1"/>
            <a:r>
              <a:rPr lang="en-US" altLang="en-US" dirty="0"/>
              <a:t>Set of registers </a:t>
            </a:r>
          </a:p>
          <a:p>
            <a:pPr lvl="1"/>
            <a:r>
              <a:rPr lang="en-US" altLang="en-US" dirty="0"/>
              <a:t>Stack for each thread</a:t>
            </a:r>
          </a:p>
          <a:p>
            <a:pPr lvl="1"/>
            <a:r>
              <a:rPr lang="en-US" altLang="en-US" dirty="0"/>
              <a:t>Etc.</a:t>
            </a:r>
          </a:p>
          <a:p>
            <a:pPr lvl="1"/>
            <a:endParaRPr lang="en-US" altLang="en-US" dirty="0"/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8BEE1-F526-47AB-9256-AA162342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the JVM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48C2641-9786-EAD5-D0D4-FA3B56672F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69FE40-E9B2-4861-9A79-AF267AFBD1C6}"/>
                  </a:ext>
                </a:extLst>
              </p14:cNvPr>
              <p14:cNvContentPartPr/>
              <p14:nvPr/>
            </p14:nvContentPartPr>
            <p14:xfrm>
              <a:off x="5581800" y="2781360"/>
              <a:ext cx="2638800" cy="321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69FE40-E9B2-4861-9A79-AF267AFBD1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72440" y="2772000"/>
                <a:ext cx="2657520" cy="322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482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14494-18FA-9E9D-119B-676B5817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Internet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8BD08F-BCA6-7CF8-40A7-5F8939E78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7543DD-EC24-AD33-EE1D-276229600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5242" y="1435730"/>
            <a:ext cx="5389527" cy="501682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4A911E-E779-BCFD-65EB-FDBA9693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Internet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011BB4F-78BD-4405-6F44-83EE7570DC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21132" y="1657946"/>
            <a:ext cx="2725148" cy="457239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26884D8-C0E5-EEA8-0356-ADF3D685EBF7}"/>
              </a:ext>
            </a:extLst>
          </p:cNvPr>
          <p:cNvSpPr/>
          <p:nvPr/>
        </p:nvSpPr>
        <p:spPr>
          <a:xfrm>
            <a:off x="7917180" y="1828800"/>
            <a:ext cx="2468880" cy="4460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5CDED2-95D1-F1EE-73D3-81E5719E5325}"/>
              </a:ext>
            </a:extLst>
          </p:cNvPr>
          <p:cNvSpPr/>
          <p:nvPr/>
        </p:nvSpPr>
        <p:spPr>
          <a:xfrm>
            <a:off x="7917180" y="2598420"/>
            <a:ext cx="2468880" cy="44602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Byte 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BFBF0B-ADD0-5435-EF34-2F1427DA9211}"/>
              </a:ext>
            </a:extLst>
          </p:cNvPr>
          <p:cNvSpPr/>
          <p:nvPr/>
        </p:nvSpPr>
        <p:spPr>
          <a:xfrm>
            <a:off x="7917180" y="4038839"/>
            <a:ext cx="2468880" cy="4460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DE4891-299C-77A3-A593-595E97BB3774}"/>
              </a:ext>
            </a:extLst>
          </p:cNvPr>
          <p:cNvSpPr/>
          <p:nvPr/>
        </p:nvSpPr>
        <p:spPr>
          <a:xfrm>
            <a:off x="7917180" y="4868331"/>
            <a:ext cx="2468880" cy="44602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A1FC94-2800-650C-BF40-781E5E8823C4}"/>
              </a:ext>
            </a:extLst>
          </p:cNvPr>
          <p:cNvSpPr/>
          <p:nvPr/>
        </p:nvSpPr>
        <p:spPr>
          <a:xfrm>
            <a:off x="7917180" y="5583523"/>
            <a:ext cx="2468880" cy="44602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Computer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F239A1-85EC-DF2B-A81F-C1462E49E66B}"/>
              </a:ext>
            </a:extLst>
          </p:cNvPr>
          <p:cNvSpPr/>
          <p:nvPr/>
        </p:nvSpPr>
        <p:spPr>
          <a:xfrm>
            <a:off x="7917180" y="3325924"/>
            <a:ext cx="2468880" cy="4460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Libraries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9ADC8C5-4AA1-627D-83F3-DB3E95883E77}"/>
                  </a:ext>
                </a:extLst>
              </p14:cNvPr>
              <p14:cNvContentPartPr/>
              <p14:nvPr/>
            </p14:nvContentPartPr>
            <p14:xfrm>
              <a:off x="1038240" y="1943280"/>
              <a:ext cx="9792000" cy="4238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9ADC8C5-4AA1-627D-83F3-DB3E95883E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8880" y="1933920"/>
                <a:ext cx="9810720" cy="425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77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C57E6-5622-4FB4-A3CD-326E9EA7A9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dirty="0"/>
              <a:t>Example LinkedList insert resulting byte code</a:t>
            </a:r>
          </a:p>
          <a:p>
            <a:pPr lvl="1"/>
            <a:endParaRPr lang="en-US" altLang="en-US" dirty="0"/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8BEE1-F526-47AB-9256-AA162342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the JVM</a:t>
            </a:r>
          </a:p>
        </p:txBody>
      </p:sp>
      <p:pic>
        <p:nvPicPr>
          <p:cNvPr id="6" name="Picture 15">
            <a:extLst>
              <a:ext uri="{FF2B5EF4-FFF2-40B4-BE49-F238E27FC236}">
                <a16:creationId xmlns:a16="http://schemas.microsoft.com/office/drawing/2014/main" id="{0918C5BD-2F2B-A5CD-0FDF-C66E83F20B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939006"/>
            <a:ext cx="501015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584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87616-F063-4F9C-AAB6-7C0CEB78C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VMs still need to run on machine hardware eventually. Byte code will not run. What generation of language is needed to code them? </a:t>
            </a:r>
          </a:p>
          <a:p>
            <a:pPr marL="742950" indent="-742950">
              <a:buFont typeface="+mj-lt"/>
              <a:buAutoNum type="alphaUcPeriod"/>
            </a:pPr>
            <a:r>
              <a:rPr lang="en-US" dirty="0"/>
              <a:t>machine (010100010)</a:t>
            </a:r>
          </a:p>
          <a:p>
            <a:pPr marL="742950" indent="-742950">
              <a:buFont typeface="+mj-lt"/>
              <a:buAutoNum type="alphaUcPeriod"/>
            </a:pPr>
            <a:r>
              <a:rPr lang="en-US" dirty="0"/>
              <a:t>Assembly</a:t>
            </a:r>
          </a:p>
          <a:p>
            <a:pPr marL="742950" indent="-742950">
              <a:buFont typeface="+mj-lt"/>
              <a:buAutoNum type="alphaUcPeriod"/>
            </a:pPr>
            <a:r>
              <a:rPr lang="en-US" dirty="0"/>
              <a:t>Low-level (e.g. c)</a:t>
            </a:r>
          </a:p>
          <a:p>
            <a:pPr marL="742950" indent="-742950">
              <a:buFont typeface="+mj-lt"/>
              <a:buAutoNum type="alphaUcPeriod"/>
            </a:pPr>
            <a:r>
              <a:rPr lang="en-US" dirty="0"/>
              <a:t>High level (e.g. </a:t>
            </a:r>
            <a:r>
              <a:rPr lang="en-US" dirty="0" err="1"/>
              <a:t>c++</a:t>
            </a:r>
            <a:r>
              <a:rPr lang="en-US" dirty="0"/>
              <a:t>, java)</a:t>
            </a:r>
          </a:p>
          <a:p>
            <a:pPr marL="742950" indent="-742950">
              <a:buFont typeface="+mj-lt"/>
              <a:buAutoNum type="alphaUcPeriod"/>
            </a:pPr>
            <a:endParaRPr lang="en-US" dirty="0"/>
          </a:p>
          <a:p>
            <a:pPr marL="742950" indent="-742950">
              <a:buFont typeface="+mj-lt"/>
              <a:buAutoNum type="alphaUcPeriod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A073A3-ADC8-4B9F-AE5C-5B9780B8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33877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3340D-EEBC-4D3C-9D9A-BAF73979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is it</a:t>
            </a:r>
          </a:p>
          <a:p>
            <a:r>
              <a:rPr lang="en-US" dirty="0"/>
              <a:t>Main components</a:t>
            </a:r>
          </a:p>
          <a:p>
            <a:r>
              <a:rPr lang="en-US" dirty="0"/>
              <a:t>C++ compiler refresher</a:t>
            </a:r>
          </a:p>
          <a:p>
            <a:r>
              <a:rPr lang="en-US" dirty="0"/>
              <a:t>JVM</a:t>
            </a:r>
          </a:p>
          <a:p>
            <a:r>
              <a:rPr lang="en-US" dirty="0"/>
              <a:t>CIL</a:t>
            </a:r>
          </a:p>
          <a:p>
            <a:r>
              <a:rPr lang="en-US" dirty="0"/>
              <a:t>Mobile code/sandboxing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45E651-F1A4-408E-A054-617DAC9A3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370143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87616-F063-4F9C-AAB6-7C0CEB78C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Low-level (e.g. 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Thus the increase in C projects!</a:t>
            </a:r>
          </a:p>
          <a:p>
            <a:pPr marL="742950" indent="-742950">
              <a:buFont typeface="+mj-lt"/>
              <a:buAutoNum type="alphaUcPeriod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A073A3-ADC8-4B9F-AE5C-5B9780B8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225724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5EE3-93C9-43B9-89E0-5886420614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But what about Microsoft?</a:t>
            </a:r>
          </a:p>
          <a:p>
            <a:r>
              <a:rPr lang="en-US" dirty="0"/>
              <a:t>CLI!!</a:t>
            </a:r>
          </a:p>
          <a:p>
            <a:pPr lvl="1"/>
            <a:r>
              <a:rPr lang="en-US" dirty="0"/>
              <a:t>Common Language </a:t>
            </a:r>
            <a:r>
              <a:rPr lang="en-US" dirty="0" err="1"/>
              <a:t>Infrastuture</a:t>
            </a:r>
            <a:endParaRPr lang="en-US" dirty="0"/>
          </a:p>
          <a:p>
            <a:pPr lvl="1"/>
            <a:r>
              <a:rPr lang="en-US" dirty="0"/>
              <a:t>Standardized in 2001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Needed the many programming languages running on Windows to “play nice”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C1520-8CD9-44AD-8D31-F23CD419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is familiar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3412879-F53E-C115-1904-CC69D7C86E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5012" y="823913"/>
            <a:ext cx="4892225" cy="56499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91EF68-D164-3E6B-964B-69CD9441A499}"/>
                  </a:ext>
                </a:extLst>
              </p14:cNvPr>
              <p14:cNvContentPartPr/>
              <p14:nvPr/>
            </p14:nvContentPartPr>
            <p14:xfrm>
              <a:off x="6200640" y="1752480"/>
              <a:ext cx="3953520" cy="192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91EF68-D164-3E6B-964B-69CD9441A4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91280" y="1743120"/>
                <a:ext cx="3972240" cy="194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996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5EE3-93C9-43B9-89E0-5886420614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en-US" dirty="0"/>
              <a:t>Multithreaded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en-US" dirty="0"/>
              <a:t>Stack-based virtual machine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en-US" dirty="0"/>
              <a:t>Garbage collection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en-US" dirty="0"/>
              <a:t>Exception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en-US" dirty="0"/>
              <a:t>Virtual method dispatch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en-US" dirty="0"/>
          </a:p>
          <a:p>
            <a:pPr marL="971550" lvl="1" indent="-514350">
              <a:buFont typeface="+mj-lt"/>
              <a:buAutoNum type="arabicPeriod"/>
            </a:pPr>
            <a:endParaRPr lang="en-US" altLang="en-US" dirty="0"/>
          </a:p>
          <a:p>
            <a:pPr marL="742950" indent="-7429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A3B85-11CE-EF35-E1D4-672B1C7C99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en-US" dirty="0"/>
              <a:t>Inheritance. </a:t>
            </a:r>
          </a:p>
          <a:p>
            <a:pPr marL="742950" indent="-742950">
              <a:buFont typeface="+mj-lt"/>
              <a:buAutoNum type="arabicPeriod" startAt="6"/>
            </a:pPr>
            <a:r>
              <a:rPr lang="en-US" altLang="en-US" dirty="0"/>
              <a:t>Platform-independent, self-descriptive, byte code notation. </a:t>
            </a:r>
          </a:p>
          <a:p>
            <a:pPr marL="742950" indent="-742950">
              <a:buFont typeface="+mj-lt"/>
              <a:buAutoNum type="arabicPeriod" startAt="6"/>
            </a:pPr>
            <a:r>
              <a:rPr lang="en-US" altLang="en-US" dirty="0"/>
              <a:t>Strong typing</a:t>
            </a:r>
          </a:p>
          <a:p>
            <a:pPr marL="742950" indent="-742950">
              <a:buFont typeface="+mj-lt"/>
              <a:buAutoNum type="arabicPeriod" startAt="6"/>
            </a:pPr>
            <a:r>
              <a:rPr lang="en-US" altLang="en-US" dirty="0"/>
              <a:t>Protection against overﬂow or underﬂow of the operand stack.</a:t>
            </a:r>
          </a:p>
          <a:p>
            <a:pPr marL="742950" indent="-742950">
              <a:buFont typeface="+mj-lt"/>
              <a:buAutoNum type="arabicPeriod" startAt="6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C1520-8CD9-44AD-8D31-F23CD419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Comparison: Similarities</a:t>
            </a:r>
          </a:p>
        </p:txBody>
      </p:sp>
    </p:spTree>
    <p:extLst>
      <p:ext uri="{BB962C8B-B14F-4D97-AF65-F5344CB8AC3E}">
        <p14:creationId xmlns:p14="http://schemas.microsoft.com/office/powerpoint/2010/main" val="124089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5EE3-93C9-43B9-89E0-588642061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altLang="en-US" dirty="0"/>
              <a:t>More datatype in CLI</a:t>
            </a:r>
          </a:p>
          <a:p>
            <a:pPr marL="914400" indent="-914400">
              <a:buFont typeface="+mj-lt"/>
              <a:buAutoNum type="arabicPeriod"/>
            </a:pPr>
            <a:r>
              <a:rPr lang="en-US" altLang="en-US" dirty="0"/>
              <a:t>More function formats in CLI</a:t>
            </a:r>
          </a:p>
          <a:p>
            <a:pPr marL="914400" indent="-914400">
              <a:buFont typeface="+mj-lt"/>
              <a:buAutoNum type="arabicPeriod"/>
            </a:pPr>
            <a:r>
              <a:rPr lang="en-US" altLang="en-US" dirty="0"/>
              <a:t>Unsafe code made explicit in CLI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C1520-8CD9-44AD-8D31-F23CD419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Comparison: </a:t>
            </a:r>
            <a:r>
              <a:rPr lang="en-US" b="1" i="1" u="sng" dirty="0"/>
              <a:t>Dis</a:t>
            </a:r>
            <a:r>
              <a:rPr lang="en-US" dirty="0"/>
              <a:t>similarities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9D7EBF-F18E-F9F6-4346-0B576A306C55}"/>
                  </a:ext>
                </a:extLst>
              </p14:cNvPr>
              <p14:cNvContentPartPr/>
              <p14:nvPr/>
            </p14:nvContentPartPr>
            <p14:xfrm>
              <a:off x="9572760" y="743040"/>
              <a:ext cx="1686240" cy="3076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9D7EBF-F18E-F9F6-4346-0B576A306C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63400" y="733680"/>
                <a:ext cx="1704960" cy="309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563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F4C22-DE4B-42E6-9319-4B21C1776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US" dirty="0"/>
              <a:t>Python has the option to partially compile</a:t>
            </a:r>
          </a:p>
          <a:p>
            <a:r>
              <a:rPr lang="en-US" dirty="0"/>
              <a:t>Used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py_compile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py_compile.compile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'hello1.py'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8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compile the file containing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'Hello, CSC461!'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01999-C25E-4350-ACE0-FFCD5399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more byte codes</a:t>
            </a:r>
          </a:p>
        </p:txBody>
      </p:sp>
    </p:spTree>
    <p:extLst>
      <p:ext uri="{BB962C8B-B14F-4D97-AF65-F5344CB8AC3E}">
        <p14:creationId xmlns:p14="http://schemas.microsoft.com/office/powerpoint/2010/main" val="399525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1999-C25E-4350-ACE0-FFCD5399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448E4C-F339-FAD5-AC50-32963F3446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8153" t="2345" r="2516" b="70672"/>
          <a:stretch/>
        </p:blipFill>
        <p:spPr>
          <a:xfrm>
            <a:off x="3118983" y="1493867"/>
            <a:ext cx="5803221" cy="14032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E07AE9-EF3F-B1C2-93F5-6F9E928477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80649"/>
          <a:stretch/>
        </p:blipFill>
        <p:spPr>
          <a:xfrm>
            <a:off x="2362994" y="4520195"/>
            <a:ext cx="7315200" cy="12275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828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DBECB-357A-4655-A992-08F49E6DCF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dirty="0"/>
              <a:t>Portability (mobility) is one of the main motivations for JIT</a:t>
            </a:r>
          </a:p>
          <a:p>
            <a:pPr marL="0" indent="0" algn="ctr">
              <a:buNone/>
            </a:pPr>
            <a:r>
              <a:rPr lang="en-US" altLang="en-US" dirty="0"/>
              <a:t>This requires a “sandbox”</a:t>
            </a:r>
          </a:p>
          <a:p>
            <a:pPr marL="0" indent="0" algn="ctr">
              <a:buNone/>
            </a:pPr>
            <a:r>
              <a:rPr lang="en-US" altLang="en-US" dirty="0"/>
              <a:t>Sandbox mechanisms are the interface between language implementation and OS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EF9481-DCC2-47F2-B8EB-9359ED0FAC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01063" y="2761853"/>
            <a:ext cx="3313112" cy="16565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BBA94F-15BB-463E-A132-BE3C6766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code and Sandboxing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37A1DA-A797-9628-2527-9EC44E182A4B}"/>
                  </a:ext>
                </a:extLst>
              </p14:cNvPr>
              <p14:cNvContentPartPr/>
              <p14:nvPr/>
            </p14:nvContentPartPr>
            <p14:xfrm>
              <a:off x="600120" y="1371600"/>
              <a:ext cx="1143360" cy="3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37A1DA-A797-9628-2527-9EC44E182A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0760" y="1362240"/>
                <a:ext cx="1162080" cy="5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127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picture containing strainer, kitchenware&#10;&#10;Description automatically generated">
            <a:extLst>
              <a:ext uri="{FF2B5EF4-FFF2-40B4-BE49-F238E27FC236}">
                <a16:creationId xmlns:a16="http://schemas.microsoft.com/office/drawing/2014/main" id="{DB722133-B605-4E81-8680-498176C2A4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7013" y="2519599"/>
            <a:ext cx="2995612" cy="2234726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DE69AC-38F0-479C-9914-0611BA4AD4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dirty="0"/>
              <a:t>Sandboxing normally only permits a very restricted memory location, and limited file access</a:t>
            </a:r>
          </a:p>
          <a:p>
            <a:pPr algn="ctr"/>
            <a:endParaRPr lang="en-US" altLang="en-US" dirty="0"/>
          </a:p>
          <a:p>
            <a:pPr marL="0" indent="0" algn="ctr">
              <a:buNone/>
            </a:pPr>
            <a:r>
              <a:rPr lang="en-US" altLang="en-US" dirty="0"/>
              <a:t>In general the more powerful the sandbox, the less secure it is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BA94F-15BB-463E-A132-BE3C6766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Sandboxing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550348E-CCDA-F8F2-B3CB-42E45EA093A8}"/>
                  </a:ext>
                </a:extLst>
              </p14:cNvPr>
              <p14:cNvContentPartPr/>
              <p14:nvPr/>
            </p14:nvContentPartPr>
            <p14:xfrm>
              <a:off x="3305160" y="876240"/>
              <a:ext cx="324360" cy="1562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550348E-CCDA-F8F2-B3CB-42E45EA093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95800" y="866880"/>
                <a:ext cx="343080" cy="158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860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DE69AC-38F0-479C-9914-0611BA4AD4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4000" b="1" dirty="0"/>
              <a:t>Android is a good example</a:t>
            </a:r>
            <a:endParaRPr lang="en-US" altLang="en-US" b="1" dirty="0"/>
          </a:p>
          <a:p>
            <a:pPr marL="0" indent="0" algn="ctr">
              <a:buNone/>
            </a:pPr>
            <a:r>
              <a:rPr lang="en-US" altLang="en-US" dirty="0"/>
              <a:t>By default the only files an app can access are the ones it creates</a:t>
            </a:r>
          </a:p>
          <a:p>
            <a:pPr marL="0" indent="0" algn="ctr">
              <a:buNone/>
            </a:pPr>
            <a:r>
              <a:rPr lang="en-US" altLang="en-US" dirty="0"/>
              <a:t>Newer versions say it also can only automatically reopen file that were opened in that session!</a:t>
            </a:r>
          </a:p>
          <a:p>
            <a:pPr marL="0" indent="0" algn="ctr">
              <a:buNone/>
            </a:pPr>
            <a:r>
              <a:rPr lang="en-US" altLang="en-US" sz="2900" i="1" dirty="0"/>
              <a:t>There is a relatively easy work around in code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BA94F-15BB-463E-A132-BE3C6766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Sandboxing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69B9A47-1D8A-7488-5A7B-CEFCDC62CF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7013" y="2474872"/>
            <a:ext cx="2995612" cy="232418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A377AB8-BD78-C9E6-F085-FF0CF04DD3EA}"/>
                  </a:ext>
                </a:extLst>
              </p14:cNvPr>
              <p14:cNvContentPartPr/>
              <p14:nvPr/>
            </p14:nvContentPartPr>
            <p14:xfrm>
              <a:off x="3886200" y="809640"/>
              <a:ext cx="6696360" cy="2257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A377AB8-BD78-C9E6-F085-FF0CF04DD3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76840" y="800280"/>
                <a:ext cx="6715080" cy="227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241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812BBA-38A9-AAC7-EFC8-009F0C5A8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run time environment</a:t>
            </a:r>
          </a:p>
          <a:p>
            <a:r>
              <a:rPr lang="en-US" dirty="0"/>
              <a:t>Comparison of common system</a:t>
            </a:r>
          </a:p>
          <a:p>
            <a:r>
              <a:rPr lang="en-US" dirty="0"/>
              <a:t>Sandboxing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3F344D-A112-F12C-9438-2275CF59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75065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7857-EB0C-4B99-8685-D86006E33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en-US" sz="6000" dirty="0">
                <a:cs typeface="Times New Roman" panose="02020603050405020304" pitchFamily="18" charset="0"/>
              </a:rPr>
              <a:t>Run-time system:</a:t>
            </a:r>
            <a:br>
              <a:rPr lang="en-US" altLang="en-US" sz="6000" dirty="0">
                <a:cs typeface="Times New Roman" panose="02020603050405020304" pitchFamily="18" charset="0"/>
              </a:rPr>
            </a:br>
            <a:r>
              <a:rPr lang="en-US" altLang="en-US" i="1" dirty="0">
                <a:cs typeface="Times New Roman" panose="02020603050405020304" pitchFamily="18" charset="0"/>
              </a:rPr>
              <a:t>The core set of libraries required for the language to run</a:t>
            </a:r>
          </a:p>
          <a:p>
            <a:pPr marL="0" indent="0" algn="ctr">
              <a:buNone/>
            </a:pPr>
            <a:endParaRPr lang="en-US" altLang="en-US" i="1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en-US" sz="4800" dirty="0">
                <a:cs typeface="Times New Roman" panose="02020603050405020304" pitchFamily="18" charset="0"/>
              </a:rPr>
              <a:t>Compare to compiler</a:t>
            </a:r>
          </a:p>
          <a:p>
            <a:pPr marL="457200" lvl="1" indent="0" algn="ctr">
              <a:buNone/>
            </a:pPr>
            <a:r>
              <a:rPr lang="en-US" altLang="en-US" sz="4400" i="1" dirty="0">
                <a:cs typeface="Times New Roman" panose="02020603050405020304" pitchFamily="18" charset="0"/>
              </a:rPr>
              <a:t>Generates intermediate/byte code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914FE-B67A-48AD-B942-6FC24367A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BBB857-29F7-6B9E-34A1-70B50452C996}"/>
                  </a:ext>
                </a:extLst>
              </p14:cNvPr>
              <p14:cNvContentPartPr/>
              <p14:nvPr/>
            </p14:nvContentPartPr>
            <p14:xfrm>
              <a:off x="8734320" y="2505240"/>
              <a:ext cx="2162520" cy="571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BBB857-29F7-6B9E-34A1-70B50452C9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24960" y="2495880"/>
                <a:ext cx="2181240" cy="59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698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7857-EB0C-4B99-8685-D86006E33D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altLang="en-US" sz="4700" dirty="0">
                <a:cs typeface="Times New Roman" panose="02020603050405020304" pitchFamily="18" charset="0"/>
              </a:rPr>
              <a:t>Run-time systems and compilers are </a:t>
            </a:r>
            <a:r>
              <a:rPr lang="en-US" altLang="en-US" sz="4700" i="1" dirty="0">
                <a:cs typeface="Times New Roman" panose="02020603050405020304" pitchFamily="18" charset="0"/>
              </a:rPr>
              <a:t>Normally</a:t>
            </a:r>
            <a:r>
              <a:rPr lang="en-US" altLang="en-US" sz="4700" dirty="0">
                <a:cs typeface="Times New Roman" panose="02020603050405020304" pitchFamily="18" charset="0"/>
              </a:rPr>
              <a:t> developed together</a:t>
            </a:r>
          </a:p>
          <a:p>
            <a:pPr marL="0" indent="0" algn="ctr">
              <a:buNone/>
            </a:pPr>
            <a:r>
              <a:rPr lang="en-US" altLang="en-US" sz="4800" dirty="0">
                <a:cs typeface="Times New Roman" panose="02020603050405020304" pitchFamily="18" charset="0"/>
              </a:rPr>
              <a:t>MANY languages have run-time systems written in other languages, and then use the run-time system’s compiler!</a:t>
            </a:r>
          </a:p>
          <a:p>
            <a:pPr marL="0" indent="0" algn="ctr">
              <a:buNone/>
            </a:pPr>
            <a:endParaRPr lang="en-US" altLang="en-US" sz="4800" dirty="0">
              <a:cs typeface="Times New Roman" panose="02020603050405020304" pitchFamily="18" charset="0"/>
            </a:endParaRPr>
          </a:p>
          <a:p>
            <a:pPr indent="-285750" algn="ctr"/>
            <a:r>
              <a:rPr lang="en-US" sz="3800" i="1" u="sng" dirty="0"/>
              <a:t>Case in point: HTML and the browser?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6B195E-4A56-0642-C78A-C06B62CA0A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86019" y="1908969"/>
            <a:ext cx="2743200" cy="33623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5914FE-B67A-48AD-B942-6FC24367A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</a:t>
            </a:r>
          </a:p>
        </p:txBody>
      </p:sp>
    </p:spTree>
    <p:extLst>
      <p:ext uri="{BB962C8B-B14F-4D97-AF65-F5344CB8AC3E}">
        <p14:creationId xmlns:p14="http://schemas.microsoft.com/office/powerpoint/2010/main" val="41074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7857-EB0C-4B99-8685-D86006E33D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numCol="1">
            <a:normAutofit lnSpcReduction="10000"/>
          </a:bodyPr>
          <a:lstStyle/>
          <a:p>
            <a:pPr algn="ctr"/>
            <a:r>
              <a:rPr lang="en-US" altLang="en-US" b="1" dirty="0"/>
              <a:t>This in not all, nor are all required!</a:t>
            </a:r>
          </a:p>
          <a:p>
            <a:pPr marL="914400" indent="-914400">
              <a:buFont typeface="+mj-lt"/>
              <a:buAutoNum type="arabicPeriod"/>
            </a:pPr>
            <a:r>
              <a:rPr lang="en-US" altLang="en-US" dirty="0"/>
              <a:t>Garbage Collection </a:t>
            </a:r>
          </a:p>
          <a:p>
            <a:pPr marL="914400" indent="-914400">
              <a:buFont typeface="+mj-lt"/>
              <a:buAutoNum type="arabicPeriod"/>
            </a:pPr>
            <a:r>
              <a:rPr lang="en-US" altLang="en-US" dirty="0"/>
              <a:t>Variable Numbers of Arguments </a:t>
            </a:r>
          </a:p>
          <a:p>
            <a:pPr marL="914400" indent="-914400">
              <a:buFont typeface="+mj-lt"/>
              <a:buAutoNum type="arabicPeriod"/>
            </a:pPr>
            <a:r>
              <a:rPr lang="en-US" altLang="en-US" dirty="0"/>
              <a:t>Exception Handling </a:t>
            </a:r>
          </a:p>
          <a:p>
            <a:pPr marL="914400" indent="-914400">
              <a:buFont typeface="+mj-lt"/>
              <a:buAutoNum type="arabicPeriod"/>
            </a:pPr>
            <a:r>
              <a:rPr lang="en-US" altLang="en-US" dirty="0"/>
              <a:t>Event Handling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D280E-F5CB-AAC0-33BE-5BC64C8849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5"/>
            </a:pPr>
            <a:r>
              <a:rPr lang="en-US" altLang="en-US" dirty="0"/>
              <a:t>Coroutine &amp; Thread Implementation </a:t>
            </a:r>
          </a:p>
          <a:p>
            <a:pPr marL="914400" indent="-914400">
              <a:buFont typeface="+mj-lt"/>
              <a:buAutoNum type="arabicPeriod" startAt="5"/>
            </a:pPr>
            <a:r>
              <a:rPr lang="en-US" altLang="en-US" dirty="0"/>
              <a:t>Remote Procedure Call </a:t>
            </a:r>
          </a:p>
          <a:p>
            <a:pPr marL="914400" indent="-914400">
              <a:buFont typeface="+mj-lt"/>
              <a:buAutoNum type="arabicPeriod" startAt="5"/>
            </a:pPr>
            <a:r>
              <a:rPr lang="en-US" altLang="en-US" dirty="0"/>
              <a:t>Transactional Memory </a:t>
            </a:r>
          </a:p>
          <a:p>
            <a:pPr marL="914400" indent="-914400">
              <a:buFont typeface="+mj-lt"/>
              <a:buAutoNum type="arabicPeriod" startAt="5"/>
            </a:pPr>
            <a:r>
              <a:rPr lang="en-US" altLang="en-US" dirty="0"/>
              <a:t>Dynamic Linking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914FE-B67A-48AD-B942-6FC24367A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components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BB2811-8AE2-CE37-C910-26A24FCAD1E3}"/>
                  </a:ext>
                </a:extLst>
              </p14:cNvPr>
              <p14:cNvContentPartPr/>
              <p14:nvPr/>
            </p14:nvContentPartPr>
            <p14:xfrm>
              <a:off x="6657840" y="2295360"/>
              <a:ext cx="4715280" cy="135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BB2811-8AE2-CE37-C910-26A24FCAD1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48480" y="2286000"/>
                <a:ext cx="4734000" cy="137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618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OK, why did C++ go this route…</a:t>
            </a: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i="1" dirty="0"/>
              <a:t>Core concept: </a:t>
            </a:r>
            <a:br>
              <a:rPr lang="en-US" altLang="en-US" dirty="0"/>
            </a:br>
            <a:r>
              <a:rPr lang="en-US" altLang="en-US" dirty="0"/>
              <a:t>Compilers see a </a:t>
            </a:r>
            <a:r>
              <a:rPr lang="en-US" altLang="en-US" i="1" dirty="0"/>
              <a:t>compilation unit</a:t>
            </a:r>
            <a:r>
              <a:rPr lang="en-US" altLang="en-US" dirty="0"/>
              <a:t> - collection of source files </a:t>
            </a: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i="1" dirty="0"/>
              <a:t>Linker</a:t>
            </a:r>
            <a:r>
              <a:rPr lang="en-US" altLang="en-US" b="1" dirty="0"/>
              <a:t>: </a:t>
            </a:r>
            <a:br>
              <a:rPr lang="en-US" altLang="en-US" dirty="0"/>
            </a:br>
            <a:r>
              <a:rPr lang="en-US" altLang="en-US" dirty="0"/>
              <a:t>combine compilation units </a:t>
            </a: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i="1" dirty="0"/>
              <a:t>Result: </a:t>
            </a:r>
            <a:br>
              <a:rPr lang="en-US" altLang="en-US" dirty="0"/>
            </a:br>
            <a:r>
              <a:rPr lang="en-US" altLang="en-US" dirty="0"/>
              <a:t>Developer can be in charge of file naming, organization</a:t>
            </a:r>
            <a:br>
              <a:rPr lang="en-US" altLang="en-US" dirty="0"/>
            </a:br>
            <a:r>
              <a:rPr lang="en-US" altLang="en-US" dirty="0"/>
              <a:t>And libraries work like any other bit of code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compilation model refresher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B2C504-FB14-0AED-994F-681C775335C2}"/>
                  </a:ext>
                </a:extLst>
              </p14:cNvPr>
              <p14:cNvContentPartPr/>
              <p14:nvPr/>
            </p14:nvContentPartPr>
            <p14:xfrm>
              <a:off x="3486240" y="2076480"/>
              <a:ext cx="6734520" cy="297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B2C504-FB14-0AED-994F-681C775335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6880" y="2067120"/>
                <a:ext cx="6753240" cy="299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10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compilation model revisited</a:t>
            </a:r>
          </a:p>
        </p:txBody>
      </p:sp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EF55179C-01EE-ECCD-4C70-AF4147F5C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159" y="1589643"/>
            <a:ext cx="10412870" cy="403590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14770E6-3649-7C5F-1A7A-003576F5A70E}"/>
                  </a:ext>
                </a:extLst>
              </p14:cNvPr>
              <p14:cNvContentPartPr/>
              <p14:nvPr/>
            </p14:nvContentPartPr>
            <p14:xfrm>
              <a:off x="857160" y="1085760"/>
              <a:ext cx="10973160" cy="3591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14770E6-3649-7C5F-1A7A-003576F5A7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7800" y="1076400"/>
                <a:ext cx="10991880" cy="361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308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Jobs: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dirty="0"/>
              <a:t>handle macros (#define, NULL)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dirty="0"/>
              <a:t>remove comments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dirty="0"/>
              <a:t>replace #include "filename" or #include &lt;filename&gt; by contents of file</a:t>
            </a:r>
          </a:p>
          <a:p>
            <a:r>
              <a:rPr lang="en-US" dirty="0"/>
              <a:t>What’s the difference between angle brackets and double quotes?</a:t>
            </a:r>
          </a:p>
          <a:p>
            <a:pPr marL="0" indent="0" algn="ctr">
              <a:buNone/>
            </a:pPr>
            <a:r>
              <a:rPr lang="en-US" b="1" dirty="0"/>
              <a:t>#include &lt;file&gt; </a:t>
            </a:r>
            <a:r>
              <a:rPr lang="en-US" dirty="0"/>
              <a:t>means look in standard directories</a:t>
            </a:r>
          </a:p>
          <a:p>
            <a:pPr marL="0" indent="0" algn="ctr">
              <a:buNone/>
            </a:pPr>
            <a:r>
              <a:rPr lang="en-US" b="1" dirty="0"/>
              <a:t>#include "file" </a:t>
            </a:r>
            <a:r>
              <a:rPr lang="en-US" dirty="0"/>
              <a:t>means look at the current directory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Pre-Processor (CPP)?</a:t>
            </a:r>
          </a:p>
        </p:txBody>
      </p:sp>
      <p:pic>
        <p:nvPicPr>
          <p:cNvPr id="8" name="Content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F02241B0-8FF1-6AF3-AFC5-2D527B3C54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5381"/>
          <a:stretch/>
        </p:blipFill>
        <p:spPr>
          <a:xfrm>
            <a:off x="8501063" y="2308171"/>
            <a:ext cx="3313112" cy="25639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623E6D-6D19-D1EF-D0DD-3A87A2CD1368}"/>
                  </a:ext>
                </a:extLst>
              </p14:cNvPr>
              <p14:cNvContentPartPr/>
              <p14:nvPr/>
            </p14:nvContentPartPr>
            <p14:xfrm>
              <a:off x="2009880" y="638280"/>
              <a:ext cx="4343760" cy="531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623E6D-6D19-D1EF-D0DD-3A87A2CD13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00520" y="628920"/>
                <a:ext cx="4362480" cy="533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900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7" y="706532"/>
            <a:ext cx="8166225" cy="5766696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/>
              <a:t>Build </a:t>
            </a:r>
            <a:r>
              <a:rPr lang="en-US" dirty="0"/>
              <a:t>tries to just recompile what has been change</a:t>
            </a:r>
          </a:p>
          <a:p>
            <a:pPr algn="ctr">
              <a:lnSpc>
                <a:spcPct val="90000"/>
              </a:lnSpc>
            </a:pPr>
            <a:r>
              <a:rPr lang="en-US" i="1" dirty="0"/>
              <a:t>As you can probably guess, with copying and pasting, that can go wrong from time to time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algn="ctr">
              <a:lnSpc>
                <a:spcPct val="90000"/>
              </a:lnSpc>
            </a:pPr>
            <a:r>
              <a:rPr lang="en-US" b="1" dirty="0"/>
              <a:t>Clean</a:t>
            </a:r>
            <a:r>
              <a:rPr lang="en-US" dirty="0"/>
              <a:t> build means start fresh by deleting all compiled “stuff” </a:t>
            </a:r>
          </a:p>
        </p:txBody>
      </p:sp>
      <p:pic>
        <p:nvPicPr>
          <p:cNvPr id="5" name="Picture 4" descr="A picture containing building, outdoor, tall, court&#10;&#10;Description automatically generated">
            <a:extLst>
              <a:ext uri="{FF2B5EF4-FFF2-40B4-BE49-F238E27FC236}">
                <a16:creationId xmlns:a16="http://schemas.microsoft.com/office/drawing/2014/main" id="{2829FAD3-04F5-0750-381F-B127C5FFF7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9130" r="47775" b="1"/>
          <a:stretch/>
        </p:blipFill>
        <p:spPr>
          <a:xfrm>
            <a:off x="8501204" y="706531"/>
            <a:ext cx="3313566" cy="576669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Build, versus clean build</a:t>
            </a:r>
          </a:p>
        </p:txBody>
      </p:sp>
    </p:spTree>
    <p:extLst>
      <p:ext uri="{BB962C8B-B14F-4D97-AF65-F5344CB8AC3E}">
        <p14:creationId xmlns:p14="http://schemas.microsoft.com/office/powerpoint/2010/main" val="377319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L_Bright_Them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_Bright_Theme" id="{584A8D21-E874-4D2A-A462-55E3323876C9}" vid="{D0A5B5CC-45C8-419D-ABED-B60DE3C4E0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PL_Bright_Theme</Template>
  <TotalTime>2902</TotalTime>
  <Words>837</Words>
  <Application>Microsoft Office PowerPoint</Application>
  <PresentationFormat>Widescreen</PresentationFormat>
  <Paragraphs>171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Century Gothic</vt:lpstr>
      <vt:lpstr>Courier New</vt:lpstr>
      <vt:lpstr>Franklin Gothic Heavy</vt:lpstr>
      <vt:lpstr>Wingdings 2</vt:lpstr>
      <vt:lpstr>PL_Bright_Theme</vt:lpstr>
      <vt:lpstr>Run Time</vt:lpstr>
      <vt:lpstr>Topics</vt:lpstr>
      <vt:lpstr>What is it</vt:lpstr>
      <vt:lpstr>What is it</vt:lpstr>
      <vt:lpstr>Main components</vt:lpstr>
      <vt:lpstr>C++ compilation model refresher</vt:lpstr>
      <vt:lpstr>C++ compilation model revisited</vt:lpstr>
      <vt:lpstr>C Pre-Processor (CPP)?</vt:lpstr>
      <vt:lpstr>Build, versus clean build</vt:lpstr>
      <vt:lpstr>Compilations model</vt:lpstr>
      <vt:lpstr>QUESTION: How does this model handle….</vt:lpstr>
      <vt:lpstr>VMs and interpreted</vt:lpstr>
      <vt:lpstr>Virtual machine</vt:lpstr>
      <vt:lpstr>More on the JVM</vt:lpstr>
      <vt:lpstr>What exactly is JIT?</vt:lpstr>
      <vt:lpstr>More on the JVM</vt:lpstr>
      <vt:lpstr>Comparison to Internet</vt:lpstr>
      <vt:lpstr>More on the JVM</vt:lpstr>
      <vt:lpstr>QUESTION</vt:lpstr>
      <vt:lpstr>Answer</vt:lpstr>
      <vt:lpstr>Java is familiar</vt:lpstr>
      <vt:lpstr>Comparison: Similarities</vt:lpstr>
      <vt:lpstr>Comparison: Dissimilarities</vt:lpstr>
      <vt:lpstr>There ARE more byte codes</vt:lpstr>
      <vt:lpstr>Result</vt:lpstr>
      <vt:lpstr>Mobile code and Sandboxing</vt:lpstr>
      <vt:lpstr>Sandboxing</vt:lpstr>
      <vt:lpstr>Sandboxing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Overview</dc:title>
  <dc:creator>Lisa Rebenitsch</dc:creator>
  <cp:lastModifiedBy>Rebenitsch, Lisa R.</cp:lastModifiedBy>
  <cp:revision>80</cp:revision>
  <dcterms:created xsi:type="dcterms:W3CDTF">2018-04-13T22:23:09Z</dcterms:created>
  <dcterms:modified xsi:type="dcterms:W3CDTF">2023-12-01T18:50:58Z</dcterms:modified>
</cp:coreProperties>
</file>