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3270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6150" y="211621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28050" y="211621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89827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60" name="Google Shape;60;p13"/>
          <p:cNvCxnSpPr>
            <a:cxnSpLocks/>
            <a:stCxn id="58" idx="3"/>
            <a:endCxn id="4" idx="1"/>
          </p:cNvCxnSpPr>
          <p:nvPr/>
        </p:nvCxnSpPr>
        <p:spPr>
          <a:xfrm flipV="1">
            <a:off x="1606375" y="3192286"/>
            <a:ext cx="833249" cy="478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3" idx="1"/>
          </p:cNvCxnSpPr>
          <p:nvPr/>
        </p:nvCxnSpPr>
        <p:spPr>
          <a:xfrm flipV="1">
            <a:off x="3754150" y="1215075"/>
            <a:ext cx="869113" cy="11999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 flipV="1">
            <a:off x="5936050" y="2410225"/>
            <a:ext cx="869125" cy="478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1B186B8D-9165-449A-C744-0230E9A84580}"/>
              </a:ext>
            </a:extLst>
          </p:cNvPr>
          <p:cNvSpPr/>
          <p:nvPr/>
        </p:nvSpPr>
        <p:spPr>
          <a:xfrm>
            <a:off x="2439624" y="289348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Infrastructure as Code Compliance Scanning</a:t>
            </a:r>
            <a:endParaRPr sz="1000" dirty="0"/>
          </a:p>
        </p:txBody>
      </p:sp>
      <p:cxnSp>
        <p:nvCxnSpPr>
          <p:cNvPr id="7" name="Google Shape;59;p13">
            <a:extLst>
              <a:ext uri="{FF2B5EF4-FFF2-40B4-BE49-F238E27FC236}">
                <a16:creationId xmlns:a16="http://schemas.microsoft.com/office/drawing/2014/main" id="{B4BCAF53-DBDA-45F2-C316-1B1DAB056BAC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1606375" y="1873200"/>
            <a:ext cx="1493775" cy="24301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7;p13">
            <a:extLst>
              <a:ext uri="{FF2B5EF4-FFF2-40B4-BE49-F238E27FC236}">
                <a16:creationId xmlns:a16="http://schemas.microsoft.com/office/drawing/2014/main" id="{D4D3BEAB-CED7-0DD1-C46B-D17348F9B3E6}"/>
              </a:ext>
            </a:extLst>
          </p:cNvPr>
          <p:cNvSpPr/>
          <p:nvPr/>
        </p:nvSpPr>
        <p:spPr>
          <a:xfrm>
            <a:off x="4623263" y="91627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AMI/Container Image Scanning</a:t>
            </a:r>
            <a:endParaRPr sz="1000" dirty="0"/>
          </a:p>
        </p:txBody>
      </p:sp>
      <p:sp>
        <p:nvSpPr>
          <p:cNvPr id="14" name="Google Shape;57;p13">
            <a:extLst>
              <a:ext uri="{FF2B5EF4-FFF2-40B4-BE49-F238E27FC236}">
                <a16:creationId xmlns:a16="http://schemas.microsoft.com/office/drawing/2014/main" id="{4F27AA2D-3400-641C-1B44-F0524381C0A6}"/>
              </a:ext>
            </a:extLst>
          </p:cNvPr>
          <p:cNvSpPr/>
          <p:nvPr/>
        </p:nvSpPr>
        <p:spPr>
          <a:xfrm>
            <a:off x="6989212" y="341197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Post-Deployment Compliance Scanning</a:t>
            </a:r>
            <a:endParaRPr sz="1000" dirty="0"/>
          </a:p>
        </p:txBody>
      </p:sp>
      <p:cxnSp>
        <p:nvCxnSpPr>
          <p:cNvPr id="16" name="Google Shape;61;p13">
            <a:extLst>
              <a:ext uri="{FF2B5EF4-FFF2-40B4-BE49-F238E27FC236}">
                <a16:creationId xmlns:a16="http://schemas.microsoft.com/office/drawing/2014/main" id="{3FE1A49A-9364-BB4C-7B74-264624663081}"/>
              </a:ext>
            </a:extLst>
          </p:cNvPr>
          <p:cNvCxnSpPr>
            <a:cxnSpLocks/>
            <a:stCxn id="13" idx="2"/>
            <a:endCxn id="56" idx="0"/>
          </p:cNvCxnSpPr>
          <p:nvPr/>
        </p:nvCxnSpPr>
        <p:spPr>
          <a:xfrm rot="16200000" flipH="1">
            <a:off x="4978488" y="1812649"/>
            <a:ext cx="602337" cy="478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61;p13">
            <a:extLst>
              <a:ext uri="{FF2B5EF4-FFF2-40B4-BE49-F238E27FC236}">
                <a16:creationId xmlns:a16="http://schemas.microsoft.com/office/drawing/2014/main" id="{DD248EEB-40A3-28B8-7A61-76F0DF317408}"/>
              </a:ext>
            </a:extLst>
          </p:cNvPr>
          <p:cNvCxnSpPr>
            <a:cxnSpLocks/>
            <a:stCxn id="55" idx="2"/>
            <a:endCxn id="14" idx="0"/>
          </p:cNvCxnSpPr>
          <p:nvPr/>
        </p:nvCxnSpPr>
        <p:spPr>
          <a:xfrm rot="16200000" flipH="1">
            <a:off x="7289342" y="3058107"/>
            <a:ext cx="702952" cy="478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61;p13">
            <a:extLst>
              <a:ext uri="{FF2B5EF4-FFF2-40B4-BE49-F238E27FC236}">
                <a16:creationId xmlns:a16="http://schemas.microsoft.com/office/drawing/2014/main" id="{C3D00C54-A5E7-E06F-3E4E-5C619A89C160}"/>
              </a:ext>
            </a:extLst>
          </p:cNvPr>
          <p:cNvCxnSpPr>
            <a:cxnSpLocks/>
            <a:stCxn id="4" idx="3"/>
            <a:endCxn id="56" idx="2"/>
          </p:cNvCxnSpPr>
          <p:nvPr/>
        </p:nvCxnSpPr>
        <p:spPr>
          <a:xfrm flipV="1">
            <a:off x="3747624" y="2713812"/>
            <a:ext cx="1534426" cy="47847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Thế Linh Ngô</dc:creator>
  <cp:lastModifiedBy>Linh Ngo The</cp:lastModifiedBy>
  <cp:revision>1</cp:revision>
  <dcterms:modified xsi:type="dcterms:W3CDTF">2024-10-28T15:21:45Z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2024-10-28T15:21:40Z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1ebfb003-2f12-44c2-9b15-68e25139f8e8</vt:lpwstr>
  </property>
  <property fmtid="{D5CDD505-2E9C-101B-9397-08002B2CF9AE}" pid="7" name="MSIP_Label_defa4170-0d19-0005-0004-bc88714345d2_ActionId">
    <vt:lpwstr>81e6eee2-0af3-4ed8-80fd-d6c2334e6a96</vt:lpwstr>
  </property>
  <property fmtid="{D5CDD505-2E9C-101B-9397-08002B2CF9AE}" pid="8" name="MSIP_Label_defa4170-0d19-0005-0004-bc88714345d2_ContentBits">
    <vt:lpwstr>0</vt:lpwstr>
  </property>
</Properties>
</file>