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B212-C3DC-475B-A25E-8326B4191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75BAF-0B46-4495-AA71-89745C3A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6F19-0DF4-457C-9B11-A7BF6D10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4AD0-3ACA-40E6-B3F4-4B6D3C06780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AC51-5EB1-498D-9B24-20CAEFBD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16F13-4BC7-43A5-BC92-D692F22F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563-7FBF-44B7-94EE-FD0381FF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70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1524-4B1D-4D2A-A8FF-742CEC49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F49A5-6216-4D64-93E9-CDFC837EB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558BC-591C-451B-9028-F16CAE4E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4AD0-3ACA-40E6-B3F4-4B6D3C06780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FE81-0F46-4687-B752-082D3FF6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5A2C-B837-4023-BA75-665C132B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563-7FBF-44B7-94EE-FD0381FF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22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60608-67D8-4B08-8388-DCDDEE783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848C6-A06B-4589-AB91-9CBB66A44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7F496-EE3E-4537-9FAD-B204606C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4AD0-3ACA-40E6-B3F4-4B6D3C06780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A312-19B6-4B18-9B38-7900C658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31859-BCF7-4F6B-8896-3ABB68B9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563-7FBF-44B7-94EE-FD0381FF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5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7D8A-F4EB-4D94-9CA0-5CDADAAE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7F081-2B05-4B37-B39A-0FEFDA35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4178-35E0-41CC-9042-B4512C6E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4AD0-3ACA-40E6-B3F4-4B6D3C06780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3E81-1F83-4F4D-95EC-B11DD290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FB02A-0D3B-41D3-9DD8-924CE561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563-7FBF-44B7-94EE-FD0381FF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40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9894-4EE5-414B-A7B9-F9F45B38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E85F4-89CF-4F91-B855-6417069BD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4D65A-2B61-437F-B961-FD348B59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4AD0-3ACA-40E6-B3F4-4B6D3C06780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F26E2-B235-486E-9262-1734B19C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C8872-BD03-43BC-92F0-4115363B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563-7FBF-44B7-94EE-FD0381FF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58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2A26-526C-40A5-AE19-524F8658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5076-4437-4C46-A846-BD2F917EE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E05E7-BA29-4804-A8AF-FC9B2C7C6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087F5-458D-4A05-B330-E233CD9C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4AD0-3ACA-40E6-B3F4-4B6D3C06780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F24DE-248A-48CB-8E6A-6077421B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3E12A-6494-4EF0-BD2E-8EA55480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563-7FBF-44B7-94EE-FD0381FF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3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0C68-0226-4E21-A79F-444AE9A7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5541A-DB80-4E7F-8C18-B0BF55987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8F738-7F0E-4AA9-86CF-F8CC94217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76CBC-42AA-4A3C-80FF-40FCFD9BE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8BD78-6A3A-4405-9639-03FAA4AA4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2A297-B366-431B-AB13-1A31BBF4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4AD0-3ACA-40E6-B3F4-4B6D3C06780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630CC-861C-4DFF-BA9B-62C15A71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5B56E-4C09-41E8-914F-D95F4B66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563-7FBF-44B7-94EE-FD0381FF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1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BFB9-BB98-4A82-B0AB-7EAB040A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BF323-AAEE-4BA6-A579-231BEE20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4AD0-3ACA-40E6-B3F4-4B6D3C06780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6D545-394A-4B94-9603-6518B943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0326B-6CC1-43ED-86B6-E5BDECDB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563-7FBF-44B7-94EE-FD0381FF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57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2EE16-B975-4626-881B-7A267D28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4AD0-3ACA-40E6-B3F4-4B6D3C06780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7DD3D-F84F-4B66-A703-B46C4B9C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56E25-DCF2-40E5-9F90-20D3A8EA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563-7FBF-44B7-94EE-FD0381FF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19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5442-A02D-43F1-AFD0-4B40B5A6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A585-2039-43BC-A949-D5C8454A0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7F874-EC9A-461E-810D-E32C3F44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CDF4F-51D0-42BD-A4CE-EF757656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4AD0-3ACA-40E6-B3F4-4B6D3C06780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D6FDB-F76C-4280-A20E-029B336D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D7276-42EC-4431-9DF2-F19256E1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563-7FBF-44B7-94EE-FD0381FF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7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1326-4BC1-4D6C-B76B-27AA8023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24254-3191-4FDC-86E3-AF102DC4E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B3073-CFCE-4F04-8C60-113853AE6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DD977-E827-4EC3-843B-3E149D4C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4AD0-3ACA-40E6-B3F4-4B6D3C06780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42083-1BD0-4AC6-A624-BCEF9B16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D66EB-7292-404E-945D-43A3F454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563-7FBF-44B7-94EE-FD0381FF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95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2A2374-A7AF-4488-AA82-8DAD5D30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231AD-3EFD-47EC-BF17-6294F097E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14D5C-0E8C-4D19-805A-F9A97498D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54AD0-3ACA-40E6-B3F4-4B6D3C06780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2802C-36F1-4D93-983F-C452FCA03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CF90-5DF4-4AF5-9489-84A6D9E37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A0563-7FBF-44B7-94EE-FD0381FF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68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3498-7C8A-48B5-A8B7-FD38055F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" y="-137159"/>
            <a:ext cx="10530840" cy="630936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What is Electrical Grid?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4A9BA-60F6-4F48-98DC-5E5897CF7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493777"/>
            <a:ext cx="11713464" cy="594359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Interconnected network for delivering electricity.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Complicated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Requires a great deal of real time monitoring.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Purpose Of Synchronization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To prevent abnormalities due to difference in two signals.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Conditions to meet before synchronizing: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IN" dirty="0"/>
              <a:t>Equal Line Voltage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IN" dirty="0"/>
              <a:t>Same Frequency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IN" dirty="0"/>
              <a:t>Same Phase Sequence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IN" dirty="0"/>
              <a:t>Equal phase angles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IN" dirty="0"/>
              <a:t>And; similar waveform</a:t>
            </a:r>
          </a:p>
          <a:p>
            <a:pPr lvl="1" algn="l"/>
            <a:r>
              <a:rPr lang="en-IN" dirty="0"/>
              <a:t>Why to study Synchronization?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Main Reason is due to Dynamic Loading. It can cause supply current out of phase with supply current.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67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F618-E9AA-44CE-B71F-551F9DD9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Gate Pulses Supplied to Inverter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A5F42-0889-42DA-ADE9-819287E9C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819" y="1985750"/>
            <a:ext cx="8680361" cy="4031087"/>
          </a:xfrm>
        </p:spPr>
      </p:pic>
    </p:spTree>
    <p:extLst>
      <p:ext uri="{BB962C8B-B14F-4D97-AF65-F5344CB8AC3E}">
        <p14:creationId xmlns:p14="http://schemas.microsoft.com/office/powerpoint/2010/main" val="14075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2F5D-B5F1-42E1-8582-9C6B074D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Study: A grid Connected PV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D7A679-FEB2-44C3-93B5-6E87CA000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1858169"/>
            <a:ext cx="8801100" cy="428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2E476-1922-4731-8B1C-A7A1868E5869}"/>
              </a:ext>
            </a:extLst>
          </p:cNvPr>
          <p:cNvSpPr txBox="1"/>
          <p:nvPr/>
        </p:nvSpPr>
        <p:spPr>
          <a:xfrm>
            <a:off x="2871216" y="6311900"/>
            <a:ext cx="865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</a:t>
            </a:r>
            <a:r>
              <a:rPr lang="en-US" sz="1800" dirty="0">
                <a:latin typeface="Constantia" panose="02030602050306030303" pitchFamily="18" charset="0"/>
              </a:rPr>
              <a:t>Block diagram of </a:t>
            </a:r>
            <a:r>
              <a:rPr lang="en-US" sz="1800" dirty="0">
                <a:latin typeface="Constantia" panose="02030602050306030303" pitchFamily="18" charset="0"/>
                <a:ea typeface="Cambria Math" panose="02040503050406030204" pitchFamily="18" charset="0"/>
              </a:rPr>
              <a:t>3-</a:t>
            </a:r>
            <a:r>
              <a:rPr lang="az-Cyrl-AZ" sz="1800" dirty="0">
                <a:latin typeface="Constantia" panose="02030602050306030303" pitchFamily="18" charset="0"/>
                <a:ea typeface="Cambria Math" panose="02040503050406030204" pitchFamily="18" charset="0"/>
              </a:rPr>
              <a:t>ф</a:t>
            </a:r>
            <a:r>
              <a:rPr lang="en-US" sz="1800" dirty="0">
                <a:latin typeface="Constantia" panose="02030602050306030303" pitchFamily="18" charset="0"/>
                <a:ea typeface="Cambria Math" panose="02040503050406030204" pitchFamily="18" charset="0"/>
              </a:rPr>
              <a:t> Grid Connection of a PV module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57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553D-623B-4D08-8B29-6E3DFFC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en-IN" dirty="0"/>
              <a:t>DQ Axis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F6E2-23E9-43A3-A10D-C0C623352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696"/>
            <a:ext cx="10515600" cy="5180267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DQ transformations can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 used to rotate the reference frames of AC waveforms such that they become DC signals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EC229-B4AD-4266-82B3-5BA808634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76" y="1710562"/>
            <a:ext cx="6163056" cy="4233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FF53F-D22A-41A2-A6D3-720FCF48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26" y="1879285"/>
            <a:ext cx="2704563" cy="2678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FA6FBE-1B66-45D0-BDC7-39DF5ABABE10}"/>
              </a:ext>
            </a:extLst>
          </p:cNvPr>
          <p:cNvSpPr txBox="1"/>
          <p:nvPr/>
        </p:nvSpPr>
        <p:spPr>
          <a:xfrm>
            <a:off x="8650224" y="4558091"/>
            <a:ext cx="201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Conversion from </a:t>
            </a:r>
            <a:r>
              <a:rPr lang="en-IN" dirty="0" err="1"/>
              <a:t>abc</a:t>
            </a:r>
            <a:r>
              <a:rPr lang="en-IN" dirty="0"/>
              <a:t> to alpha-beta domain</a:t>
            </a:r>
          </a:p>
        </p:txBody>
      </p:sp>
    </p:spTree>
    <p:extLst>
      <p:ext uri="{BB962C8B-B14F-4D97-AF65-F5344CB8AC3E}">
        <p14:creationId xmlns:p14="http://schemas.microsoft.com/office/powerpoint/2010/main" val="407121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F8B8-6FBE-4799-ACB9-E706CCF3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Connection of Inverter to Grid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6928D9-15AA-476D-95D3-4793F0B5D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" t="1612" r="871" b="2699"/>
          <a:stretch/>
        </p:blipFill>
        <p:spPr>
          <a:xfrm>
            <a:off x="838200" y="1949467"/>
            <a:ext cx="10515600" cy="4103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75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0B42-2732-48EA-8D6F-D897812A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Phase Locked Loop Block and DQ Transformation</a:t>
            </a:r>
            <a:b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E87260-D9BC-4245-8965-6493199E3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2182019"/>
            <a:ext cx="8343900" cy="3638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0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B641-665C-4D8A-A5B9-65A5CFB8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Correction and Generation of Gate Pulses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DBFF81-AC7A-48DF-BFC8-3740088CA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6"/>
          <a:stretch/>
        </p:blipFill>
        <p:spPr>
          <a:xfrm>
            <a:off x="2458552" y="1825625"/>
            <a:ext cx="7274895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77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FC45-6C80-495E-A783-F404F1E6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Results: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746B16-2DF9-4F7A-9F14-5B082D6BC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217" y="1590240"/>
            <a:ext cx="10136583" cy="28720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A329C-1B80-4FB0-9C91-533171B502DF}"/>
              </a:ext>
            </a:extLst>
          </p:cNvPr>
          <p:cNvSpPr txBox="1"/>
          <p:nvPr/>
        </p:nvSpPr>
        <p:spPr>
          <a:xfrm>
            <a:off x="4480560" y="4535424"/>
            <a:ext cx="409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Inverter Output Voltage</a:t>
            </a:r>
          </a:p>
        </p:txBody>
      </p:sp>
    </p:spTree>
    <p:extLst>
      <p:ext uri="{BB962C8B-B14F-4D97-AF65-F5344CB8AC3E}">
        <p14:creationId xmlns:p14="http://schemas.microsoft.com/office/powerpoint/2010/main" val="166749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5ED0-75BE-4E3C-BF08-A80C3F5F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and Phase Angle Variation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D50EFE-D89F-4D1D-B037-37E9B6889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183" y="1988970"/>
            <a:ext cx="8757634" cy="4024648"/>
          </a:xfrm>
        </p:spPr>
      </p:pic>
    </p:spTree>
    <p:extLst>
      <p:ext uri="{BB962C8B-B14F-4D97-AF65-F5344CB8AC3E}">
        <p14:creationId xmlns:p14="http://schemas.microsoft.com/office/powerpoint/2010/main" val="71426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5F91-1C8C-4ED3-915A-0B54EAF3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Synchronisation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FD2E3-E78A-4CC1-A3C6-DE38F0D8C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183" y="1976091"/>
            <a:ext cx="8757634" cy="4050406"/>
          </a:xfrm>
        </p:spPr>
      </p:pic>
    </p:spTree>
    <p:extLst>
      <p:ext uri="{BB962C8B-B14F-4D97-AF65-F5344CB8AC3E}">
        <p14:creationId xmlns:p14="http://schemas.microsoft.com/office/powerpoint/2010/main" val="428313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Constantia</vt:lpstr>
      <vt:lpstr>Mongolian Baiti</vt:lpstr>
      <vt:lpstr>Times New Roman</vt:lpstr>
      <vt:lpstr>Office Theme</vt:lpstr>
      <vt:lpstr>What is Electrical Grid?</vt:lpstr>
      <vt:lpstr>Case Study: A grid Connected PV Module</vt:lpstr>
      <vt:lpstr>DQ Axis Theory</vt:lpstr>
      <vt:lpstr>Connection of Inverter to Grid</vt:lpstr>
      <vt:lpstr>Phase Locked Loop Block and DQ Transformation </vt:lpstr>
      <vt:lpstr>Correction and Generation of Gate Pulses</vt:lpstr>
      <vt:lpstr>Simulation Results:</vt:lpstr>
      <vt:lpstr>Frequency and Phase Angle Variation</vt:lpstr>
      <vt:lpstr>Synchronisation Time</vt:lpstr>
      <vt:lpstr>Gate Pulses Supplied to Inverter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9</cp:revision>
  <dcterms:created xsi:type="dcterms:W3CDTF">2021-05-01T12:48:23Z</dcterms:created>
  <dcterms:modified xsi:type="dcterms:W3CDTF">2021-05-01T13:49:41Z</dcterms:modified>
</cp:coreProperties>
</file>