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80" d="100"/>
          <a:sy n="80" d="100"/>
        </p:scale>
        <p:origin x="61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Abinand Parthasarathy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6972300" cy="4953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Mechanical Drawing (all parts to scale)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223260" y="55361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254757" y="55361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D35F0A-A825-1F40-B11C-B070E36E281D}"/>
              </a:ext>
            </a:extLst>
          </p:cNvPr>
          <p:cNvSpPr/>
          <p:nvPr/>
        </p:nvSpPr>
        <p:spPr>
          <a:xfrm>
            <a:off x="2362200" y="1516380"/>
            <a:ext cx="256032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54EBED-1092-F5EC-C699-BE80E1A40AB3}"/>
              </a:ext>
            </a:extLst>
          </p:cNvPr>
          <p:cNvSpPr/>
          <p:nvPr/>
        </p:nvSpPr>
        <p:spPr>
          <a:xfrm>
            <a:off x="2545080" y="1600200"/>
            <a:ext cx="2194560" cy="29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Screen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89BD6C-29C9-0CD0-0B91-551E863B0D9C}"/>
              </a:ext>
            </a:extLst>
          </p:cNvPr>
          <p:cNvSpPr/>
          <p:nvPr/>
        </p:nvSpPr>
        <p:spPr>
          <a:xfrm>
            <a:off x="4338066" y="4649152"/>
            <a:ext cx="365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2F38-C564-CCF5-E4CA-AB8D4FF99B84}"/>
              </a:ext>
            </a:extLst>
          </p:cNvPr>
          <p:cNvSpPr/>
          <p:nvPr/>
        </p:nvSpPr>
        <p:spPr>
          <a:xfrm>
            <a:off x="2613660" y="4649152"/>
            <a:ext cx="365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91D221-3D4A-F1EA-8DC5-A19874993EAF}"/>
              </a:ext>
            </a:extLst>
          </p:cNvPr>
          <p:cNvSpPr/>
          <p:nvPr/>
        </p:nvSpPr>
        <p:spPr>
          <a:xfrm>
            <a:off x="3070860" y="4666488"/>
            <a:ext cx="43891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6E7E2-9B7E-5595-6EE6-F62857D1AF58}"/>
              </a:ext>
            </a:extLst>
          </p:cNvPr>
          <p:cNvSpPr/>
          <p:nvPr/>
        </p:nvSpPr>
        <p:spPr>
          <a:xfrm>
            <a:off x="3794760" y="4666488"/>
            <a:ext cx="438912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AC150F-751F-46FA-BB0A-9DA8CDFFCFFB}"/>
              </a:ext>
            </a:extLst>
          </p:cNvPr>
          <p:cNvSpPr/>
          <p:nvPr/>
        </p:nvSpPr>
        <p:spPr>
          <a:xfrm rot="5400000">
            <a:off x="3619500" y="4951476"/>
            <a:ext cx="45720" cy="822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15DCA2-3398-4303-4D16-6C920EEA00EC}"/>
              </a:ext>
            </a:extLst>
          </p:cNvPr>
          <p:cNvSpPr/>
          <p:nvPr/>
        </p:nvSpPr>
        <p:spPr>
          <a:xfrm rot="5400000">
            <a:off x="3619500" y="4831080"/>
            <a:ext cx="45720" cy="822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2CA91F-9016-019B-AA24-B6C143DEDBEE}"/>
              </a:ext>
            </a:extLst>
          </p:cNvPr>
          <p:cNvSpPr/>
          <p:nvPr/>
        </p:nvSpPr>
        <p:spPr>
          <a:xfrm rot="5400000">
            <a:off x="3619500" y="4716780"/>
            <a:ext cx="45720" cy="822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786933-5D02-1073-CBBB-8549AF8B1808}"/>
              </a:ext>
            </a:extLst>
          </p:cNvPr>
          <p:cNvGrpSpPr/>
          <p:nvPr/>
        </p:nvGrpSpPr>
        <p:grpSpPr>
          <a:xfrm>
            <a:off x="7315200" y="1257300"/>
            <a:ext cx="2560320" cy="3886200"/>
            <a:chOff x="8153400" y="1257300"/>
            <a:chExt cx="2560320" cy="3886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E1A9E4-2232-5BC9-7DA7-2FA7509357C3}"/>
                </a:ext>
              </a:extLst>
            </p:cNvPr>
            <p:cNvSpPr/>
            <p:nvPr/>
          </p:nvSpPr>
          <p:spPr>
            <a:xfrm>
              <a:off x="8153400" y="1485900"/>
              <a:ext cx="256032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002D60-7AA6-1B9C-978D-658E383B0ABD}"/>
                </a:ext>
              </a:extLst>
            </p:cNvPr>
            <p:cNvGrpSpPr/>
            <p:nvPr/>
          </p:nvGrpSpPr>
          <p:grpSpPr>
            <a:xfrm>
              <a:off x="8802624" y="1257300"/>
              <a:ext cx="1261872" cy="2385060"/>
              <a:chOff x="8619744" y="1257300"/>
              <a:chExt cx="1261872" cy="238506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0CBF5D0-8389-7E64-5EAC-146051A2C475}"/>
                  </a:ext>
                </a:extLst>
              </p:cNvPr>
              <p:cNvSpPr/>
              <p:nvPr/>
            </p:nvSpPr>
            <p:spPr>
              <a:xfrm rot="16200000">
                <a:off x="8267700" y="2028444"/>
                <a:ext cx="1965960" cy="12618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Pocket Beagle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16E2D4-7303-D6E7-F626-77C06503DF2D}"/>
                  </a:ext>
                </a:extLst>
              </p:cNvPr>
              <p:cNvSpPr/>
              <p:nvPr/>
            </p:nvSpPr>
            <p:spPr>
              <a:xfrm rot="16200000">
                <a:off x="8945880" y="1303020"/>
                <a:ext cx="621792" cy="53035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USB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DA3F9D-D01D-F196-F3EB-05A0D7CBC27A}"/>
              </a:ext>
            </a:extLst>
          </p:cNvPr>
          <p:cNvGrpSpPr/>
          <p:nvPr/>
        </p:nvGrpSpPr>
        <p:grpSpPr>
          <a:xfrm>
            <a:off x="5318760" y="1516380"/>
            <a:ext cx="266700" cy="1303020"/>
            <a:chOff x="6248400" y="1600200"/>
            <a:chExt cx="152400" cy="1295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438A125-FACF-75C6-5A6D-04B3DA9C6637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160020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B23B7C-6CCC-A181-3C46-55B3466BB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600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8686BB-ED3D-04DF-3C84-AF1C372401C1}"/>
              </a:ext>
            </a:extLst>
          </p:cNvPr>
          <p:cNvGrpSpPr/>
          <p:nvPr/>
        </p:nvGrpSpPr>
        <p:grpSpPr>
          <a:xfrm rot="10800000">
            <a:off x="5318761" y="3886200"/>
            <a:ext cx="266700" cy="1303020"/>
            <a:chOff x="6248400" y="1600200"/>
            <a:chExt cx="152400" cy="12954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0E2134-FBB1-88BE-8777-E42BDC5B8A01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160020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CCBAE8-E343-7D1A-D067-BE23E1025A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600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B5DB087-CFDA-0078-F7BB-4813AC7DE036}"/>
              </a:ext>
            </a:extLst>
          </p:cNvPr>
          <p:cNvSpPr txBox="1"/>
          <p:nvPr/>
        </p:nvSpPr>
        <p:spPr>
          <a:xfrm>
            <a:off x="5271810" y="3135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656E5B-F89A-194B-C2C3-CAC099E4AC47}"/>
              </a:ext>
            </a:extLst>
          </p:cNvPr>
          <p:cNvGrpSpPr/>
          <p:nvPr/>
        </p:nvGrpSpPr>
        <p:grpSpPr>
          <a:xfrm rot="16200000">
            <a:off x="2705100" y="609600"/>
            <a:ext cx="403860" cy="1089660"/>
            <a:chOff x="6248400" y="1600200"/>
            <a:chExt cx="152400" cy="1295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F5EED6-0495-2B7C-2D38-A9735E5623CB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160020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DEA7B3F-E6F4-61B5-9D64-FB0437691392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600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9BC99A-BB60-CAE7-417F-75DBA8C0776E}"/>
              </a:ext>
            </a:extLst>
          </p:cNvPr>
          <p:cNvGrpSpPr/>
          <p:nvPr/>
        </p:nvGrpSpPr>
        <p:grpSpPr>
          <a:xfrm rot="5400000">
            <a:off x="4248150" y="704850"/>
            <a:ext cx="403860" cy="899160"/>
            <a:chOff x="6248400" y="1600200"/>
            <a:chExt cx="152400" cy="12954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A1A1CB5-B03D-88DC-07E4-7058F2042A8D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160020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68AD86F-5F2C-85F7-1EAC-98906C010B8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600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0EC79B8-9857-F15D-0343-CCD6905DE8AC}"/>
              </a:ext>
            </a:extLst>
          </p:cNvPr>
          <p:cNvSpPr txBox="1"/>
          <p:nvPr/>
        </p:nvSpPr>
        <p:spPr>
          <a:xfrm>
            <a:off x="3451860" y="990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2.8”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AA2F8BD-DBBC-48CB-451A-A58FFD0A6F14}"/>
              </a:ext>
            </a:extLst>
          </p:cNvPr>
          <p:cNvGrpSpPr/>
          <p:nvPr/>
        </p:nvGrpSpPr>
        <p:grpSpPr>
          <a:xfrm>
            <a:off x="2613660" y="5219700"/>
            <a:ext cx="381000" cy="152400"/>
            <a:chOff x="3276600" y="5219700"/>
            <a:chExt cx="381000" cy="152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1FA5F7-69E0-5C6D-6096-8FAF38FF2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1CEF763-197E-9F66-BEC6-82BF6C284079}"/>
                </a:ext>
              </a:extLst>
            </p:cNvPr>
            <p:cNvGrpSpPr/>
            <p:nvPr/>
          </p:nvGrpSpPr>
          <p:grpSpPr>
            <a:xfrm>
              <a:off x="3276600" y="5288281"/>
              <a:ext cx="381000" cy="83819"/>
              <a:chOff x="3352800" y="5295900"/>
              <a:chExt cx="342900" cy="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496BEC5-1C18-109C-C921-A36269FEA0B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48050" y="5200650"/>
                <a:ext cx="0" cy="1905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1CEA683-78AE-6D7F-E8C8-ED6A3B46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5200" y="5295900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0D7DEA0-026C-AAD6-BF39-45E093991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EA6EE54-95E8-1B1F-12EE-5713B4DF7AD9}"/>
              </a:ext>
            </a:extLst>
          </p:cNvPr>
          <p:cNvSpPr txBox="1"/>
          <p:nvPr/>
        </p:nvSpPr>
        <p:spPr>
          <a:xfrm>
            <a:off x="2651760" y="5286345"/>
            <a:ext cx="342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0.4”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36A3286-D91F-3D01-9DF7-B649C2824A50}"/>
              </a:ext>
            </a:extLst>
          </p:cNvPr>
          <p:cNvGrpSpPr/>
          <p:nvPr/>
        </p:nvGrpSpPr>
        <p:grpSpPr>
          <a:xfrm>
            <a:off x="3804666" y="5219700"/>
            <a:ext cx="457200" cy="152400"/>
            <a:chOff x="3276600" y="5219700"/>
            <a:chExt cx="381000" cy="1524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7E7EA38-11BE-2360-3FF5-367CD326E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4494EE8-E84B-79F3-FBA9-7C58C10A2F5E}"/>
                </a:ext>
              </a:extLst>
            </p:cNvPr>
            <p:cNvGrpSpPr/>
            <p:nvPr/>
          </p:nvGrpSpPr>
          <p:grpSpPr>
            <a:xfrm>
              <a:off x="3276600" y="5288281"/>
              <a:ext cx="381000" cy="83819"/>
              <a:chOff x="3352800" y="5295900"/>
              <a:chExt cx="342900" cy="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303B90-2140-9D48-A094-4B53A1B0689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48050" y="5200650"/>
                <a:ext cx="0" cy="1905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E688B1A-6766-8714-C18A-39EB78D5F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5200" y="5295900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EC72A6E-29C3-AE34-BE54-12218C39B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5D3B88BF-D1E1-7A30-2635-7E79A4078A4B}"/>
              </a:ext>
            </a:extLst>
          </p:cNvPr>
          <p:cNvSpPr txBox="1"/>
          <p:nvPr/>
        </p:nvSpPr>
        <p:spPr>
          <a:xfrm>
            <a:off x="3842766" y="5257800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0.48”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11CB7D3-DB10-9461-ADD3-E650E7D36D70}"/>
              </a:ext>
            </a:extLst>
          </p:cNvPr>
          <p:cNvGrpSpPr/>
          <p:nvPr/>
        </p:nvGrpSpPr>
        <p:grpSpPr>
          <a:xfrm rot="5400000">
            <a:off x="4907280" y="4800600"/>
            <a:ext cx="457200" cy="152400"/>
            <a:chOff x="3276600" y="5219700"/>
            <a:chExt cx="381000" cy="1524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03BC58-83E2-3D51-32EF-E23997317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FAA4A06-9E76-FC90-059C-8801E97151E1}"/>
                </a:ext>
              </a:extLst>
            </p:cNvPr>
            <p:cNvGrpSpPr/>
            <p:nvPr/>
          </p:nvGrpSpPr>
          <p:grpSpPr>
            <a:xfrm>
              <a:off x="3276600" y="5288281"/>
              <a:ext cx="381000" cy="83819"/>
              <a:chOff x="3352800" y="5295900"/>
              <a:chExt cx="342900" cy="0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673C81-3C0E-DB09-26D0-161A5B4BF7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48050" y="5200650"/>
                <a:ext cx="0" cy="1905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DCF86BC-DFC5-0FC0-5DC5-50E80B43C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5200" y="5295900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42A002-279A-7C79-63E7-0D38B41AF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CECFC67-81AC-4128-B707-BA9D420954C0}"/>
              </a:ext>
            </a:extLst>
          </p:cNvPr>
          <p:cNvSpPr txBox="1"/>
          <p:nvPr/>
        </p:nvSpPr>
        <p:spPr>
          <a:xfrm>
            <a:off x="5097780" y="4762500"/>
            <a:ext cx="4114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0.48”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F7396D-B4EC-177B-0200-6B12613F25E5}"/>
              </a:ext>
            </a:extLst>
          </p:cNvPr>
          <p:cNvGrpSpPr/>
          <p:nvPr/>
        </p:nvGrpSpPr>
        <p:grpSpPr>
          <a:xfrm rot="5400000">
            <a:off x="6019800" y="2514600"/>
            <a:ext cx="1905000" cy="304800"/>
            <a:chOff x="3276600" y="5219700"/>
            <a:chExt cx="381000" cy="1524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B656AC-FE02-EB8D-F1E3-BAA09E7DF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8C1CDDE-13DB-7CD6-3329-F8B9750717D7}"/>
                </a:ext>
              </a:extLst>
            </p:cNvPr>
            <p:cNvGrpSpPr/>
            <p:nvPr/>
          </p:nvGrpSpPr>
          <p:grpSpPr>
            <a:xfrm>
              <a:off x="3276600" y="5288281"/>
              <a:ext cx="381000" cy="83819"/>
              <a:chOff x="3352800" y="5295900"/>
              <a:chExt cx="342900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21A84C0-F152-6C16-8979-2CBFB224A0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48050" y="5200650"/>
                <a:ext cx="0" cy="1905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0A9A3F7-9729-7296-1961-03CB7FA0A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5200" y="5295900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34F0CA-9DE4-91BC-52B0-679974B28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52197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2B9FF65-0079-A41D-011C-C34F75363551}"/>
              </a:ext>
            </a:extLst>
          </p:cNvPr>
          <p:cNvSpPr txBox="1"/>
          <p:nvPr/>
        </p:nvSpPr>
        <p:spPr>
          <a:xfrm>
            <a:off x="6248400" y="25527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1.375”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10189</TotalTime>
  <Words>131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 (all parts to scale)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abi partha</cp:lastModifiedBy>
  <cp:revision>417</cp:revision>
  <dcterms:created xsi:type="dcterms:W3CDTF">2018-01-09T20:24:50Z</dcterms:created>
  <dcterms:modified xsi:type="dcterms:W3CDTF">2022-12-13T03:50:31Z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