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9067A5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87931" autoAdjust="0"/>
  </p:normalViewPr>
  <p:slideViewPr>
    <p:cSldViewPr snapToGrid="0">
      <p:cViewPr>
        <p:scale>
          <a:sx n="110" d="100"/>
          <a:sy n="110" d="100"/>
        </p:scale>
        <p:origin x="47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4251"/>
              </p:ext>
            </p:extLst>
          </p:nvPr>
        </p:nvGraphicFramePr>
        <p:xfrm>
          <a:off x="5699191" y="325698"/>
          <a:ext cx="6142290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17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163825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1:30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4:30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Hayley Orrantia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649307" y="3959352"/>
            <a:ext cx="491845" cy="930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352" y="4546049"/>
            <a:ext cx="2003676" cy="1986253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71" y="4807709"/>
            <a:ext cx="1137836" cy="14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1931"/>
              </p:ext>
            </p:extLst>
          </p:nvPr>
        </p:nvGraphicFramePr>
        <p:xfrm>
          <a:off x="149392" y="9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4" y="4413592"/>
            <a:ext cx="1549560" cy="19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6331"/>
              </p:ext>
            </p:extLst>
          </p:nvPr>
        </p:nvGraphicFramePr>
        <p:xfrm>
          <a:off x="5699190" y="95698"/>
          <a:ext cx="6343417" cy="6666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38411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3558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AM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and GitHub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716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532492" y="4381958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47" y="4381958"/>
            <a:ext cx="2232930" cy="22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A4D64-A56B-4EFA-A8BD-364589E0E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1" y="3042053"/>
            <a:ext cx="1549560" cy="1549560"/>
          </a:xfrm>
          <a:prstGeom prst="rect">
            <a:avLst/>
          </a:prstGeom>
        </p:spPr>
      </p:pic>
      <p:pic>
        <p:nvPicPr>
          <p:cNvPr id="11" name="Picture 10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F95380C7-CEA2-4687-B61D-C506CC03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4" y="2555247"/>
            <a:ext cx="873753" cy="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33618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</a:t>
                      </a:r>
                      <a:r>
                        <a:rPr lang="en-US" sz="3600" dirty="0" err="1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Godchaux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315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Rob Covington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42145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38944-79DA-48C2-8633-7D8DDFAB1312}"/>
              </a:ext>
            </a:extLst>
          </p:cNvPr>
          <p:cNvCxnSpPr>
            <a:cxnSpLocks/>
          </p:cNvCxnSpPr>
          <p:nvPr/>
        </p:nvCxnSpPr>
        <p:spPr>
          <a:xfrm>
            <a:off x="5911273" y="4230255"/>
            <a:ext cx="5902036" cy="400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E2BEB-E38D-4D44-9ED5-9D78FC71EF1F}"/>
              </a:ext>
            </a:extLst>
          </p:cNvPr>
          <p:cNvCxnSpPr>
            <a:cxnSpLocks/>
          </p:cNvCxnSpPr>
          <p:nvPr/>
        </p:nvCxnSpPr>
        <p:spPr>
          <a:xfrm flipV="1">
            <a:off x="5911273" y="4100945"/>
            <a:ext cx="5818909" cy="530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1222</Words>
  <Application>Microsoft Office PowerPoint</Application>
  <PresentationFormat>Widescreen</PresentationFormat>
  <Paragraphs>420</Paragraphs>
  <Slides>14</Slides>
  <Notes>14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28</cp:revision>
  <dcterms:created xsi:type="dcterms:W3CDTF">2020-03-20T21:26:33Z</dcterms:created>
  <dcterms:modified xsi:type="dcterms:W3CDTF">2020-05-26T15:17:24Z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