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270"/>
    <a:srgbClr val="22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24225" y="3556000"/>
            <a:ext cx="62388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教学风格：亲切自然，朴素无华，娓娓道来，细细诱导，师生在平等、协作、和谐的气氛下进行交流，将对知识的渴求和探索融于简朴、真实的情景之中。</a:t>
            </a:r>
            <a:endParaRPr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endParaRPr lang="zh-CN" altLang="en-US" sz="16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8828" cy="2482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3172" y="0"/>
            <a:ext cx="2188828" cy="24828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856161" y="4522161"/>
            <a:ext cx="2188828" cy="2482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618" y="4522161"/>
            <a:ext cx="2188828" cy="2482850"/>
          </a:xfrm>
          <a:prstGeom prst="rect">
            <a:avLst/>
          </a:prstGeom>
        </p:spPr>
      </p:pic>
      <p:sp>
        <p:nvSpPr>
          <p:cNvPr id="1073744911" name="直线 1028"/>
          <p:cNvSpPr/>
          <p:nvPr/>
        </p:nvSpPr>
        <p:spPr>
          <a:xfrm flipV="1">
            <a:off x="377825" y="937260"/>
            <a:ext cx="11436350" cy="20320"/>
          </a:xfrm>
          <a:prstGeom prst="line">
            <a:avLst/>
          </a:prstGeom>
          <a:ln w="38100" cap="flat" cmpd="sng">
            <a:solidFill>
              <a:srgbClr val="1F747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" name="文本框 113"/>
          <p:cNvSpPr txBox="1"/>
          <p:nvPr/>
        </p:nvSpPr>
        <p:spPr>
          <a:xfrm>
            <a:off x="3469005" y="641477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altLang="zh-CN" sz="1200" b="0" dirty="0">
                <a:solidFill>
                  <a:srgbClr val="1F74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   </a:t>
            </a:r>
            <a:r>
              <a:rPr lang="zh-CN" altLang="en-US" sz="1200" b="0" dirty="0">
                <a:solidFill>
                  <a:srgbClr val="1F74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成长为梦想中的自己  </a:t>
            </a:r>
            <a:r>
              <a:rPr lang="en-US" altLang="zh-CN" sz="1200" b="0" dirty="0">
                <a:solidFill>
                  <a:srgbClr val="1F74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endParaRPr lang="en-US" altLang="zh-CN" sz="1200" b="0" dirty="0">
              <a:solidFill>
                <a:srgbClr val="1F747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无底色logo.png"/>
          <p:cNvPicPr>
            <a:picLocks noChangeAspect="1"/>
          </p:cNvPicPr>
          <p:nvPr/>
        </p:nvPicPr>
        <p:blipFill>
          <a:blip r:embed="rId2" cstate="print"/>
          <a:srcRect l="28876" t="26039" r="30497" b="36784"/>
          <a:stretch>
            <a:fillRect/>
          </a:stretch>
        </p:blipFill>
        <p:spPr>
          <a:xfrm>
            <a:off x="4907579" y="180452"/>
            <a:ext cx="799424" cy="73152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1151068" y="150606"/>
            <a:ext cx="21515" cy="699247"/>
          </a:xfrm>
          <a:prstGeom prst="line">
            <a:avLst/>
          </a:prstGeom>
          <a:ln>
            <a:solidFill>
              <a:srgbClr val="1F74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无底色青藤教育.png"/>
          <p:cNvPicPr>
            <a:picLocks noChangeAspect="1"/>
          </p:cNvPicPr>
          <p:nvPr/>
        </p:nvPicPr>
        <p:blipFill>
          <a:blip r:embed="rId3" cstate="print"/>
          <a:srcRect l="24484" t="38275" r="23908" b="38980"/>
          <a:stretch>
            <a:fillRect/>
          </a:stretch>
        </p:blipFill>
        <p:spPr>
          <a:xfrm>
            <a:off x="5932879" y="399416"/>
            <a:ext cx="1021977" cy="4504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56280" y="1523365"/>
            <a:ext cx="1548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F7270"/>
                </a:solidFill>
              </a:rPr>
              <a:t>杨志鹏</a:t>
            </a:r>
            <a:r>
              <a:rPr lang="zh-CN" altLang="en-US" sz="2800" b="1">
                <a:solidFill>
                  <a:srgbClr val="2F7270"/>
                </a:solidFill>
              </a:rPr>
              <a:t> </a:t>
            </a:r>
            <a:r>
              <a:rPr lang="zh-CN" altLang="en-US" sz="3200" b="1">
                <a:solidFill>
                  <a:srgbClr val="2F7270"/>
                </a:solidFill>
              </a:rPr>
              <a:t> </a:t>
            </a:r>
            <a:endParaRPr lang="zh-CN" altLang="en-US" sz="3200" b="1">
              <a:solidFill>
                <a:srgbClr val="2F727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4225" y="2220595"/>
            <a:ext cx="5529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教学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&amp;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教研介绍：毕业于上海交通大学，</a:t>
            </a:r>
            <a:endParaRPr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年小初高教学经验</a:t>
            </a:r>
            <a:endParaRPr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4225" y="5231765"/>
            <a:ext cx="6809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擅长课程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中高考冲刺班课程，初高中同步课程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</a:t>
            </a:r>
            <a:endParaRPr lang="zh-CN" altLang="en-US" sz="1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4900" y="1614805"/>
            <a:ext cx="4943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2F7270"/>
                </a:solidFill>
              </a:rPr>
              <a:t>青藤教育 </a:t>
            </a:r>
            <a:r>
              <a:rPr lang="en-US" altLang="zh-CN" sz="1600" b="1">
                <a:solidFill>
                  <a:srgbClr val="2F7270"/>
                </a:solidFill>
              </a:rPr>
              <a:t>· </a:t>
            </a:r>
            <a:r>
              <a:rPr lang="zh-CN" altLang="en-US" sz="1600" b="1">
                <a:solidFill>
                  <a:srgbClr val="2F7270"/>
                </a:solidFill>
              </a:rPr>
              <a:t>教学部      化学</a:t>
            </a:r>
            <a:r>
              <a:rPr lang="zh-CN" altLang="en-US" sz="1600" b="1">
                <a:solidFill>
                  <a:srgbClr val="2F7270"/>
                </a:solidFill>
              </a:rPr>
              <a:t>教师</a:t>
            </a:r>
            <a:endParaRPr lang="zh-CN" altLang="en-US" sz="1600" b="1">
              <a:solidFill>
                <a:srgbClr val="2F727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86198</dc:creator>
  <cp:lastModifiedBy>卖几个羊</cp:lastModifiedBy>
  <cp:revision>19</cp:revision>
  <dcterms:created xsi:type="dcterms:W3CDTF">2021-03-03T13:06:00Z</dcterms:created>
  <dcterms:modified xsi:type="dcterms:W3CDTF">2021-05-18T11:36:21Z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E38CAC3CA7004E4089B5F44D5E8AF19C</vt:lpwstr>
  </property>
</Properties>
</file>