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490" r:id="rId4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30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10.336米水柱  水银密度13.6g/cm^3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一、它是快速,准确解答试题的重要环节。仔细研读题目，把题目中的关键字眼做记号</a:t>
            </a:r>
            <a:endParaRPr lang="zh-CN" altLang="en-US"/>
          </a:p>
          <a:p>
            <a:r>
              <a:rPr lang="zh-CN" altLang="en-US"/>
              <a:t>二、要合理安排答题时间,稳中求快。考试时间紧,不可草草完成试卷,不要想着等做完了再检查再修改,要力争一次成功。</a:t>
            </a:r>
            <a:endParaRPr lang="zh-CN" altLang="en-US"/>
          </a:p>
          <a:p>
            <a:r>
              <a:rPr lang="zh-CN" altLang="en-US"/>
              <a:t>时间安排要留有余地,要有足够时间检查试卷,同时严格理化规定时间答题（物理80分钟、化学60分钟），切不可做物理时想着化学还没做，做化学时想着物理还没做完。</a:t>
            </a:r>
            <a:endParaRPr lang="zh-CN" altLang="en-US"/>
          </a:p>
          <a:p>
            <a:r>
              <a:rPr lang="zh-CN" altLang="en-US"/>
              <a:t>遇到难题可先放下，不要因为这一小题而使整套试卷不能完成。可把不会做或不能确定答案的题目做上记号，等全套试卷做完若有剩余时间再回来做。</a:t>
            </a:r>
            <a:endParaRPr lang="zh-CN" altLang="en-US"/>
          </a:p>
          <a:p>
            <a:r>
              <a:rPr lang="zh-CN" altLang="en-US"/>
              <a:t>三、切不可为省时间对一看就会的题草草作答,这样容易使会做的题丢分,不会做的题也得不到分。</a:t>
            </a:r>
            <a:endParaRPr lang="zh-CN" altLang="en-US"/>
          </a:p>
          <a:p>
            <a:r>
              <a:rPr lang="zh-CN" altLang="en-US"/>
              <a:t>四、一要检查试题是否全部答完，有无漏答或没有答全的；二要检查解题步骤是否完整、是否规范，检查时要认真细致，要有耐心，避免出现由于粗枝大叶而造成的一些错误；三要根据实际情况来判断答案是否合理。     （1)先根据自己平时考试曾经出现的问题,有针对性地检查.   </a:t>
            </a:r>
            <a:endParaRPr lang="zh-CN" altLang="en-US"/>
          </a:p>
          <a:p>
            <a:r>
              <a:rPr lang="zh-CN" altLang="en-US"/>
              <a:t>  （2)查化学方程式(是否配平,是否注明条件,是否标明气体或沉淀生成等).     </a:t>
            </a:r>
            <a:endParaRPr lang="zh-CN" altLang="en-US"/>
          </a:p>
          <a:p>
            <a:r>
              <a:rPr lang="zh-CN" altLang="en-US"/>
              <a:t>（3)查括号内的要求,有无按括号内的要求作答.   </a:t>
            </a:r>
            <a:endParaRPr lang="zh-CN" altLang="en-US"/>
          </a:p>
          <a:p>
            <a:r>
              <a:rPr lang="zh-CN" altLang="en-US"/>
              <a:t>  （4)有无未完成的试题,特别是做了记号的题目,看试卷反面有没有题未做.     </a:t>
            </a:r>
            <a:endParaRPr lang="zh-CN" altLang="en-US"/>
          </a:p>
          <a:p>
            <a:r>
              <a:rPr lang="zh-CN" altLang="en-US"/>
              <a:t>（5)查化学计算,相对分子质量的准确性,数据的准确性,步骤的完整性.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一、题目至少读三遍，第一遍快读题，弄清题目的大致意思，第二遍根据题目意思选出答案，第三遍再把答案带入题目，看是否符合题目要求。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“石蕊”写成“石芯”，“碳”和“炭”不分，“饱和”写成“饱合”，“长颈漏斗”写成“长劲漏斗”等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3690" y="1658303"/>
            <a:ext cx="9144000" cy="2387600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Chapter10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915" y="562959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2016.5.2</a:t>
            </a:r>
            <a:r>
              <a:rPr lang="en-US">
                <a:solidFill>
                  <a:schemeClr val="tx2"/>
                </a:solidFill>
                <a:sym typeface="+mn-ea"/>
              </a:rPr>
              <a:t>7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1114425"/>
            <a:ext cx="1216215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95580"/>
            <a:ext cx="12028805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2503170"/>
            <a:ext cx="1224788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843280"/>
            <a:ext cx="11981180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529080"/>
            <a:ext cx="12019280" cy="3799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" y="1948180"/>
            <a:ext cx="12143105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31750"/>
            <a:ext cx="9888855" cy="6730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102235"/>
            <a:ext cx="9913620" cy="6691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237490"/>
            <a:ext cx="11419205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1595120"/>
            <a:ext cx="11209655" cy="2105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" y="3717925"/>
            <a:ext cx="11447780" cy="2685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40" y="587152"/>
            <a:ext cx="7809201" cy="640800"/>
          </a:xfrm>
        </p:spPr>
        <p:txBody>
          <a:bodyPr/>
          <a:p>
            <a:r>
              <a:rPr lang="zh-CN" altLang="en-US"/>
              <a:t>答题技巧及注意事项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598930"/>
            <a:ext cx="8811895" cy="4636135"/>
          </a:xfrm>
        </p:spPr>
        <p:txBody>
          <a:bodyPr/>
          <a:p>
            <a:r>
              <a:rPr lang="zh-CN" altLang="en-US"/>
              <a:t>总体要求</a:t>
            </a:r>
            <a:endParaRPr lang="zh-CN" altLang="en-US"/>
          </a:p>
          <a:p>
            <a:r>
              <a:rPr lang="zh-CN" altLang="en-US"/>
              <a:t>一、认真审题 </a:t>
            </a:r>
            <a:endParaRPr lang="zh-CN" altLang="en-US"/>
          </a:p>
          <a:p>
            <a:r>
              <a:rPr lang="zh-CN" altLang="en-US"/>
              <a:t>二、合理安排时间</a:t>
            </a:r>
            <a:endParaRPr lang="zh-CN" altLang="en-US"/>
          </a:p>
          <a:p>
            <a:r>
              <a:rPr lang="zh-CN" altLang="en-US"/>
              <a:t>三、字迹清楚卷面整洁</a:t>
            </a:r>
            <a:endParaRPr lang="zh-CN" altLang="en-US"/>
          </a:p>
          <a:p>
            <a:r>
              <a:rPr lang="zh-CN" altLang="en-US"/>
              <a:t>四、认真检查，改正错误</a:t>
            </a:r>
            <a:endParaRPr lang="zh-CN" altLang="en-US"/>
          </a:p>
          <a:p>
            <a:r>
              <a:rPr lang="zh-CN" altLang="en-US"/>
              <a:t>五、先易后难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520" y="653192"/>
            <a:ext cx="7809201" cy="640800"/>
          </a:xfrm>
        </p:spPr>
        <p:txBody>
          <a:bodyPr/>
          <a:p>
            <a:r>
              <a:rPr lang="zh-CN" altLang="en-US"/>
              <a:t>具体题型技巧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505" y="1574165"/>
            <a:ext cx="8876665" cy="4660265"/>
          </a:xfrm>
        </p:spPr>
        <p:txBody>
          <a:bodyPr/>
          <a:p>
            <a:r>
              <a:rPr lang="zh-CN" altLang="en-US"/>
              <a:t>一、选择题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注意题干中的关键字：“正确”、“不正确”、“错误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  <a:p>
            <a:pPr lvl="1"/>
            <a:r>
              <a:rPr lang="zh-CN" altLang="en-US"/>
              <a:t>注意选项中的关键词：足量的xx、过量的xx、适量的xx，一定是、不一定是……等</a:t>
            </a:r>
            <a:endParaRPr lang="zh-CN" altLang="en-US"/>
          </a:p>
          <a:p>
            <a:pPr lvl="1"/>
            <a:r>
              <a:rPr lang="zh-CN" altLang="en-US"/>
              <a:t>题目读三遍</a:t>
            </a:r>
            <a:endParaRPr lang="zh-CN" altLang="en-US"/>
          </a:p>
          <a:p>
            <a:pPr lvl="1"/>
            <a:r>
              <a:rPr lang="zh-CN" altLang="en-US"/>
              <a:t>注意把握时间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471805"/>
            <a:ext cx="11638280" cy="5914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2"/>
          <p:cNvSpPr>
            <a:spLocks noGrp="1"/>
          </p:cNvSpPr>
          <p:nvPr/>
        </p:nvSpPr>
        <p:spPr>
          <a:xfrm>
            <a:off x="485140" y="1575435"/>
            <a:ext cx="9886315" cy="4660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二、填空题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1.</a:t>
            </a:r>
            <a:r>
              <a:rPr lang="zh-CN" altLang="en-US"/>
              <a:t>元素名称</a:t>
            </a:r>
            <a:r>
              <a:rPr lang="en-US" altLang="zh-CN"/>
              <a:t>-</a:t>
            </a:r>
            <a:r>
              <a:rPr lang="zh-CN" altLang="en-US"/>
              <a:t>元素符号；化学式</a:t>
            </a:r>
            <a:r>
              <a:rPr lang="en-US" altLang="zh-CN"/>
              <a:t>-</a:t>
            </a:r>
            <a:r>
              <a:rPr lang="zh-CN" altLang="en-US"/>
              <a:t>物质名称，如果题目没要求你是写名称还是化学式，最好写名称，以免化学式写错或写得不规范造成扣分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填序号的不要写物质名称或化学式</a:t>
            </a:r>
            <a:endParaRPr lang="zh-CN" altLang="en-US"/>
          </a:p>
          <a:p>
            <a:pPr lvl="1"/>
            <a:r>
              <a:rPr lang="en-US" altLang="zh-CN"/>
              <a:t>3.</a:t>
            </a:r>
            <a:r>
              <a:rPr lang="zh-CN" altLang="en-US"/>
              <a:t>错别字</a:t>
            </a:r>
            <a:endParaRPr lang="zh-CN" altLang="en-US"/>
          </a:p>
          <a:p>
            <a:pPr lvl="1"/>
            <a:r>
              <a:rPr lang="en-US" altLang="zh-CN"/>
              <a:t>4.规范化学用语的书写</a:t>
            </a:r>
            <a:r>
              <a:rPr lang="zh-CN" altLang="en-US"/>
              <a:t>，</a:t>
            </a:r>
            <a:r>
              <a:rPr lang="en-US" altLang="zh-CN"/>
              <a:t>如元素符号别忘记了大小写的原则，化学方程式要记住配平，状态符号不要漏标注，反应条件要写清等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关键词：选“是”或“不是”；“能”或“不能”；“一定”或“不一定”，从大到小后从小到大，填序号、填名称、填化学式等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553845"/>
            <a:ext cx="9920605" cy="4117975"/>
          </a:xfrm>
        </p:spPr>
        <p:txBody>
          <a:bodyPr>
            <a:normAutofit lnSpcReduction="10000"/>
          </a:bodyPr>
          <a:p>
            <a:r>
              <a:rPr lang="zh-CN" altLang="en-US"/>
              <a:t>三、实验题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1.弄清实验目的</a:t>
            </a:r>
            <a:r>
              <a:rPr lang="zh-CN" altLang="en-US"/>
              <a:t>：</a:t>
            </a:r>
            <a:r>
              <a:rPr lang="en-US" altLang="zh-CN"/>
              <a:t>所有实验方案的设计、反思与评价都围绕着实验的目的来展开的</a:t>
            </a:r>
            <a:r>
              <a:rPr lang="zh-CN" altLang="en-US"/>
              <a:t>，</a:t>
            </a:r>
            <a:r>
              <a:rPr lang="en-US" altLang="zh-CN"/>
              <a:t>在把握不准实验目的时，可以通过通读题目的实验设计、实验步骤等，以明确实验目的；</a:t>
            </a:r>
            <a:endParaRPr lang="en-US" altLang="zh-CN"/>
          </a:p>
          <a:p>
            <a:pPr lvl="1"/>
            <a:r>
              <a:rPr lang="en-US" altLang="zh-CN"/>
              <a:t>2.在进行实验评价时要从实验目的是否达到，实验方案是否简单、安全</a:t>
            </a:r>
            <a:r>
              <a:rPr lang="zh-CN" altLang="en-US"/>
              <a:t>、</a:t>
            </a:r>
            <a:r>
              <a:rPr lang="en-US" altLang="zh-CN"/>
              <a:t>快速</a:t>
            </a:r>
            <a:r>
              <a:rPr lang="zh-CN" altLang="en-US"/>
              <a:t>、</a:t>
            </a:r>
            <a:r>
              <a:rPr lang="en-US" altLang="zh-CN"/>
              <a:t>环保、经济，实验现象是否与实验结论相符等各个层面进行比较，得出结论。 </a:t>
            </a:r>
            <a:endParaRPr lang="en-US" altLang="zh-CN"/>
          </a:p>
          <a:p>
            <a:pPr lvl="1"/>
            <a:r>
              <a:rPr lang="en-US" altLang="zh-CN"/>
              <a:t>3.化学实验基本操作,要弄清是选发生装置还是收集装置，还是制取装置。 </a:t>
            </a:r>
            <a:endParaRPr lang="en-US" altLang="zh-CN"/>
          </a:p>
          <a:p>
            <a:pPr lvl="1"/>
            <a:r>
              <a:rPr lang="en-US" altLang="zh-CN"/>
              <a:t>4.做实验探究题时要认真阅读，题目所给信息，如少量、足量、适量、过量；有无现象，沉淀、气泡，沉淀的颜色（白色、蓝色等）；溶液的颜色（浅绿色、棕黄色、蓝色等），要先取样再操作，描述变化时要“….变为…”。指错时要写“不能…”或改正时要写“应当…”。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2"/>
          <p:cNvSpPr>
            <a:spLocks noGrp="1"/>
          </p:cNvSpPr>
          <p:nvPr/>
        </p:nvSpPr>
        <p:spPr>
          <a:xfrm>
            <a:off x="485140" y="1575435"/>
            <a:ext cx="9886315" cy="4660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四、推断题</a:t>
            </a:r>
            <a:r>
              <a:rPr lang="en-US" altLang="zh-CN"/>
              <a:t>—</a:t>
            </a:r>
            <a:r>
              <a:rPr lang="zh-CN" altLang="en-US"/>
              <a:t>找到突破口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推断题的突破口是一眼就能认出来的物质或反应，如</a:t>
            </a:r>
            <a:endParaRPr lang="zh-CN" altLang="en-US"/>
          </a:p>
          <a:p>
            <a:pPr lvl="1"/>
            <a:r>
              <a:rPr lang="zh-CN" altLang="en-US"/>
              <a:t>一些特殊颜色的物质（如黑色固体有铁粉、碳粉，CuO粉末、Fe3O4粉末或某些离子的颜色如Fe2+浅绿色、Cu2+蓝色和各种沉淀的颜色等）</a:t>
            </a:r>
            <a:endParaRPr lang="zh-CN" altLang="en-US"/>
          </a:p>
          <a:p>
            <a:pPr lvl="1"/>
            <a:r>
              <a:rPr lang="zh-CN" altLang="en-US"/>
              <a:t>特殊性质（如CO，H2，C高温下的还原性，CaO与水反应放出大量的热等）</a:t>
            </a:r>
            <a:endParaRPr lang="zh-CN" altLang="en-US"/>
          </a:p>
          <a:p>
            <a:pPr lvl="1"/>
            <a:r>
              <a:rPr lang="zh-CN" altLang="en-US"/>
              <a:t>典型用途（如作干燥剂的CaO，焙制糕点、治疗胃酸的NaHCO3，做建筑材料的或补钙剂的CaCO3等）</a:t>
            </a:r>
            <a:endParaRPr lang="zh-CN" altLang="en-US"/>
          </a:p>
          <a:p>
            <a:pPr lvl="1"/>
            <a:r>
              <a:rPr lang="zh-CN" altLang="en-US"/>
              <a:t>反应的特殊条件（水通电分解，CO或C在高温下还原CuO、Fe2O3等）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2"/>
          <p:cNvSpPr>
            <a:spLocks noGrp="1"/>
          </p:cNvSpPr>
          <p:nvPr/>
        </p:nvSpPr>
        <p:spPr>
          <a:xfrm>
            <a:off x="485140" y="1575435"/>
            <a:ext cx="9886315" cy="4660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五、计算题</a:t>
            </a:r>
            <a:r>
              <a:rPr lang="en-US" altLang="zh-CN"/>
              <a:t>—</a:t>
            </a:r>
            <a:r>
              <a:rPr lang="zh-CN" altLang="en-US"/>
              <a:t>找准已知、所求，分步计算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1.化学方程式要写完整</a:t>
            </a:r>
            <a:r>
              <a:rPr lang="zh-CN" altLang="en-US"/>
              <a:t>，相对原子质量要用试卷上的</a:t>
            </a:r>
            <a:endParaRPr lang="zh-CN" altLang="en-US"/>
          </a:p>
          <a:p>
            <a:pPr lvl="1"/>
            <a:r>
              <a:rPr lang="en-US" altLang="zh-CN"/>
              <a:t>2.综合计算题“分步给分”</a:t>
            </a:r>
            <a:r>
              <a:rPr lang="zh-CN" altLang="en-US"/>
              <a:t>，</a:t>
            </a:r>
            <a:r>
              <a:rPr lang="en-US" altLang="zh-CN"/>
              <a:t>“不全会不等于全不会”，哪怕写对化学方程式也能得到一定的分数</a:t>
            </a:r>
            <a:endParaRPr lang="en-US" altLang="zh-CN"/>
          </a:p>
          <a:p>
            <a:pPr lvl="1"/>
            <a:r>
              <a:rPr lang="en-US" altLang="zh-CN"/>
              <a:t>3.注意步骤清晰，解、设、列、答齐全，书写格式和单位、有效数字（要看清结果保留几位小数）等都应规范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上周错题讲解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228600"/>
            <a:ext cx="11371580" cy="6400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666750"/>
            <a:ext cx="11895455" cy="5523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245110"/>
            <a:ext cx="12053570" cy="2467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" y="2707640"/>
            <a:ext cx="12066905" cy="3856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781050"/>
            <a:ext cx="11933555" cy="5295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367030"/>
            <a:ext cx="12066905" cy="6123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6985"/>
            <a:ext cx="11571605" cy="1495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" y="1491615"/>
            <a:ext cx="1219073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1123950"/>
            <a:ext cx="12066905" cy="46094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Kingsoft Office WPP</Application>
  <PresentationFormat>宽屏</PresentationFormat>
  <Paragraphs>56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魔识985学堂周末理综课程 Chapter9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上周错题讲解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MagicYang</cp:lastModifiedBy>
  <cp:revision>38</cp:revision>
  <dcterms:created xsi:type="dcterms:W3CDTF">2015-05-05T08:02:00Z</dcterms:created>
  <dcterms:modified xsi:type="dcterms:W3CDTF">2016-05-27T04:14:04Z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