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3" r:id="rId10"/>
    <p:sldId id="266" r:id="rId11"/>
    <p:sldId id="262" r:id="rId12"/>
    <p:sldId id="264" r:id="rId13"/>
    <p:sldId id="265" r:id="rId14"/>
    <p:sldId id="267" r:id="rId15"/>
    <p:sldId id="271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2013-14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2014-29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2012-14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3690" y="1658303"/>
            <a:ext cx="9144000" cy="2387600"/>
          </a:xfrm>
        </p:spPr>
        <p:txBody>
          <a:bodyPr/>
          <a:p>
            <a:r>
              <a:rPr lang="zh-CN" altLang="en-US">
                <a:sym typeface="+mn-ea"/>
              </a:rPr>
              <a:t>魔识</a:t>
            </a:r>
            <a:r>
              <a:rPr lang="en-US" altLang="zh-CN">
                <a:sym typeface="+mn-ea"/>
              </a:rPr>
              <a:t>985</a:t>
            </a:r>
            <a:r>
              <a:rPr lang="zh-CN" altLang="en-US">
                <a:sym typeface="+mn-ea"/>
              </a:rPr>
              <a:t>学堂周末理综课程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Chapter5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486759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tx2"/>
                </a:solidFill>
                <a:sym typeface="+mn-ea"/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2016.4.15</a:t>
            </a:r>
            <a:endParaRPr lang="en-US" altLang="zh-CN">
              <a:solidFill>
                <a:schemeClr val="tx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" y="379095"/>
            <a:ext cx="11744325" cy="798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478915"/>
            <a:ext cx="6369685" cy="4159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190" y="706120"/>
            <a:ext cx="11193780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/>
              <a:t>笔记总结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895" y="320040"/>
            <a:ext cx="11150600" cy="1099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5" y="1789430"/>
            <a:ext cx="5857240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855" y="387985"/>
            <a:ext cx="10156825" cy="62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5" y="1638935"/>
            <a:ext cx="5377815" cy="4220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135" y="349250"/>
            <a:ext cx="11289030" cy="1682115"/>
          </a:xfrm>
          <a:prstGeom prst="rect">
            <a:avLst/>
          </a:prstGeom>
        </p:spPr>
      </p:pic>
      <p:pic>
        <p:nvPicPr>
          <p:cNvPr id="-2147482579" name="图片 -21474825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95" y="1964690"/>
            <a:ext cx="1817370" cy="42748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294005"/>
            <a:ext cx="11726545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558290"/>
            <a:ext cx="5713730" cy="4029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070" y="447675"/>
            <a:ext cx="11400790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494155"/>
            <a:ext cx="3732530" cy="4297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/>
              <a:t>笔记总结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实验题</a:t>
            </a:r>
            <a:r>
              <a:rPr lang="en-US" altLang="zh-CN"/>
              <a:t>—</a:t>
            </a:r>
            <a:r>
              <a:rPr lang="zh-CN" altLang="en-US"/>
              <a:t>测量读数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非选择题</a:t>
            </a:r>
            <a:r>
              <a:rPr lang="en-US" altLang="zh-CN"/>
              <a:t>—</a:t>
            </a:r>
            <a:r>
              <a:rPr lang="zh-CN" altLang="en-US"/>
              <a:t>物理部分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4075"/>
          </a:xfrm>
        </p:spPr>
        <p:txBody>
          <a:bodyPr>
            <a:normAutofit lnSpcReduction="10000"/>
          </a:bodyPr>
          <a:p>
            <a:r>
              <a:rPr lang="zh-CN" altLang="en-US"/>
              <a:t>作图题</a:t>
            </a:r>
            <a:endParaRPr lang="zh-CN" altLang="en-US"/>
          </a:p>
          <a:p>
            <a:pPr lvl="1"/>
            <a:r>
              <a:rPr lang="zh-CN" altLang="en-US" sz="2400"/>
              <a:t>光学</a:t>
            </a:r>
            <a:endParaRPr lang="zh-CN" altLang="en-US" sz="2400"/>
          </a:p>
          <a:p>
            <a:pPr lvl="1"/>
            <a:r>
              <a:rPr lang="zh-CN" altLang="en-US" sz="2400"/>
              <a:t>电学</a:t>
            </a:r>
            <a:endParaRPr lang="zh-CN" altLang="en-US" sz="2400"/>
          </a:p>
          <a:p>
            <a:pPr lvl="1"/>
            <a:r>
              <a:rPr lang="zh-CN" altLang="en-US" sz="2400"/>
              <a:t>力学</a:t>
            </a:r>
            <a:endParaRPr lang="zh-CN" altLang="en-US" sz="2400"/>
          </a:p>
          <a:p>
            <a:r>
              <a:rPr lang="zh-CN" altLang="en-US"/>
              <a:t>实验题</a:t>
            </a:r>
            <a:endParaRPr lang="zh-CN" altLang="en-US"/>
          </a:p>
          <a:p>
            <a:pPr lvl="1"/>
            <a:r>
              <a:rPr lang="zh-CN" altLang="en-US" sz="2400"/>
              <a:t>测量读数</a:t>
            </a:r>
            <a:endParaRPr lang="zh-CN" altLang="en-US" sz="2400"/>
          </a:p>
          <a:p>
            <a:pPr lvl="1"/>
            <a:r>
              <a:rPr lang="zh-CN" altLang="en-US" sz="2400"/>
              <a:t>探究性实验</a:t>
            </a:r>
            <a:endParaRPr lang="zh-CN" altLang="en-US" sz="2400"/>
          </a:p>
          <a:p>
            <a:pPr lvl="2"/>
            <a:r>
              <a:rPr lang="zh-CN" altLang="en-US" sz="2000"/>
              <a:t>电学实验</a:t>
            </a:r>
            <a:endParaRPr lang="zh-CN" altLang="en-US" sz="2000"/>
          </a:p>
          <a:p>
            <a:pPr lvl="2"/>
            <a:r>
              <a:rPr lang="zh-CN" altLang="en-US" sz="2000"/>
              <a:t>力学实验</a:t>
            </a:r>
            <a:endParaRPr lang="zh-CN" altLang="en-US" sz="2000"/>
          </a:p>
          <a:p>
            <a:r>
              <a:rPr lang="zh-CN" altLang="en-US"/>
              <a:t>综合题</a:t>
            </a:r>
            <a:endParaRPr lang="zh-CN" altLang="en-US"/>
          </a:p>
          <a:p>
            <a:pPr lvl="1"/>
            <a:r>
              <a:rPr lang="zh-CN" altLang="en-US"/>
              <a:t>电学综合</a:t>
            </a:r>
            <a:endParaRPr lang="zh-CN" altLang="en-US"/>
          </a:p>
          <a:p>
            <a:pPr lvl="1"/>
            <a:r>
              <a:rPr lang="zh-CN" altLang="en-US"/>
              <a:t>力学综合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7765" y="245745"/>
            <a:ext cx="9733915" cy="6296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7440" y="551815"/>
            <a:ext cx="9796145" cy="5280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2855" name="图片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9330" y="149860"/>
            <a:ext cx="5012055" cy="63696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实验题</a:t>
            </a:r>
            <a:r>
              <a:rPr lang="en-US" altLang="zh-CN"/>
              <a:t>—</a:t>
            </a:r>
            <a:r>
              <a:rPr lang="zh-CN" altLang="en-US"/>
              <a:t>探究性实验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6195" y="2540"/>
            <a:ext cx="9533255" cy="5284470"/>
          </a:xfrm>
          <a:prstGeom prst="rect">
            <a:avLst/>
          </a:prstGeom>
        </p:spPr>
      </p:pic>
      <p:pic>
        <p:nvPicPr>
          <p:cNvPr id="107374285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230" y="16510"/>
            <a:ext cx="2767330" cy="35179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2856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870" y="3510915"/>
            <a:ext cx="1344295" cy="32785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13970"/>
            <a:ext cx="6790055" cy="6767195"/>
          </a:xfrm>
          <a:prstGeom prst="rect">
            <a:avLst/>
          </a:prstGeom>
        </p:spPr>
      </p:pic>
      <p:pic>
        <p:nvPicPr>
          <p:cNvPr id="1073743874" name="图片 107374387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70395" y="126365"/>
            <a:ext cx="1909445" cy="28187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3875" name="图片 107374387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85860" y="91440"/>
            <a:ext cx="3326130" cy="269938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3876" name="图片 107374387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99150" y="3575050"/>
            <a:ext cx="6308725" cy="8877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7940"/>
            <a:ext cx="10274300" cy="6809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作图题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光学作图：光的反射、折射，透镜特殊光线</a:t>
            </a:r>
            <a:endParaRPr lang="zh-CN" altLang="en-US"/>
          </a:p>
          <a:p>
            <a:r>
              <a:rPr lang="zh-CN" altLang="en-US"/>
              <a:t>电学作图：实物图、电路图</a:t>
            </a:r>
            <a:endParaRPr lang="zh-CN" altLang="en-US"/>
          </a:p>
          <a:p>
            <a:r>
              <a:rPr lang="zh-CN" altLang="en-US"/>
              <a:t>力学作图：力的示意图（受力分析）、简单机械（滑轮、杠杆）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" y="259080"/>
            <a:ext cx="12076430" cy="1687830"/>
          </a:xfrm>
          <a:prstGeom prst="rect">
            <a:avLst/>
          </a:prstGeom>
        </p:spPr>
      </p:pic>
      <p:pic>
        <p:nvPicPr>
          <p:cNvPr id="82" name="图片 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47975" y="1875155"/>
            <a:ext cx="563308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295910"/>
            <a:ext cx="11811000" cy="1204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35" y="1677670"/>
            <a:ext cx="553402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255" y="362585"/>
            <a:ext cx="11301730" cy="640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55" y="1220470"/>
            <a:ext cx="5383530" cy="4919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/>
              <a:t>笔记总结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130" y="208280"/>
            <a:ext cx="11660505" cy="1383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55" y="1792605"/>
            <a:ext cx="6682105" cy="4109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135" y="299085"/>
            <a:ext cx="11325225" cy="1141095"/>
          </a:xfrm>
          <a:prstGeom prst="rect">
            <a:avLst/>
          </a:prstGeom>
        </p:spPr>
      </p:pic>
      <p:pic>
        <p:nvPicPr>
          <p:cNvPr id="83" name="图片 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47645" y="1538605"/>
            <a:ext cx="5741035" cy="485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Kingsoft Office WPP</Application>
  <PresentationFormat>宽屏</PresentationFormat>
  <Paragraphs>38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魔识985学堂周末理综课程 Chapter5</vt:lpstr>
      <vt:lpstr>非选择题—物理部分</vt:lpstr>
      <vt:lpstr>作图题</vt:lpstr>
      <vt:lpstr>PowerPoint 演示文稿</vt:lpstr>
      <vt:lpstr>PowerPoint 演示文稿</vt:lpstr>
      <vt:lpstr>PowerPoint 演示文稿</vt:lpstr>
      <vt:lpstr>笔记总结</vt:lpstr>
      <vt:lpstr>PowerPoint 演示文稿</vt:lpstr>
      <vt:lpstr>PowerPoint 演示文稿</vt:lpstr>
      <vt:lpstr>PowerPoint 演示文稿</vt:lpstr>
      <vt:lpstr>PowerPoint 演示文稿</vt:lpstr>
      <vt:lpstr>笔记总结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笔记总结</vt:lpstr>
      <vt:lpstr>实验题—测量读数</vt:lpstr>
      <vt:lpstr>PowerPoint 演示文稿</vt:lpstr>
      <vt:lpstr>PowerPoint 演示文稿</vt:lpstr>
      <vt:lpstr>PowerPoint 演示文稿</vt:lpstr>
      <vt:lpstr>实验题—探究性实验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MagicYang</cp:lastModifiedBy>
  <cp:revision>6</cp:revision>
  <dcterms:created xsi:type="dcterms:W3CDTF">2015-05-05T08:02:00Z</dcterms:created>
  <dcterms:modified xsi:type="dcterms:W3CDTF">2016-04-22T02:13:08Z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