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78" r:id="rId5"/>
    <p:sldId id="282" r:id="rId6"/>
    <p:sldId id="286" r:id="rId7"/>
    <p:sldId id="284" r:id="rId8"/>
    <p:sldId id="287" r:id="rId9"/>
    <p:sldId id="288" r:id="rId10"/>
    <p:sldId id="292" r:id="rId11"/>
    <p:sldId id="289" r:id="rId12"/>
    <p:sldId id="291" r:id="rId13"/>
    <p:sldId id="290" r:id="rId14"/>
    <p:sldId id="293" r:id="rId15"/>
    <p:sldId id="294" r:id="rId16"/>
    <p:sldId id="297" r:id="rId17"/>
    <p:sldId id="298" r:id="rId18"/>
    <p:sldId id="295" r:id="rId19"/>
    <p:sldId id="296" r:id="rId20"/>
    <p:sldId id="29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3690" y="1658303"/>
            <a:ext cx="9144000" cy="2387600"/>
          </a:xfrm>
        </p:spPr>
        <p:txBody>
          <a:bodyPr/>
          <a:p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Chapter6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486759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2016.4.23</a:t>
            </a:r>
            <a:endParaRPr lang="en-US" altLang="zh-CN">
              <a:solidFill>
                <a:schemeClr val="tx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48895"/>
            <a:ext cx="8700770" cy="6668770"/>
          </a:xfrm>
          <a:prstGeom prst="rect">
            <a:avLst/>
          </a:prstGeom>
        </p:spPr>
      </p:pic>
      <p:pic>
        <p:nvPicPr>
          <p:cNvPr id="57" name="图片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3245" y="2774315"/>
            <a:ext cx="756920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2540"/>
            <a:ext cx="10587355" cy="6758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-36830"/>
            <a:ext cx="12162790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240" y="-17780"/>
            <a:ext cx="11409045" cy="6721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综合题</a:t>
            </a:r>
            <a:r>
              <a:rPr lang="en-US" altLang="zh-CN"/>
              <a:t>—</a:t>
            </a:r>
            <a:r>
              <a:rPr lang="zh-CN" altLang="en-US"/>
              <a:t>力学综合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运动型</a:t>
            </a:r>
            <a:endParaRPr lang="zh-CN" altLang="en-US"/>
          </a:p>
          <a:p>
            <a:pPr lvl="1"/>
            <a:r>
              <a:rPr lang="zh-CN" altLang="en-US"/>
              <a:t>受力分析，速度、路程计算</a:t>
            </a:r>
            <a:endParaRPr lang="zh-CN" altLang="en-US"/>
          </a:p>
          <a:p>
            <a:pPr lvl="1"/>
            <a:r>
              <a:rPr lang="zh-CN" altLang="en-US"/>
              <a:t>做功、功率、机械效率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浮力型</a:t>
            </a:r>
            <a:endParaRPr lang="zh-CN" altLang="en-US"/>
          </a:p>
          <a:p>
            <a:pPr lvl="1"/>
            <a:r>
              <a:rPr lang="zh-CN" altLang="en-US"/>
              <a:t>液体压强、浮力计算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" y="-17780"/>
            <a:ext cx="10671175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" y="12700"/>
            <a:ext cx="11235690" cy="6851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25" y="33020"/>
            <a:ext cx="12115165" cy="5985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-2540"/>
            <a:ext cx="12157710" cy="6003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0480" y="-5080"/>
            <a:ext cx="12238355" cy="357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非选择题</a:t>
            </a:r>
            <a:r>
              <a:rPr lang="en-US" altLang="zh-CN"/>
              <a:t>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4075"/>
          </a:xfrm>
        </p:spPr>
        <p:txBody>
          <a:bodyPr>
            <a:normAutofit lnSpcReduction="10000"/>
          </a:bodyPr>
          <a:p>
            <a:r>
              <a:rPr lang="zh-CN" altLang="en-US"/>
              <a:t>作图题</a:t>
            </a:r>
            <a:endParaRPr lang="zh-CN" altLang="en-US"/>
          </a:p>
          <a:p>
            <a:pPr lvl="1"/>
            <a:r>
              <a:rPr lang="zh-CN" altLang="en-US" sz="2400"/>
              <a:t>光学</a:t>
            </a:r>
            <a:endParaRPr lang="zh-CN" altLang="en-US" sz="2400"/>
          </a:p>
          <a:p>
            <a:pPr lvl="1"/>
            <a:r>
              <a:rPr lang="zh-CN" altLang="en-US" sz="2400"/>
              <a:t>电学</a:t>
            </a:r>
            <a:endParaRPr lang="zh-CN" altLang="en-US" sz="2400"/>
          </a:p>
          <a:p>
            <a:pPr lvl="1"/>
            <a:r>
              <a:rPr lang="zh-CN" altLang="en-US" sz="2400"/>
              <a:t>力学</a:t>
            </a:r>
            <a:endParaRPr lang="zh-CN" altLang="en-US" sz="2400"/>
          </a:p>
          <a:p>
            <a:r>
              <a:rPr lang="zh-CN" altLang="en-US"/>
              <a:t>实验题</a:t>
            </a:r>
            <a:endParaRPr lang="zh-CN" altLang="en-US"/>
          </a:p>
          <a:p>
            <a:pPr lvl="1"/>
            <a:r>
              <a:rPr lang="zh-CN" altLang="en-US" sz="2400"/>
              <a:t>测量读数</a:t>
            </a:r>
            <a:endParaRPr lang="zh-CN" altLang="en-US" sz="2400"/>
          </a:p>
          <a:p>
            <a:pPr lvl="1"/>
            <a:r>
              <a:rPr lang="zh-CN" altLang="en-US" sz="2400"/>
              <a:t>探究性实验</a:t>
            </a:r>
            <a:endParaRPr lang="zh-CN" altLang="en-US" sz="2400"/>
          </a:p>
          <a:p>
            <a:pPr lvl="2"/>
            <a:r>
              <a:rPr lang="zh-CN" altLang="en-US" sz="2000"/>
              <a:t>电学实验</a:t>
            </a:r>
            <a:endParaRPr lang="zh-CN" altLang="en-US" sz="2000"/>
          </a:p>
          <a:p>
            <a:pPr lvl="2"/>
            <a:r>
              <a:rPr lang="zh-CN" altLang="en-US" sz="2000"/>
              <a:t>力学实验</a:t>
            </a:r>
            <a:endParaRPr lang="zh-CN" altLang="en-US" sz="2000"/>
          </a:p>
          <a:p>
            <a:r>
              <a:rPr lang="zh-CN" altLang="en-US"/>
              <a:t>综合题</a:t>
            </a:r>
            <a:endParaRPr lang="zh-CN" altLang="en-US"/>
          </a:p>
          <a:p>
            <a:pPr lvl="1"/>
            <a:r>
              <a:rPr lang="zh-CN" altLang="en-US"/>
              <a:t>电学综合</a:t>
            </a:r>
            <a:endParaRPr lang="zh-CN" altLang="en-US"/>
          </a:p>
          <a:p>
            <a:pPr lvl="1"/>
            <a:r>
              <a:rPr lang="zh-CN" altLang="en-US"/>
              <a:t>力学综合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探究性实验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提出问题</a:t>
            </a:r>
            <a:endParaRPr lang="zh-CN" altLang="zh-CN"/>
          </a:p>
          <a:p>
            <a:r>
              <a:rPr lang="zh-CN" altLang="zh-CN"/>
              <a:t>做出猜想</a:t>
            </a:r>
            <a:endParaRPr lang="zh-CN" altLang="zh-CN"/>
          </a:p>
          <a:p>
            <a:r>
              <a:rPr lang="zh-CN" altLang="zh-CN"/>
              <a:t>实验验证</a:t>
            </a:r>
            <a:endParaRPr lang="zh-CN" altLang="zh-CN"/>
          </a:p>
          <a:p>
            <a:r>
              <a:rPr lang="zh-CN" altLang="zh-CN"/>
              <a:t>得到结论</a:t>
            </a:r>
            <a:endParaRPr lang="zh-CN" altLang="zh-CN"/>
          </a:p>
          <a:p>
            <a:r>
              <a:rPr lang="zh-CN" altLang="zh-CN"/>
              <a:t>实验改进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95" y="2540"/>
            <a:ext cx="9533255" cy="5284470"/>
          </a:xfrm>
          <a:prstGeom prst="rect">
            <a:avLst/>
          </a:prstGeom>
        </p:spPr>
      </p:pic>
      <p:pic>
        <p:nvPicPr>
          <p:cNvPr id="107374285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230" y="16510"/>
            <a:ext cx="2767330" cy="35179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2856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70" y="3510915"/>
            <a:ext cx="1344295" cy="32785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" y="-2540"/>
            <a:ext cx="7992110" cy="6843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7940"/>
            <a:ext cx="10274300" cy="6809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985" y="13970"/>
            <a:ext cx="9438005" cy="5541010"/>
          </a:xfrm>
          <a:prstGeom prst="rect">
            <a:avLst/>
          </a:prstGeom>
        </p:spPr>
      </p:pic>
      <p:pic>
        <p:nvPicPr>
          <p:cNvPr id="6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4443095"/>
            <a:ext cx="5859780" cy="25126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综合题</a:t>
            </a:r>
            <a:r>
              <a:rPr lang="en-US" altLang="zh-CN"/>
              <a:t>—</a:t>
            </a:r>
            <a:r>
              <a:rPr lang="zh-CN" altLang="en-US"/>
              <a:t>电学综合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电路分析</a:t>
            </a:r>
            <a:endParaRPr lang="zh-CN" altLang="en-US"/>
          </a:p>
          <a:p>
            <a:r>
              <a:rPr lang="zh-CN" altLang="en-US"/>
              <a:t>电路物理量计算（电压、电流、电阻）</a:t>
            </a:r>
            <a:endParaRPr lang="zh-CN" altLang="en-US"/>
          </a:p>
          <a:p>
            <a:r>
              <a:rPr lang="zh-CN" altLang="en-US"/>
              <a:t>能量、功率计算（电热结合）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-33020"/>
            <a:ext cx="10281285" cy="7113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Kingsoft Office WPP</Application>
  <PresentationFormat>宽屏</PresentationFormat>
  <Paragraphs>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魔识985学堂周末理综课程 Chapter6</vt:lpstr>
      <vt:lpstr>非选择题—物理部分</vt:lpstr>
      <vt:lpstr>实验题—探究性实验</vt:lpstr>
      <vt:lpstr>PowerPoint 演示文稿</vt:lpstr>
      <vt:lpstr>PowerPoint 演示文稿</vt:lpstr>
      <vt:lpstr>PowerPoint 演示文稿</vt:lpstr>
      <vt:lpstr>PowerPoint 演示文稿</vt:lpstr>
      <vt:lpstr>综合题—电学综合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综合题—力学综合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19</cp:revision>
  <dcterms:created xsi:type="dcterms:W3CDTF">2015-05-05T08:02:00Z</dcterms:created>
  <dcterms:modified xsi:type="dcterms:W3CDTF">2016-04-29T02:46:22Z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