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3"/>
    <p:sldId id="264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转换法就是针对一些看不见,摸不着的物理现象,人们不好直接认识它,我们就根据它们表现出来的看的见、摸的着的现象来间接认识它们.</a:t>
            </a:r>
            <a:endParaRPr lang="zh-CN" altLang="en-US"/>
          </a:p>
          <a:p>
            <a:r>
              <a:rPr lang="zh-CN" altLang="en-US"/>
              <a:t>如：</a:t>
            </a:r>
            <a:endParaRPr lang="zh-CN" altLang="en-US"/>
          </a:p>
          <a:p>
            <a:r>
              <a:rPr lang="zh-CN" altLang="en-US"/>
              <a:t>根据运动的小球推动纸盒移动的距离的大小来推断物体动能的大小；</a:t>
            </a:r>
            <a:endParaRPr lang="zh-CN" altLang="en-US"/>
          </a:p>
          <a:p>
            <a:r>
              <a:rPr lang="zh-CN" altLang="en-US"/>
              <a:t>利用扩散现象来研究分子的运动及分子运动的快慢；</a:t>
            </a:r>
            <a:endParaRPr lang="zh-CN" altLang="en-US"/>
          </a:p>
          <a:p>
            <a:r>
              <a:rPr lang="zh-CN" altLang="en-US"/>
              <a:t>根据电流的效应来判断电路中有无电流；</a:t>
            </a:r>
            <a:endParaRPr lang="zh-CN" altLang="en-US"/>
          </a:p>
          <a:p>
            <a:r>
              <a:rPr lang="zh-CN" altLang="en-US"/>
              <a:t>根据磁场对磁体有力的作用来认识磁场；</a:t>
            </a:r>
            <a:endParaRPr lang="zh-CN" altLang="en-US"/>
          </a:p>
          <a:p>
            <a:r>
              <a:rPr lang="zh-CN" altLang="en-US"/>
              <a:t>根据电磁铁吸引大头针的数目来判断其磁性的强弱；</a:t>
            </a:r>
            <a:endParaRPr lang="zh-CN" altLang="en-US"/>
          </a:p>
          <a:p>
            <a:r>
              <a:rPr lang="zh-CN" altLang="en-US"/>
              <a:t>根据电路中电流的大小来判断电路中电阻的大小等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声波 水波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(1)ab</a:t>
            </a:r>
            <a:endParaRPr lang="en-US" altLang="zh-CN"/>
          </a:p>
          <a:p>
            <a:r>
              <a:rPr lang="en-US" altLang="zh-CN"/>
              <a:t>(2)bc</a:t>
            </a:r>
            <a:endParaRPr lang="en-US" altLang="zh-CN"/>
          </a:p>
          <a:p>
            <a:r>
              <a:rPr lang="en-US" altLang="zh-CN"/>
              <a:t>(3)</a:t>
            </a:r>
            <a:r>
              <a:rPr lang="zh-CN" altLang="en-US"/>
              <a:t>电流相同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DCAB 47 47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2423.7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海波是晶体；海波熔点是50℃；海波溶化过程进行了4min，在溶化过程中吸热但温度不变，海波的初温是25℃、总加热时间是11min等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4" y="1567346"/>
            <a:ext cx="470184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4" y="2338388"/>
            <a:ext cx="4701840" cy="3785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6" y="1567346"/>
            <a:ext cx="470184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6" y="2357460"/>
            <a:ext cx="4701841" cy="376689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0" cy="16002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0" y="457201"/>
            <a:ext cx="597058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560" y="738282"/>
            <a:ext cx="7809201" cy="640800"/>
          </a:xfrm>
        </p:spPr>
        <p:txBody>
          <a:bodyPr/>
          <a:p>
            <a:r>
              <a:rPr lang="zh-CN" altLang="en-US">
                <a:sym typeface="+mn-ea"/>
              </a:rPr>
              <a:t>初中物理常用思维方法：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2155" y="1343025"/>
            <a:ext cx="8528685" cy="4172585"/>
          </a:xfrm>
        </p:spPr>
        <p:txBody>
          <a:bodyPr/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①控制变量法。</a:t>
            </a:r>
            <a:endParaRPr lang="zh-CN" altLang="en-US"/>
          </a:p>
          <a:p>
            <a:r>
              <a:rPr lang="zh-CN" altLang="en-US"/>
              <a:t>②转换法。</a:t>
            </a:r>
            <a:endParaRPr lang="zh-CN" altLang="en-US"/>
          </a:p>
          <a:p>
            <a:r>
              <a:rPr lang="zh-CN" altLang="en-US"/>
              <a:t>③等效替代法（并联电阻）。</a:t>
            </a:r>
            <a:endParaRPr lang="zh-CN" altLang="en-US"/>
          </a:p>
          <a:p>
            <a:r>
              <a:rPr lang="zh-CN" altLang="en-US"/>
              <a:t>④类比法（电流类比水流）。</a:t>
            </a:r>
            <a:endParaRPr lang="zh-CN" altLang="en-US"/>
          </a:p>
          <a:p>
            <a:r>
              <a:rPr lang="zh-CN" altLang="en-US"/>
              <a:t>⑤图像法。</a:t>
            </a:r>
            <a:endParaRPr lang="zh-CN" altLang="en-US"/>
          </a:p>
          <a:p>
            <a:r>
              <a:rPr lang="zh-CN" altLang="en-US"/>
              <a:t>⑥抽象推理法。</a:t>
            </a:r>
            <a:endParaRPr lang="zh-CN" altLang="en-US"/>
          </a:p>
          <a:p>
            <a:r>
              <a:rPr lang="zh-CN" altLang="en-US"/>
              <a:t>⑦建立模型法（光线，磁感线，力的示意图，杠杆，原子核式结构）。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9670" y="121920"/>
            <a:ext cx="9655175" cy="655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775" y="2540"/>
            <a:ext cx="11480800" cy="68116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705" y="10795"/>
            <a:ext cx="11412855" cy="66560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865" y="473710"/>
            <a:ext cx="11367770" cy="57778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0790" y="162560"/>
            <a:ext cx="9441180" cy="6330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6805" y="146050"/>
            <a:ext cx="9786620" cy="65284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420" y="1009650"/>
            <a:ext cx="11480165" cy="2890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Kingsoft Office WPP</Application>
  <PresentationFormat>宽屏</PresentationFormat>
  <Paragraphs>10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初中物理常用思维方法：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MagicYang</dc:creator>
  <cp:lastModifiedBy>MagicYang</cp:lastModifiedBy>
  <cp:revision>3</cp:revision>
  <dcterms:created xsi:type="dcterms:W3CDTF">2016-05-13T07:46:00Z</dcterms:created>
  <dcterms:modified xsi:type="dcterms:W3CDTF">2016-05-13T08:01:14Z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