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3"/>
    <p:sldId id="469" r:id="rId4"/>
    <p:sldId id="470" r:id="rId5"/>
    <p:sldId id="471" r:id="rId6"/>
    <p:sldId id="472" r:id="rId7"/>
    <p:sldId id="474" r:id="rId8"/>
    <p:sldId id="475" r:id="rId9"/>
    <p:sldId id="476" r:id="rId10"/>
    <p:sldId id="477" r:id="rId11"/>
    <p:sldId id="478" r:id="rId12"/>
    <p:sldId id="480" r:id="rId13"/>
    <p:sldId id="481" r:id="rId14"/>
    <p:sldId id="492" r:id="rId15"/>
    <p:sldId id="493" r:id="rId16"/>
    <p:sldId id="494" r:id="rId17"/>
    <p:sldId id="482" r:id="rId18"/>
    <p:sldId id="483" r:id="rId19"/>
    <p:sldId id="484" r:id="rId20"/>
    <p:sldId id="485" r:id="rId21"/>
    <p:sldId id="486" r:id="rId22"/>
    <p:sldId id="496" r:id="rId23"/>
    <p:sldId id="497" r:id="rId24"/>
    <p:sldId id="498" r:id="rId25"/>
    <p:sldId id="499" r:id="rId26"/>
    <p:sldId id="487" r:id="rId27"/>
    <p:sldId id="488" r:id="rId28"/>
    <p:sldId id="489" r:id="rId29"/>
    <p:sldId id="490" r:id="rId30"/>
    <p:sldId id="30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hasCustomPrompt="1"/>
          </p:nvPr>
        </p:nvSpPr>
        <p:spPr>
          <a:xfrm>
            <a:off x="548218" y="3032125"/>
            <a:ext cx="10636249" cy="914400"/>
          </a:xfrm>
        </p:spPr>
        <p:txBody>
          <a:bodyPr/>
          <a:lstStyle>
            <a:lvl1pPr>
              <a:defRPr sz="5400">
                <a:solidFill>
                  <a:schemeClr val="tx1"/>
                </a:solidFill>
              </a:defRPr>
            </a:lvl1pPr>
          </a:lstStyle>
          <a:p>
            <a:pPr lvl="0"/>
            <a:r>
              <a:rPr lang="zh-CN" altLang="en-US" noProof="0" dirty="0" smtClean="0">
                <a:sym typeface="Arial" pitchFamily="34" charset="0"/>
              </a:rPr>
              <a:t>编辑标题</a:t>
            </a:r>
            <a:endParaRPr lang="zh-CN" noProof="0" dirty="0" smtClean="0">
              <a:sym typeface="Arial" pitchFamily="34" charset="0"/>
            </a:endParaRPr>
          </a:p>
        </p:txBody>
      </p:sp>
      <p:sp>
        <p:nvSpPr>
          <p:cNvPr id="2051" name="Rectangle 3"/>
          <p:cNvSpPr>
            <a:spLocks noGrp="1" noChangeArrowheads="1"/>
          </p:cNvSpPr>
          <p:nvPr>
            <p:ph type="subTitle" idx="1"/>
          </p:nvPr>
        </p:nvSpPr>
        <p:spPr>
          <a:xfrm>
            <a:off x="548218" y="3994151"/>
            <a:ext cx="10636249" cy="517525"/>
          </a:xfrm>
        </p:spPr>
        <p:txBody>
          <a:bodyPr/>
          <a:lstStyle>
            <a:lvl1pPr marL="0" indent="0">
              <a:buFontTx/>
              <a:buNone/>
              <a:defRPr sz="2800">
                <a:solidFill>
                  <a:schemeClr val="tx1"/>
                </a:solidFill>
              </a:defRPr>
            </a:lvl1pPr>
          </a:lstStyle>
          <a:p>
            <a:pPr lvl="0"/>
            <a:r>
              <a:rPr lang="zh-CN" noProof="0" smtClean="0">
                <a:sym typeface="Arial" pitchFamily="34" charset="0"/>
              </a:rPr>
              <a:t>单击此处编辑母版副标题样式</a:t>
            </a:r>
            <a:endParaRPr lang="zh-CN" noProof="0" smtClean="0">
              <a:sym typeface="Arial"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
        <p:nvSpPr>
          <p:cNvPr id="6" name="内容占位符 6"/>
          <p:cNvSpPr>
            <a:spLocks noGrp="1"/>
          </p:cNvSpPr>
          <p:nvPr>
            <p:ph sz="quarter" idx="13"/>
          </p:nvPr>
        </p:nvSpPr>
        <p:spPr>
          <a:xfrm>
            <a:off x="838200" y="1551214"/>
            <a:ext cx="8958943" cy="443683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p:cNvSpPr>
            <a:spLocks noGrp="1"/>
          </p:cNvSpPr>
          <p:nvPr>
            <p:ph type="title"/>
          </p:nvPr>
        </p:nvSpPr>
        <p:spPr>
          <a:xfrm>
            <a:off x="2419680" y="1196752"/>
            <a:ext cx="7809201" cy="640800"/>
          </a:xfrm>
        </p:spPr>
        <p:txBody>
          <a:bodyPr anchor="b"/>
          <a:lstStyle>
            <a:lvl1pPr>
              <a:defRPr sz="3600">
                <a:solidFill>
                  <a:schemeClr val="tx1"/>
                </a:solidFill>
                <a:latin typeface="+mn-lt"/>
              </a:defRPr>
            </a:lvl1pPr>
          </a:lstStyle>
          <a:p>
            <a:r>
              <a:rPr lang="zh-CN" altLang="en-US" smtClean="0"/>
              <a:t>单击此处编辑母版标题样式</a:t>
            </a:r>
            <a:endParaRPr lang="zh-CN" altLang="en-US"/>
          </a:p>
        </p:txBody>
      </p:sp>
      <p:sp>
        <p:nvSpPr>
          <p:cNvPr id="5" name="文本占位符 2"/>
          <p:cNvSpPr>
            <a:spLocks noGrp="1"/>
          </p:cNvSpPr>
          <p:nvPr>
            <p:ph type="body" idx="1"/>
          </p:nvPr>
        </p:nvSpPr>
        <p:spPr>
          <a:xfrm>
            <a:off x="3023659" y="2060848"/>
            <a:ext cx="6336000" cy="4172400"/>
          </a:xfrm>
        </p:spPr>
        <p:txBody>
          <a:bodyPr/>
          <a:lstStyle>
            <a:lvl1pPr marL="285750" indent="-285750">
              <a:buFont typeface="Arial" pitchFamily="34" charset="0"/>
              <a:buChar char="•"/>
              <a:defRPr sz="2400"/>
            </a:lvl1pPr>
            <a:lvl2pPr marL="800100" indent="-342900">
              <a:buFont typeface="Arial" pitchFamily="34" charset="0"/>
              <a:buChar char="•"/>
              <a:defRPr sz="2000"/>
            </a:lvl2pPr>
            <a:lvl3pPr marL="1200150" indent="-285750">
              <a:buFont typeface="Arial" pitchFamily="34" charset="0"/>
              <a:buChar char="•"/>
              <a:defRPr sz="1800"/>
            </a:lvl3pPr>
            <a:lvl4pPr marL="1657350" indent="-285750">
              <a:buFont typeface="Arial" pitchFamily="34" charset="0"/>
              <a:buChar char="•"/>
              <a:defRPr sz="1800"/>
            </a:lvl4pPr>
            <a:lvl5pPr marL="2114550" indent="-285750">
              <a:buFont typeface="Arial" pitchFamily="34" charset="0"/>
              <a:buChar char="•"/>
              <a:defRPr sz="18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zh-CN" dirty="0" smtClean="0">
                <a:sym typeface="Arial" pitchFamily="34" charset="0"/>
              </a:rPr>
              <a:t>单击此处编辑母版文本样式</a:t>
            </a:r>
            <a:endParaRPr lang="zh-CN" altLang="zh-CN" dirty="0" smtClean="0">
              <a:sym typeface="Arial" pitchFamily="34" charset="0"/>
            </a:endParaRPr>
          </a:p>
          <a:p>
            <a:pPr lvl="1"/>
            <a:r>
              <a:rPr lang="zh-CN" altLang="zh-CN" dirty="0" smtClean="0">
                <a:sym typeface="Arial" pitchFamily="34" charset="0"/>
              </a:rPr>
              <a:t>第二级</a:t>
            </a:r>
            <a:endParaRPr lang="zh-CN" altLang="zh-CN" dirty="0" smtClean="0">
              <a:sym typeface="Arial" pitchFamily="34" charset="0"/>
            </a:endParaRPr>
          </a:p>
          <a:p>
            <a:pPr lvl="2"/>
            <a:r>
              <a:rPr lang="zh-CN" altLang="zh-CN" dirty="0" smtClean="0">
                <a:sym typeface="Arial" pitchFamily="34" charset="0"/>
              </a:rPr>
              <a:t>第三级</a:t>
            </a:r>
            <a:endParaRPr lang="zh-CN" altLang="zh-CN" dirty="0" smtClean="0">
              <a:sym typeface="Arial" pitchFamily="34" charset="0"/>
            </a:endParaRPr>
          </a:p>
          <a:p>
            <a:pPr lvl="3"/>
            <a:r>
              <a:rPr lang="zh-CN" altLang="zh-CN" dirty="0" smtClean="0">
                <a:sym typeface="Arial" pitchFamily="34" charset="0"/>
              </a:rPr>
              <a:t>第四级</a:t>
            </a:r>
            <a:endParaRPr lang="zh-CN" altLang="zh-CN" dirty="0" smtClean="0">
              <a:sym typeface="Arial" pitchFamily="34" charset="0"/>
            </a:endParaRPr>
          </a:p>
          <a:p>
            <a:pPr lvl="4"/>
            <a:r>
              <a:rPr lang="zh-CN" altLang="zh-CN" dirty="0" smtClean="0">
                <a:sym typeface="Arial" pitchFamily="34" charset="0"/>
              </a:rPr>
              <a:t>第五级</a:t>
            </a:r>
            <a:endParaRPr lang="zh-CN" altLang="zh-CN" dirty="0" smtClean="0">
              <a:sym typeface="Arial"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55573" y="2492896"/>
            <a:ext cx="7996800" cy="1720920"/>
          </a:xfrm>
        </p:spPr>
        <p:txBody>
          <a:bodyPr anchor="b"/>
          <a:lstStyle>
            <a:lvl1pPr algn="ctr">
              <a:defRPr sz="3600">
                <a:solidFill>
                  <a:schemeClr val="tx1"/>
                </a:solidFill>
                <a:latin typeface="+mn-lt"/>
              </a:defRPr>
            </a:lvl1pPr>
          </a:lstStyle>
          <a:p>
            <a:r>
              <a:rPr lang="zh-CN" altLang="en-US" dirty="0" smtClean="0"/>
              <a:t>单击此处编辑母版标题样式</a:t>
            </a:r>
            <a:endParaRPr lang="zh-CN" altLang="en-US" dirty="0"/>
          </a:p>
        </p:txBody>
      </p:sp>
      <p:sp>
        <p:nvSpPr>
          <p:cNvPr id="6" name="Rectangle 3"/>
          <p:cNvSpPr>
            <a:spLocks noGrp="1" noChangeArrowheads="1"/>
          </p:cNvSpPr>
          <p:nvPr>
            <p:ph type="subTitle" idx="1"/>
          </p:nvPr>
        </p:nvSpPr>
        <p:spPr>
          <a:xfrm>
            <a:off x="2255573" y="4213817"/>
            <a:ext cx="7996800" cy="1159400"/>
          </a:xfrm>
        </p:spPr>
        <p:txBody>
          <a:bodyPr/>
          <a:lstStyle>
            <a:lvl1pPr marL="0" indent="0" algn="ctr">
              <a:buFontTx/>
              <a:buNone/>
              <a:defRPr sz="2800"/>
            </a:lvl1pPr>
          </a:lstStyle>
          <a:p>
            <a:pPr lvl="0"/>
            <a:r>
              <a:rPr lang="zh-CN" noProof="0" dirty="0" smtClean="0">
                <a:sym typeface="Arial" pitchFamily="34" charset="0"/>
              </a:rPr>
              <a:t>单击此处编辑母版副标题样式</a:t>
            </a:r>
            <a:endParaRPr lang="zh-CN" noProof="0" dirty="0" smtClean="0">
              <a:sym typeface="Arial" pitchFamily="34" charset="0"/>
            </a:endParaRPr>
          </a:p>
        </p:txBody>
      </p:sp>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419680" y="1204024"/>
            <a:ext cx="7996800" cy="640800"/>
          </a:xfr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727989"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432512"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585806" y="3387725"/>
            <a:ext cx="11020391" cy="558800"/>
          </a:xfrm>
        </p:spPr>
        <p:txBody>
          <a:bodyPr/>
          <a:lstStyle>
            <a:lvl1pPr algn="ctr">
              <a:defRPr sz="2800">
                <a:solidFill>
                  <a:schemeClr val="tx1"/>
                </a:solidFill>
              </a:defRPr>
            </a:lvl1pPr>
          </a:lstStyle>
          <a:p>
            <a:pPr lvl="0"/>
            <a:r>
              <a:rPr lang="zh-CN" altLang="en-US" noProof="0" dirty="0" smtClean="0">
                <a:sym typeface="Arial" pitchFamily="34" charset="0"/>
              </a:rPr>
              <a:t>单击此处编辑标题</a:t>
            </a:r>
            <a:endParaRPr lang="zh-CN" noProof="0" dirty="0" smtClean="0">
              <a:sym typeface="Arial" pitchFamily="34" charset="0"/>
            </a:endParaRPr>
          </a:p>
        </p:txBody>
      </p:sp>
      <p:sp>
        <p:nvSpPr>
          <p:cNvPr id="10" name="Rectangle 3"/>
          <p:cNvSpPr>
            <a:spLocks noGrp="1" noChangeArrowheads="1"/>
          </p:cNvSpPr>
          <p:nvPr>
            <p:ph type="subTitle" idx="1"/>
          </p:nvPr>
        </p:nvSpPr>
        <p:spPr>
          <a:xfrm>
            <a:off x="1055490" y="3994151"/>
            <a:ext cx="10081021" cy="442962"/>
          </a:xfrm>
        </p:spPr>
        <p:txBody>
          <a:bodyPr/>
          <a:lstStyle>
            <a:lvl1pPr marL="0" indent="0" algn="ctr">
              <a:buFontTx/>
              <a:buNone/>
              <a:defRPr sz="1800"/>
            </a:lvl1pPr>
          </a:lstStyle>
          <a:p>
            <a:pPr lvl="0"/>
            <a:r>
              <a:rPr lang="zh-CN" noProof="0" smtClean="0">
                <a:sym typeface="Arial" pitchFamily="34" charset="0"/>
              </a:rPr>
              <a:t>单击此处编辑母版副标题样式</a:t>
            </a:r>
            <a:endParaRPr lang="zh-CN" noProof="0" smtClean="0">
              <a:sym typeface="Arial"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grpSp>
        <p:nvGrpSpPr>
          <p:cNvPr id="11" name="Group 5"/>
          <p:cNvGrpSpPr/>
          <p:nvPr>
            <p:custDataLst>
              <p:tags r:id="rId2"/>
            </p:custDataLst>
          </p:nvPr>
        </p:nvGrpSpPr>
        <p:grpSpPr bwMode="auto">
          <a:xfrm>
            <a:off x="5292343" y="2074913"/>
            <a:ext cx="1607315" cy="1265186"/>
            <a:chOff x="0" y="0"/>
            <a:chExt cx="1750" cy="1377"/>
          </a:xfrm>
        </p:grpSpPr>
        <p:sp>
          <p:nvSpPr>
            <p:cNvPr id="12" name="AutoShape 3" descr="#wm#_3_24_*Z"/>
            <p:cNvSpPr>
              <a:spLocks noChangeArrowheads="1"/>
            </p:cNvSpPr>
            <p:nvPr>
              <p:custDataLst>
                <p:tags r:id="rId3"/>
              </p:custDataLst>
            </p:nvPr>
          </p:nvSpPr>
          <p:spPr bwMode="auto">
            <a:xfrm>
              <a:off x="0" y="457"/>
              <a:ext cx="1110" cy="920"/>
            </a:xfrm>
            <a:prstGeom prst="hexagon">
              <a:avLst>
                <a:gd name="adj" fmla="val 30163"/>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sp>
          <p:nvSpPr>
            <p:cNvPr id="13" name="AutoShape 6" descr="#wm#_3_24_*Z"/>
            <p:cNvSpPr>
              <a:spLocks noChangeArrowheads="1"/>
            </p:cNvSpPr>
            <p:nvPr>
              <p:custDataLst>
                <p:tags r:id="rId4"/>
              </p:custDataLst>
            </p:nvPr>
          </p:nvSpPr>
          <p:spPr bwMode="auto">
            <a:xfrm>
              <a:off x="310" y="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sp>
          <p:nvSpPr>
            <p:cNvPr id="14" name="AutoShape 7" descr="#wm#_3_24_*Z"/>
            <p:cNvSpPr>
              <a:spLocks noChangeArrowheads="1"/>
            </p:cNvSpPr>
            <p:nvPr>
              <p:custDataLst>
                <p:tags r:id="rId5"/>
              </p:custDataLst>
            </p:nvPr>
          </p:nvSpPr>
          <p:spPr bwMode="auto">
            <a:xfrm>
              <a:off x="640" y="45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itchFamily="34" charset="0"/>
                  <a:ea typeface="黑体" pitchFamily="49" charset="-122"/>
                  <a:sym typeface="Arial" pitchFamily="34" charset="0"/>
                </a:defRPr>
              </a:lvl1pPr>
              <a:lvl2pPr marL="742950" indent="-285750">
                <a:spcBef>
                  <a:spcPct val="20000"/>
                </a:spcBef>
                <a:buChar char="–"/>
                <a:defRPr>
                  <a:solidFill>
                    <a:schemeClr val="bg1"/>
                  </a:solidFill>
                  <a:latin typeface="Arial" pitchFamily="34" charset="0"/>
                  <a:ea typeface="黑体" pitchFamily="49" charset="-122"/>
                  <a:sym typeface="Arial" pitchFamily="34" charset="0"/>
                </a:defRPr>
              </a:lvl2pPr>
              <a:lvl3pPr marL="1143000" indent="-228600">
                <a:spcBef>
                  <a:spcPct val="20000"/>
                </a:spcBef>
                <a:buChar char="•"/>
                <a:defRPr>
                  <a:solidFill>
                    <a:schemeClr val="bg1"/>
                  </a:solidFill>
                  <a:latin typeface="Arial" pitchFamily="34" charset="0"/>
                  <a:ea typeface="黑体" pitchFamily="49" charset="-122"/>
                  <a:sym typeface="Arial" pitchFamily="34" charset="0"/>
                </a:defRPr>
              </a:lvl3pPr>
              <a:lvl4pPr marL="1600200" indent="-228600">
                <a:spcBef>
                  <a:spcPct val="20000"/>
                </a:spcBef>
                <a:buChar char="–"/>
                <a:defRPr>
                  <a:solidFill>
                    <a:schemeClr val="bg1"/>
                  </a:solidFill>
                  <a:latin typeface="Arial" pitchFamily="34" charset="0"/>
                  <a:ea typeface="黑体" pitchFamily="49" charset="-122"/>
                  <a:sym typeface="Arial" pitchFamily="34" charset="0"/>
                </a:defRPr>
              </a:lvl4pPr>
              <a:lvl5pPr marL="2057400" indent="-228600">
                <a:spcBef>
                  <a:spcPct val="20000"/>
                </a:spcBef>
                <a:buChar char="»"/>
                <a:defRPr>
                  <a:solidFill>
                    <a:schemeClr val="bg1"/>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Char char="»"/>
                <a:defRPr>
                  <a:solidFill>
                    <a:schemeClr val="bg1"/>
                  </a:solidFill>
                  <a:latin typeface="Arial" pitchFamily="34" charset="0"/>
                  <a:ea typeface="黑体" pitchFamily="49" charset="-122"/>
                  <a:sym typeface="Arial" pitchFamily="34" charset="0"/>
                </a:defRPr>
              </a:lvl9pPr>
            </a:lstStyle>
            <a:p>
              <a:pPr eaLnBrk="1" hangingPunct="1">
                <a:spcBef>
                  <a:spcPct val="0"/>
                </a:spcBef>
                <a:buFontTx/>
                <a:buNone/>
              </a:pPr>
              <a:endParaRPr lang="zh-CN" altLang="zh-CN">
                <a:solidFill>
                  <a:schemeClr val="tx1"/>
                </a:solidFil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6" y="548768"/>
            <a:ext cx="7313084" cy="792000"/>
          </a:xfrm>
        </p:spPr>
        <p:txBody>
          <a:bodyPr anchor="b"/>
          <a:lstStyle>
            <a:lvl1pPr>
              <a:defRPr sz="3600">
                <a:latin typeface="+mj-lt"/>
                <a:ea typeface="+mj-ea"/>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992719" y="1784656"/>
            <a:ext cx="3016800" cy="45133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6" y="1772816"/>
            <a:ext cx="5947942" cy="452520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40971"/>
            <a:ext cx="2514600" cy="484233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240971"/>
            <a:ext cx="7797800" cy="4842330"/>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199" y="1143766"/>
            <a:ext cx="7772401" cy="94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smtClean="0">
                <a:sym typeface="Arial" pitchFamily="34" charset="0"/>
              </a:rPr>
              <a:t>单击此处编辑母版标题样式</a:t>
            </a:r>
            <a:endParaRPr lang="zh-CN" smtClean="0">
              <a:sym typeface="Arial" pitchFamily="34" charset="0"/>
            </a:endParaRPr>
          </a:p>
        </p:txBody>
      </p:sp>
      <p:sp>
        <p:nvSpPr>
          <p:cNvPr id="1027" name="Rectangle 3"/>
          <p:cNvSpPr>
            <a:spLocks noGrp="1" noChangeArrowheads="1"/>
          </p:cNvSpPr>
          <p:nvPr>
            <p:ph type="body" idx="1"/>
          </p:nvPr>
        </p:nvSpPr>
        <p:spPr bwMode="auto">
          <a:xfrm>
            <a:off x="838200" y="2220686"/>
            <a:ext cx="9693729" cy="386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dirty="0" smtClean="0">
                <a:sym typeface="Arial" pitchFamily="34" charset="0"/>
              </a:rPr>
              <a:t>单击此处编辑母版文本样式</a:t>
            </a:r>
            <a:endParaRPr lang="zh-CN" dirty="0" smtClean="0">
              <a:sym typeface="Arial" pitchFamily="34" charset="0"/>
            </a:endParaRPr>
          </a:p>
          <a:p>
            <a:pPr lvl="1"/>
            <a:r>
              <a:rPr lang="zh-CN" dirty="0" smtClean="0">
                <a:sym typeface="Arial" pitchFamily="34" charset="0"/>
              </a:rPr>
              <a:t>第二级</a:t>
            </a:r>
            <a:endParaRPr lang="zh-CN" dirty="0" smtClean="0">
              <a:sym typeface="Arial" pitchFamily="34" charset="0"/>
            </a:endParaRPr>
          </a:p>
          <a:p>
            <a:pPr lvl="2"/>
            <a:r>
              <a:rPr lang="zh-CN" dirty="0" smtClean="0">
                <a:sym typeface="Arial" pitchFamily="34" charset="0"/>
              </a:rPr>
              <a:t>第三级</a:t>
            </a:r>
            <a:endParaRPr lang="zh-CN" dirty="0" smtClean="0">
              <a:sym typeface="Arial" pitchFamily="34" charset="0"/>
            </a:endParaRPr>
          </a:p>
          <a:p>
            <a:pPr lvl="3"/>
            <a:r>
              <a:rPr lang="zh-CN" dirty="0" smtClean="0">
                <a:sym typeface="Arial" pitchFamily="34" charset="0"/>
              </a:rPr>
              <a:t>第四级</a:t>
            </a:r>
            <a:endParaRPr lang="zh-CN" dirty="0" smtClean="0">
              <a:sym typeface="Arial" pitchFamily="34" charset="0"/>
            </a:endParaRPr>
          </a:p>
          <a:p>
            <a:pPr lvl="4"/>
            <a:r>
              <a:rPr lang="zh-CN" dirty="0" smtClean="0">
                <a:sym typeface="Arial" pitchFamily="34" charset="0"/>
              </a:rPr>
              <a:t>第五级</a:t>
            </a:r>
            <a:endParaRPr lang="zh-CN" dirty="0" smtClean="0">
              <a:sym typeface="Arial" pitchFamily="34" charset="0"/>
            </a:endParaRPr>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8821093A-0132-4EA6-B8B7-7996DCAE376E}" type="datetimeFigureOut">
              <a:rPr lang="zh-CN" altLang="en-US" smtClean="0"/>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654691D5-4D8D-4982-A5C4-226E8C99C7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defRPr sz="3600" kern="1200">
          <a:solidFill>
            <a:srgbClr val="F0DB6E"/>
          </a:solidFill>
          <a:latin typeface="Arial" pitchFamily="34" charset="0"/>
          <a:ea typeface="黑体" pitchFamily="49" charset="-122"/>
          <a:cs typeface="+mj-cs"/>
          <a:sym typeface="Arial" pitchFamily="34" charset="0"/>
        </a:defRPr>
      </a:lvl1pPr>
      <a:lvl2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2pPr>
      <a:lvl3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3pPr>
      <a:lvl4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4pPr>
      <a:lvl5pPr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5pPr>
      <a:lvl6pPr marL="4572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6pPr>
      <a:lvl7pPr marL="9144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7pPr>
      <a:lvl8pPr marL="13716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8pPr>
      <a:lvl9pPr marL="1828800" algn="l" rtl="0" eaLnBrk="0" fontAlgn="base" hangingPunct="0">
        <a:spcBef>
          <a:spcPct val="0"/>
        </a:spcBef>
        <a:spcAft>
          <a:spcPct val="0"/>
        </a:spcAft>
        <a:defRPr sz="3600">
          <a:solidFill>
            <a:srgbClr val="F0DB6E"/>
          </a:solidFill>
          <a:latin typeface="Arial" pitchFamily="34" charset="0"/>
          <a:ea typeface="黑体" pitchFamily="49" charset="-122"/>
          <a:sym typeface="Arial" pitchFamily="34" charset="0"/>
        </a:defRPr>
      </a:lvl9pPr>
    </p:titleStyle>
    <p:bodyStyle>
      <a:lvl1pPr marL="3175" indent="-3175" algn="l" rtl="0" eaLnBrk="0" fontAlgn="base" hangingPunct="0">
        <a:spcBef>
          <a:spcPct val="20000"/>
        </a:spcBef>
        <a:spcAft>
          <a:spcPct val="0"/>
        </a:spcAft>
        <a:buChar char="•"/>
        <a:defRPr sz="2400" kern="1200">
          <a:solidFill>
            <a:schemeClr val="tx1"/>
          </a:solidFill>
          <a:latin typeface="Arial" pitchFamily="34" charset="0"/>
          <a:ea typeface="黑体" pitchFamily="49" charset="-122"/>
          <a:cs typeface="+mn-cs"/>
          <a:sym typeface="Arial" pitchFamily="34" charset="0"/>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黑体" pitchFamily="49" charset="-122"/>
          <a:cs typeface="+mn-cs"/>
          <a:sym typeface="Arial" pitchFamily="34" charset="0"/>
        </a:defRPr>
      </a:lvl2pPr>
      <a:lvl3pPr marL="12001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3pPr>
      <a:lvl4pPr marL="16573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4pPr>
      <a:lvl5pPr marL="21145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黑体" pitchFamily="49" charset="-122"/>
          <a:cs typeface="+mn-cs"/>
          <a:sym typeface="Arial" pitchFamily="34"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83690" y="1658303"/>
            <a:ext cx="9144000" cy="2387600"/>
          </a:xfrm>
        </p:spPr>
        <p:txBody>
          <a:bodyPr/>
          <a:p>
            <a:pPr algn="ctr"/>
            <a:r>
              <a:rPr lang="zh-CN" altLang="en-US">
                <a:sym typeface="+mn-ea"/>
              </a:rPr>
              <a:t>魔识</a:t>
            </a:r>
            <a:r>
              <a:rPr lang="en-US" altLang="zh-CN">
                <a:sym typeface="+mn-ea"/>
              </a:rPr>
              <a:t>985</a:t>
            </a:r>
            <a:r>
              <a:rPr lang="zh-CN" altLang="en-US">
                <a:sym typeface="+mn-ea"/>
              </a:rPr>
              <a:t>学堂周末理综课程</a:t>
            </a:r>
            <a:br>
              <a:rPr lang="zh-CN" altLang="en-US">
                <a:sym typeface="+mn-ea"/>
              </a:rPr>
            </a:br>
            <a:r>
              <a:rPr lang="en-US" altLang="zh-CN">
                <a:sym typeface="+mn-ea"/>
              </a:rPr>
              <a:t>Chapter9</a:t>
            </a:r>
            <a:endParaRPr lang="en-US" altLang="zh-CN">
              <a:sym typeface="+mn-ea"/>
            </a:endParaRPr>
          </a:p>
          <a:p>
            <a:endParaRPr lang="zh-CN" altLang="en-US"/>
          </a:p>
        </p:txBody>
      </p:sp>
      <p:sp>
        <p:nvSpPr>
          <p:cNvPr id="3" name="副标题 2"/>
          <p:cNvSpPr>
            <a:spLocks noGrp="1"/>
          </p:cNvSpPr>
          <p:nvPr>
            <p:ph type="subTitle" idx="1"/>
          </p:nvPr>
        </p:nvSpPr>
        <p:spPr>
          <a:xfrm>
            <a:off x="335915" y="5629593"/>
            <a:ext cx="9144000" cy="1655762"/>
          </a:xfrm>
        </p:spPr>
        <p:txBody>
          <a:bodyPr/>
          <a:p>
            <a:r>
              <a:rPr lang="zh-CN" altLang="en-US">
                <a:solidFill>
                  <a:schemeClr val="tx2"/>
                </a:solidFill>
                <a:sym typeface="+mn-ea"/>
              </a:rPr>
              <a:t>主讲：杨志鹏</a:t>
            </a:r>
            <a:endParaRPr lang="zh-CN" altLang="en-US">
              <a:solidFill>
                <a:schemeClr val="tx2"/>
              </a:solidFill>
            </a:endParaRPr>
          </a:p>
          <a:p>
            <a:r>
              <a:rPr lang="en-US" altLang="zh-CN">
                <a:solidFill>
                  <a:schemeClr val="tx2"/>
                </a:solidFill>
                <a:sym typeface="+mn-ea"/>
              </a:rPr>
              <a:t>2016.5.20</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2945" y="775747"/>
            <a:ext cx="7809201" cy="640800"/>
          </a:xfrm>
        </p:spPr>
        <p:txBody>
          <a:bodyPr/>
          <a:p>
            <a:r>
              <a:rPr lang="en-US" altLang="zh-CN"/>
              <a:t>9.</a:t>
            </a:r>
            <a:r>
              <a:rPr lang="zh-CN" altLang="en-US"/>
              <a:t>功、功率</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2945" y="775747"/>
            <a:ext cx="7809201" cy="640800"/>
          </a:xfrm>
        </p:spPr>
        <p:txBody>
          <a:bodyPr/>
          <a:p>
            <a:r>
              <a:rPr lang="en-US" altLang="zh-CN"/>
              <a:t>10.</a:t>
            </a:r>
            <a:r>
              <a:rPr lang="zh-CN" altLang="en-US"/>
              <a:t>总功、有用功、额外功</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2945" y="775747"/>
            <a:ext cx="7809201" cy="640800"/>
          </a:xfrm>
        </p:spPr>
        <p:txBody>
          <a:bodyPr/>
          <a:p>
            <a:r>
              <a:rPr lang="en-US" altLang="zh-CN"/>
              <a:t>11.</a:t>
            </a:r>
            <a:r>
              <a:rPr lang="zh-CN" altLang="en-US"/>
              <a:t>机械效率（斜面、滑轮组）</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3390" y="834802"/>
            <a:ext cx="7809201" cy="640800"/>
          </a:xfrm>
        </p:spPr>
        <p:txBody>
          <a:bodyPr/>
          <a:p>
            <a:r>
              <a:rPr lang="zh-CN" altLang="en-US"/>
              <a:t>力学小细节</a:t>
            </a:r>
            <a:r>
              <a:rPr lang="en-US" altLang="zh-CN"/>
              <a:t>/</a:t>
            </a:r>
            <a:r>
              <a:rPr lang="zh-CN" altLang="en-US"/>
              <a:t>技巧</a:t>
            </a:r>
            <a:r>
              <a:rPr lang="zh-CN" altLang="en-US"/>
              <a:t>：</a:t>
            </a:r>
            <a:endParaRPr lang="zh-CN" altLang="en-US"/>
          </a:p>
        </p:txBody>
      </p:sp>
      <p:sp>
        <p:nvSpPr>
          <p:cNvPr id="3" name="文本占位符 2"/>
          <p:cNvSpPr>
            <a:spLocks noGrp="1"/>
          </p:cNvSpPr>
          <p:nvPr>
            <p:ph type="body" idx="1"/>
          </p:nvPr>
        </p:nvSpPr>
        <p:spPr>
          <a:xfrm>
            <a:off x="589280" y="1807210"/>
            <a:ext cx="10921365" cy="4427220"/>
          </a:xfrm>
        </p:spPr>
        <p:txBody>
          <a:bodyPr/>
          <a:p>
            <a:r>
              <a:rPr lang="zh-CN" altLang="en-US"/>
              <a:t>天平特殊情况</a:t>
            </a:r>
            <a:endParaRPr lang="zh-CN" altLang="en-US"/>
          </a:p>
          <a:p>
            <a:pPr lvl="1"/>
            <a:r>
              <a:rPr lang="zh-CN" altLang="en-US"/>
              <a:t>（1）砝码磨损，则测量值偏大；砝码生锈，则测量值偏小；</a:t>
            </a:r>
            <a:endParaRPr lang="zh-CN" altLang="en-US"/>
          </a:p>
          <a:p>
            <a:pPr lvl="1"/>
            <a:r>
              <a:rPr lang="zh-CN" altLang="en-US"/>
              <a:t>（2）游码没有归零，则测量值偏大；</a:t>
            </a:r>
            <a:endParaRPr lang="zh-CN" altLang="en-US"/>
          </a:p>
          <a:p>
            <a:pPr lvl="1"/>
            <a:r>
              <a:rPr lang="zh-CN" altLang="en-US"/>
              <a:t>（</a:t>
            </a:r>
            <a:r>
              <a:rPr lang="en-US" altLang="zh-CN"/>
              <a:t>	</a:t>
            </a:r>
            <a:r>
              <a:rPr lang="zh-CN" altLang="en-US"/>
              <a:t>3）天平没有调节平衡，指针偏右时：则测量值偏小；指针偏左时，则测量值偏大。</a:t>
            </a:r>
            <a:endParaRPr lang="zh-CN" altLang="en-US"/>
          </a:p>
          <a:p>
            <a:endParaRPr lang="zh-CN" altLang="en-US"/>
          </a:p>
          <a:p>
            <a:r>
              <a:rPr lang="zh-CN" altLang="en-US"/>
              <a:t>相互作用力与平衡力区分的技巧：</a:t>
            </a:r>
            <a:endParaRPr lang="zh-CN" altLang="en-US"/>
          </a:p>
          <a:p>
            <a:pPr lvl="1"/>
            <a:r>
              <a:rPr lang="zh-CN" altLang="en-US"/>
              <a:t>关键看</a:t>
            </a:r>
            <a:r>
              <a:rPr lang="zh-CN" altLang="en-US">
                <a:solidFill>
                  <a:srgbClr val="FF0000"/>
                </a:solidFill>
              </a:rPr>
              <a:t>两个力是作用在几个物体上，</a:t>
            </a:r>
            <a:r>
              <a:rPr lang="zh-CN" altLang="en-US"/>
              <a:t>相互作用力的两个力作用在两个物体上，平衡力的两个力作用在同一物体上。</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596265" y="835025"/>
            <a:ext cx="8764905" cy="5398770"/>
          </a:xfrm>
        </p:spPr>
        <p:txBody>
          <a:bodyPr/>
          <a:p>
            <a:r>
              <a:rPr lang="zh-CN" altLang="en-US"/>
              <a:t>判断物体具有那种能的技巧：</a:t>
            </a:r>
            <a:endParaRPr lang="zh-CN" altLang="en-US"/>
          </a:p>
          <a:p>
            <a:pPr lvl="1"/>
            <a:r>
              <a:rPr lang="zh-CN" altLang="en-US"/>
              <a:t>（1）判断物体是否具有动能，关键看物体是否在运动。</a:t>
            </a:r>
            <a:endParaRPr lang="zh-CN" altLang="en-US"/>
          </a:p>
          <a:p>
            <a:pPr lvl="1"/>
            <a:r>
              <a:rPr lang="zh-CN" altLang="en-US"/>
              <a:t>（2）判断物体是否具有重力势能，关键看物体相对与参考面是否有高度。</a:t>
            </a:r>
            <a:endParaRPr lang="zh-CN" altLang="en-US"/>
          </a:p>
          <a:p>
            <a:pPr lvl="1"/>
            <a:r>
              <a:rPr lang="zh-CN" altLang="en-US"/>
              <a:t>（3）判断物体是否具有弹性势能，关键看物体有没有发生弹性形变。</a:t>
            </a:r>
            <a:endParaRPr lang="zh-CN" altLang="en-US"/>
          </a:p>
          <a:p>
            <a:endParaRPr lang="zh-CN" altLang="en-US"/>
          </a:p>
          <a:p>
            <a:r>
              <a:rPr lang="zh-CN" altLang="en-US"/>
              <a:t>月球上的特点：</a:t>
            </a:r>
            <a:endParaRPr lang="zh-CN" altLang="en-US"/>
          </a:p>
          <a:p>
            <a:pPr lvl="1"/>
            <a:r>
              <a:rPr lang="zh-CN" altLang="en-US"/>
              <a:t>（1）无大气</a:t>
            </a:r>
            <a:endParaRPr lang="zh-CN" altLang="en-US"/>
          </a:p>
          <a:p>
            <a:pPr lvl="1"/>
            <a:r>
              <a:rPr lang="zh-CN" altLang="en-US"/>
              <a:t>（2）无磁场</a:t>
            </a:r>
            <a:endParaRPr lang="zh-CN" altLang="en-US"/>
          </a:p>
          <a:p>
            <a:pPr lvl="1"/>
            <a:r>
              <a:rPr lang="zh-CN" altLang="en-US"/>
              <a:t>（3）弱重力</a:t>
            </a:r>
            <a:endParaRPr lang="zh-CN" altLang="en-US"/>
          </a:p>
          <a:p>
            <a:pPr lvl="1"/>
            <a:r>
              <a:rPr lang="zh-CN" altLang="en-US"/>
              <a:t>（4）昼夜温差大</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523240" y="730885"/>
            <a:ext cx="8836660" cy="5503545"/>
          </a:xfrm>
        </p:spPr>
        <p:txBody>
          <a:bodyPr>
            <a:normAutofit/>
          </a:bodyPr>
          <a:p>
            <a:r>
              <a:rPr lang="zh-CN" altLang="en-US"/>
              <a:t>在太空和月球上不能做的事有：</a:t>
            </a:r>
            <a:endParaRPr lang="zh-CN" altLang="en-US"/>
          </a:p>
          <a:p>
            <a:pPr lvl="1"/>
            <a:r>
              <a:rPr lang="zh-CN" altLang="en-US"/>
              <a:t>（1）指南针不能使用</a:t>
            </a:r>
            <a:endParaRPr lang="zh-CN" altLang="en-US"/>
          </a:p>
          <a:p>
            <a:pPr lvl="1"/>
            <a:r>
              <a:rPr lang="zh-CN" altLang="en-US"/>
              <a:t>（2）不能利用降落伞进行降落</a:t>
            </a:r>
            <a:endParaRPr lang="zh-CN" altLang="en-US"/>
          </a:p>
          <a:p>
            <a:pPr lvl="1"/>
            <a:r>
              <a:rPr lang="zh-CN" altLang="en-US"/>
              <a:t>（3）内燃机不能工作</a:t>
            </a:r>
            <a:endParaRPr lang="zh-CN" altLang="en-US"/>
          </a:p>
          <a:p>
            <a:pPr lvl="1"/>
            <a:r>
              <a:rPr lang="zh-CN" altLang="en-US"/>
              <a:t>（4）不能看到流星</a:t>
            </a:r>
            <a:endParaRPr lang="zh-CN" altLang="en-US"/>
          </a:p>
          <a:p>
            <a:pPr lvl="1"/>
            <a:r>
              <a:rPr lang="zh-CN" altLang="en-US"/>
              <a:t>（5）人不能面对面直接交谈</a:t>
            </a:r>
            <a:endParaRPr lang="zh-CN" altLang="en-US"/>
          </a:p>
          <a:p>
            <a:endParaRPr lang="zh-CN" altLang="en-US"/>
          </a:p>
          <a:p>
            <a:endParaRPr lang="zh-CN" altLang="en-US"/>
          </a:p>
          <a:p>
            <a:r>
              <a:rPr lang="zh-CN" altLang="en-US"/>
              <a:t>在月球上会发生的事有：</a:t>
            </a:r>
            <a:endParaRPr lang="zh-CN" altLang="en-US"/>
          </a:p>
          <a:p>
            <a:pPr lvl="1"/>
            <a:r>
              <a:rPr lang="zh-CN" altLang="en-US"/>
              <a:t>（1）可以用天平称物体质量</a:t>
            </a:r>
            <a:endParaRPr lang="zh-CN" altLang="en-US"/>
          </a:p>
          <a:p>
            <a:pPr lvl="1"/>
            <a:r>
              <a:rPr lang="zh-CN" altLang="en-US"/>
              <a:t>（</a:t>
            </a:r>
            <a:r>
              <a:rPr lang="en-US" altLang="zh-CN"/>
              <a:t>2</a:t>
            </a:r>
            <a:r>
              <a:rPr lang="zh-CN" altLang="en-US"/>
              <a:t>）人可以在上面用笔写字</a:t>
            </a:r>
            <a:endParaRPr lang="zh-CN" altLang="en-US"/>
          </a:p>
          <a:p>
            <a:pPr lvl="1"/>
            <a:r>
              <a:rPr lang="zh-CN" altLang="en-US"/>
              <a:t>（</a:t>
            </a:r>
            <a:r>
              <a:rPr lang="en-US" altLang="zh-CN"/>
              <a:t>3</a:t>
            </a:r>
            <a:r>
              <a:rPr lang="zh-CN" altLang="en-US"/>
              <a:t>）在上面看天空是黑色的</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0875" y="1315497"/>
            <a:ext cx="7809201" cy="640800"/>
          </a:xfrm>
        </p:spPr>
        <p:txBody>
          <a:bodyPr>
            <a:normAutofit fontScale="90000"/>
          </a:bodyPr>
          <a:p>
            <a:r>
              <a:rPr lang="zh-CN" altLang="en-US"/>
              <a:t>热学部分：</a:t>
            </a:r>
            <a:br>
              <a:rPr lang="zh-CN" altLang="en-US"/>
            </a:br>
            <a:r>
              <a:rPr lang="en-US" altLang="zh-CN"/>
              <a:t>1.</a:t>
            </a:r>
            <a:r>
              <a:rPr lang="zh-CN" altLang="en-US"/>
              <a:t>热量</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64210" y="828452"/>
            <a:ext cx="7809201" cy="640800"/>
          </a:xfrm>
        </p:spPr>
        <p:txBody>
          <a:bodyPr>
            <a:normAutofit/>
          </a:bodyPr>
          <a:p>
            <a:r>
              <a:rPr lang="en-US" altLang="zh-CN"/>
              <a:t>2.</a:t>
            </a:r>
            <a:r>
              <a:rPr lang="zh-CN" altLang="en-US"/>
              <a:t>热值</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64210" y="828452"/>
            <a:ext cx="7809201" cy="640800"/>
          </a:xfrm>
        </p:spPr>
        <p:txBody>
          <a:bodyPr>
            <a:normAutofit/>
          </a:bodyPr>
          <a:p>
            <a:r>
              <a:rPr lang="en-US" altLang="zh-CN"/>
              <a:t>3.</a:t>
            </a:r>
            <a:r>
              <a:rPr lang="zh-CN" altLang="en-US"/>
              <a:t>热机效率</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8175" y="1105312"/>
            <a:ext cx="7809201" cy="640800"/>
          </a:xfrm>
        </p:spPr>
        <p:txBody>
          <a:bodyPr>
            <a:normAutofit fontScale="90000"/>
          </a:bodyPr>
          <a:p>
            <a:r>
              <a:rPr lang="zh-CN" altLang="en-US"/>
              <a:t>电学部分：</a:t>
            </a:r>
            <a:br>
              <a:rPr lang="zh-CN" altLang="en-US"/>
            </a:br>
            <a:r>
              <a:rPr lang="en-US" altLang="zh-CN"/>
              <a:t>1.</a:t>
            </a:r>
            <a:r>
              <a:rPr lang="zh-CN" altLang="en-US"/>
              <a:t>欧姆定律</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0870" y="1118012"/>
            <a:ext cx="7809201" cy="640800"/>
          </a:xfrm>
        </p:spPr>
        <p:txBody>
          <a:bodyPr>
            <a:normAutofit fontScale="90000"/>
          </a:bodyPr>
          <a:p>
            <a:br>
              <a:rPr lang="en-US" altLang="zh-CN"/>
            </a:br>
            <a:r>
              <a:rPr lang="zh-CN" altLang="en-US"/>
              <a:t>力学部分：</a:t>
            </a:r>
            <a:br>
              <a:rPr lang="zh-CN" altLang="en-US"/>
            </a:br>
            <a:r>
              <a:rPr lang="en-US" altLang="zh-CN"/>
              <a:t>1.</a:t>
            </a:r>
            <a:r>
              <a:rPr lang="zh-CN" altLang="en-US"/>
              <a:t>速度</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64210" y="828452"/>
            <a:ext cx="7809201" cy="640800"/>
          </a:xfrm>
        </p:spPr>
        <p:txBody>
          <a:bodyPr>
            <a:normAutofit/>
          </a:bodyPr>
          <a:p>
            <a:r>
              <a:rPr lang="en-US" altLang="zh-CN"/>
              <a:t>2.</a:t>
            </a:r>
            <a:r>
              <a:rPr lang="zh-CN" altLang="en-US"/>
              <a:t>电功、电功率、电热</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70230" y="511587"/>
            <a:ext cx="7809201" cy="640800"/>
          </a:xfrm>
        </p:spPr>
        <p:txBody>
          <a:bodyPr/>
          <a:p>
            <a:r>
              <a:rPr lang="zh-CN" altLang="en-US"/>
              <a:t>电学小细节</a:t>
            </a:r>
            <a:r>
              <a:rPr lang="en-US" altLang="zh-CN"/>
              <a:t>/</a:t>
            </a:r>
            <a:r>
              <a:rPr lang="zh-CN" altLang="en-US"/>
              <a:t>技巧</a:t>
            </a:r>
            <a:endParaRPr lang="zh-CN" altLang="en-US"/>
          </a:p>
        </p:txBody>
      </p:sp>
      <p:sp>
        <p:nvSpPr>
          <p:cNvPr id="3" name="文本占位符 2"/>
          <p:cNvSpPr>
            <a:spLocks noGrp="1"/>
          </p:cNvSpPr>
          <p:nvPr>
            <p:ph type="body" idx="1"/>
          </p:nvPr>
        </p:nvSpPr>
        <p:spPr>
          <a:xfrm>
            <a:off x="182245" y="1195705"/>
            <a:ext cx="11162030" cy="5292090"/>
          </a:xfrm>
        </p:spPr>
        <p:txBody>
          <a:bodyPr/>
          <a:p>
            <a:r>
              <a:rPr lang="zh-CN" altLang="en-US"/>
              <a:t>电路分析技巧：</a:t>
            </a:r>
            <a:endParaRPr lang="zh-CN" altLang="en-US"/>
          </a:p>
          <a:p>
            <a:pPr lvl="1"/>
            <a:r>
              <a:rPr lang="zh-CN" altLang="en-US">
                <a:sym typeface="+mn-ea"/>
              </a:rPr>
              <a:t>(1)先把电压表去掉，把电流表看成导线</a:t>
            </a:r>
            <a:endParaRPr lang="zh-CN" altLang="en-US"/>
          </a:p>
          <a:p>
            <a:pPr lvl="1"/>
            <a:r>
              <a:rPr lang="zh-CN" altLang="en-US">
                <a:sym typeface="+mn-ea"/>
              </a:rPr>
              <a:t>(2)在看电路中有几条电流路径，若只有一条路径，则是串联；否则是并联</a:t>
            </a:r>
            <a:endParaRPr lang="zh-CN" altLang="en-US"/>
          </a:p>
          <a:p>
            <a:pPr lvl="1"/>
            <a:r>
              <a:rPr lang="zh-CN" altLang="en-US">
                <a:sym typeface="+mn-ea"/>
              </a:rPr>
              <a:t>(3)从电源正极出发，看电流表与谁串联，它就测通过谁的电流值；在看电压表与谁并联，它就测谁的两端电压值</a:t>
            </a:r>
            <a:endParaRPr lang="zh-CN" altLang="en-US"/>
          </a:p>
          <a:p>
            <a:endParaRPr lang="zh-CN" altLang="en-US"/>
          </a:p>
          <a:p>
            <a:r>
              <a:rPr lang="zh-CN" altLang="en-US"/>
              <a:t>判断电路允许通过的最大电流和电路两端允许加的最大电压值的技巧</a:t>
            </a:r>
            <a:endParaRPr lang="zh-CN" altLang="en-US"/>
          </a:p>
          <a:p>
            <a:pPr lvl="1"/>
            <a:r>
              <a:rPr lang="zh-CN" altLang="en-US"/>
              <a:t>（1）若两电阻串联，则取它们中最小的正常工作电流值为电路允许通过的最大电流值，在用电路允许通过的最大电流值乘以它们的总电阻，计算的结果就是电路两端允许加的最大电压值。</a:t>
            </a:r>
            <a:endParaRPr lang="zh-CN" altLang="en-US"/>
          </a:p>
          <a:p>
            <a:pPr lvl="1"/>
            <a:r>
              <a:rPr lang="zh-CN" altLang="en-US"/>
              <a:t>（2）若两电阻并联，则取它们中最小的电压值为电路两端允许加的最大电压值，再用它们的最大电压值分别除以它们各自的电阻，把计算结果相加就是电路允许通过的最大电流值。</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477520" y="499745"/>
            <a:ext cx="8884285" cy="5977255"/>
          </a:xfrm>
        </p:spPr>
        <p:txBody>
          <a:bodyPr>
            <a:normAutofit lnSpcReduction="10000"/>
          </a:bodyPr>
          <a:p>
            <a:r>
              <a:rPr lang="zh-CN" altLang="en-US"/>
              <a:t>判断电路故障的技巧：</a:t>
            </a:r>
            <a:endParaRPr lang="zh-CN" altLang="en-US"/>
          </a:p>
          <a:p>
            <a:endParaRPr lang="en-US" altLang="zh-CN"/>
          </a:p>
          <a:p>
            <a:r>
              <a:rPr lang="en-US" altLang="zh-CN"/>
              <a:t>（一）用电流表和电压表</a:t>
            </a:r>
            <a:endParaRPr lang="en-US" altLang="zh-CN"/>
          </a:p>
          <a:p>
            <a:r>
              <a:rPr lang="en-US" altLang="zh-CN"/>
              <a:t>（1）若电流表有示数，电路有故障，则一定是某处短路；若电流表无示数，电路有故障，则一定是某处开路。</a:t>
            </a:r>
            <a:endParaRPr lang="en-US" altLang="zh-CN"/>
          </a:p>
          <a:p>
            <a:r>
              <a:rPr lang="en-US" altLang="zh-CN"/>
              <a:t>（2）若电压表有示数，电路有故障，则有两种可能：</a:t>
            </a:r>
            <a:endParaRPr lang="en-US" altLang="zh-CN"/>
          </a:p>
          <a:p>
            <a:pPr lvl="1"/>
            <a:r>
              <a:rPr lang="en-US" altLang="zh-CN"/>
              <a:t>a、与电压表并联部分开路；</a:t>
            </a:r>
            <a:endParaRPr lang="en-US" altLang="zh-CN"/>
          </a:p>
          <a:p>
            <a:pPr lvl="1"/>
            <a:r>
              <a:rPr lang="en-US" altLang="zh-CN"/>
              <a:t>b、与电压表并联以外部分短路；</a:t>
            </a:r>
            <a:endParaRPr lang="en-US" altLang="zh-CN"/>
          </a:p>
          <a:p>
            <a:r>
              <a:rPr lang="en-US" altLang="zh-CN"/>
              <a:t>若</a:t>
            </a:r>
            <a:r>
              <a:rPr lang="zh-CN" altLang="en-US"/>
              <a:t>电压表</a:t>
            </a:r>
            <a:r>
              <a:rPr lang="en-US" altLang="zh-CN"/>
              <a:t>无示数，</a:t>
            </a:r>
            <a:r>
              <a:rPr lang="zh-CN" altLang="en-US"/>
              <a:t>电路</a:t>
            </a:r>
            <a:r>
              <a:rPr lang="en-US" altLang="zh-CN"/>
              <a:t>有故障，则可能是：</a:t>
            </a:r>
            <a:endParaRPr lang="en-US" altLang="zh-CN"/>
          </a:p>
          <a:p>
            <a:pPr lvl="1"/>
            <a:r>
              <a:rPr lang="en-US" altLang="zh-CN">
                <a:sym typeface="+mn-ea"/>
              </a:rPr>
              <a:t>a、与电压表并联部分短路；</a:t>
            </a:r>
            <a:endParaRPr lang="en-US" altLang="zh-CN"/>
          </a:p>
          <a:p>
            <a:pPr lvl="1"/>
            <a:r>
              <a:rPr lang="en-US" altLang="zh-CN">
                <a:sym typeface="+mn-ea"/>
              </a:rPr>
              <a:t>b、与电压表并联以外部分开路。</a:t>
            </a:r>
            <a:endParaRPr lang="en-US" altLang="zh-CN"/>
          </a:p>
          <a:p>
            <a:endParaRPr lang="en-US" altLang="zh-CN"/>
          </a:p>
          <a:p>
            <a:r>
              <a:rPr lang="en-US" altLang="zh-CN"/>
              <a:t>（二）用试电笔判断家庭电路故障</a:t>
            </a:r>
            <a:endParaRPr lang="en-US" altLang="zh-CN"/>
          </a:p>
          <a:p>
            <a:r>
              <a:rPr lang="en-US" altLang="zh-CN"/>
              <a:t>（1）若各处试电笔都发光，则是零线断了；</a:t>
            </a:r>
            <a:endParaRPr lang="en-US" altLang="zh-CN"/>
          </a:p>
          <a:p>
            <a:r>
              <a:rPr lang="en-US" altLang="zh-CN"/>
              <a:t>（2）若各处试电笔都不发光，则是火线断了。</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505460" y="883920"/>
            <a:ext cx="8854440" cy="5349875"/>
          </a:xfrm>
        </p:spPr>
        <p:txBody>
          <a:bodyPr/>
          <a:p>
            <a:r>
              <a:rPr lang="zh-CN" altLang="en-US"/>
              <a:t>判断家庭电路连接是否正确的技巧：</a:t>
            </a:r>
            <a:endParaRPr lang="zh-CN" altLang="en-US"/>
          </a:p>
          <a:p>
            <a:r>
              <a:rPr lang="zh-CN" altLang="en-US"/>
              <a:t>(1)看开关是否接在火线上了；</a:t>
            </a:r>
            <a:endParaRPr lang="zh-CN" altLang="en-US"/>
          </a:p>
          <a:p>
            <a:r>
              <a:rPr lang="zh-CN" altLang="en-US"/>
              <a:t>(2)看开关是否与用电器串联；</a:t>
            </a:r>
            <a:endParaRPr lang="zh-CN" altLang="en-US"/>
          </a:p>
          <a:p>
            <a:r>
              <a:rPr lang="zh-CN" altLang="en-US"/>
              <a:t>(3)看火线是否接在灯泡尾部、零线是否接在螺纹；</a:t>
            </a:r>
            <a:endParaRPr lang="zh-CN" altLang="en-US"/>
          </a:p>
          <a:p>
            <a:r>
              <a:rPr lang="zh-CN" altLang="en-US"/>
              <a:t>(4)看三孔插座否则接的是左零、右火、中间接地；</a:t>
            </a:r>
            <a:endParaRPr lang="zh-CN" altLang="en-US"/>
          </a:p>
          <a:p>
            <a:r>
              <a:rPr lang="zh-CN" altLang="en-US"/>
              <a:t>(5)看电流是否能从火线，燃烧器油泵经过用电器回到零线上；</a:t>
            </a:r>
            <a:endParaRPr lang="zh-CN" altLang="en-US"/>
          </a:p>
          <a:p>
            <a:r>
              <a:rPr lang="zh-CN" altLang="en-US"/>
              <a:t>(6)看线与线连接处是否用黑点连接。</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504190" y="902970"/>
            <a:ext cx="8855710" cy="5330825"/>
          </a:xfrm>
        </p:spPr>
        <p:txBody>
          <a:bodyPr/>
          <a:p>
            <a:r>
              <a:rPr lang="zh-CN" altLang="en-US"/>
              <a:t>常用电器的电功率：</a:t>
            </a:r>
            <a:endParaRPr lang="zh-CN" altLang="en-US"/>
          </a:p>
          <a:p>
            <a:r>
              <a:rPr lang="zh-CN" altLang="en-US"/>
              <a:t> 空调约1000瓦 ； 微波炉约1000瓦 ； 电炉约1000瓦； 电热水器约1000瓦；</a:t>
            </a:r>
            <a:endParaRPr lang="zh-CN" altLang="en-US"/>
          </a:p>
          <a:p>
            <a:r>
              <a:rPr lang="zh-CN" altLang="en-US"/>
              <a:t>抽油烟机约800瓦； 吸尘器约800瓦； 电吹风机约500瓦； 电熨斗约500瓦；</a:t>
            </a:r>
            <a:endParaRPr lang="zh-CN" altLang="en-US"/>
          </a:p>
          <a:p>
            <a:r>
              <a:rPr lang="zh-CN" altLang="en-US"/>
              <a:t>洗衣机约500瓦； 电视机约200瓦；计算机约200瓦； 电冰箱约100瓦；电风扇约100瓦；</a:t>
            </a:r>
            <a:endParaRPr lang="zh-CN" altLang="en-US"/>
          </a:p>
          <a:p>
            <a:r>
              <a:rPr lang="zh-CN" altLang="en-US"/>
              <a:t> 手电筒约0</a:t>
            </a:r>
            <a:r>
              <a:rPr lang="en-US" altLang="zh-CN"/>
              <a:t>.</a:t>
            </a:r>
            <a:r>
              <a:rPr lang="zh-CN" altLang="en-US"/>
              <a:t>5瓦； 计算器约0</a:t>
            </a:r>
            <a:r>
              <a:rPr lang="en-US" altLang="zh-CN"/>
              <a:t>.</a:t>
            </a:r>
            <a:r>
              <a:rPr lang="zh-CN" altLang="en-US"/>
              <a:t>5毫瓦； 电子表约0</a:t>
            </a:r>
            <a:r>
              <a:rPr lang="en-US" altLang="zh-CN"/>
              <a:t>.</a:t>
            </a:r>
            <a:r>
              <a:rPr lang="zh-CN" altLang="en-US"/>
              <a:t>01毫瓦。</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64210" y="828452"/>
            <a:ext cx="7809201" cy="640800"/>
          </a:xfrm>
        </p:spPr>
        <p:txBody>
          <a:bodyPr>
            <a:normAutofit/>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88265" y="1029970"/>
            <a:ext cx="11962130" cy="44284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238760" y="1319530"/>
            <a:ext cx="11714480" cy="42189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16205" y="1570990"/>
            <a:ext cx="11968480" cy="33464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276860" y="471805"/>
            <a:ext cx="11638280" cy="59143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上周错题讲解</a:t>
            </a:r>
            <a:endParaRPr lang="en-US" altLang="zh-CN"/>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2945" y="775747"/>
            <a:ext cx="7809201" cy="640800"/>
          </a:xfrm>
        </p:spPr>
        <p:txBody>
          <a:bodyPr/>
          <a:p>
            <a:r>
              <a:rPr lang="en-US" altLang="zh-CN"/>
              <a:t>2.</a:t>
            </a:r>
            <a:r>
              <a:rPr lang="zh-CN" altLang="en-US"/>
              <a:t>温度</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2945" y="775747"/>
            <a:ext cx="7809201" cy="640800"/>
          </a:xfrm>
        </p:spPr>
        <p:txBody>
          <a:bodyPr/>
          <a:p>
            <a:r>
              <a:rPr lang="en-US" altLang="zh-CN"/>
              <a:t>3.</a:t>
            </a:r>
            <a:r>
              <a:rPr lang="zh-CN" altLang="en-US"/>
              <a:t>密度</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2945" y="775747"/>
            <a:ext cx="7809201" cy="640800"/>
          </a:xfrm>
        </p:spPr>
        <p:txBody>
          <a:bodyPr/>
          <a:p>
            <a:r>
              <a:rPr lang="en-US" altLang="zh-CN"/>
              <a:t>4.</a:t>
            </a:r>
            <a:r>
              <a:rPr lang="zh-CN" altLang="en-US"/>
              <a:t>压强</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2945" y="775747"/>
            <a:ext cx="7809201" cy="640800"/>
          </a:xfrm>
        </p:spPr>
        <p:txBody>
          <a:bodyPr/>
          <a:p>
            <a:r>
              <a:rPr lang="en-US" altLang="zh-CN"/>
              <a:t>5.</a:t>
            </a:r>
            <a:r>
              <a:rPr lang="zh-CN" altLang="en-US"/>
              <a:t>浮力</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2945" y="775747"/>
            <a:ext cx="7809201" cy="640800"/>
          </a:xfrm>
        </p:spPr>
        <p:txBody>
          <a:bodyPr/>
          <a:p>
            <a:r>
              <a:rPr lang="en-US" altLang="zh-CN"/>
              <a:t>6.</a:t>
            </a:r>
            <a:r>
              <a:rPr lang="zh-CN" altLang="en-US"/>
              <a:t>杠杆</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2945" y="775747"/>
            <a:ext cx="7809201" cy="640800"/>
          </a:xfrm>
        </p:spPr>
        <p:txBody>
          <a:bodyPr/>
          <a:p>
            <a:r>
              <a:rPr lang="en-US" altLang="zh-CN"/>
              <a:t>7.</a:t>
            </a:r>
            <a:r>
              <a:rPr lang="zh-CN" altLang="en-US"/>
              <a:t>重力</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2945" y="775747"/>
            <a:ext cx="7809201" cy="640800"/>
          </a:xfrm>
        </p:spPr>
        <p:txBody>
          <a:bodyPr/>
          <a:p>
            <a:r>
              <a:rPr lang="en-US" altLang="zh-CN"/>
              <a:t>8.</a:t>
            </a:r>
            <a:r>
              <a:rPr lang="zh-CN" altLang="en-US"/>
              <a:t>滑轮组</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BEAUTIFY_FLAG" val="#wm#"/>
  <p:tag name="KSO_WM_UNIT_TYPE" val="i"/>
  <p:tag name="KSO_WM_UNIT_ID" val="281*i*3"/>
  <p:tag name="KSO_WM_TEMPLATE_CATEGORY" val="custom"/>
  <p:tag name="KSO_WM_TEMPLATE_INDEX" val="3"/>
</p:tagLst>
</file>

<file path=ppt/tags/tag2.xml><?xml version="1.0" encoding="utf-8"?>
<p:tagLst xmlns:p="http://schemas.openxmlformats.org/presentationml/2006/main">
  <p:tag name="KSO_WM_BEAUTIFY_FLAG" val="#wm#"/>
  <p:tag name="KSO_WM_UNIT_TYPE" val="i"/>
  <p:tag name="KSO_WM_UNIT_ID" val="281*i*7"/>
  <p:tag name="KSO_WM_TEMPLATE_CATEGORY" val="custom"/>
  <p:tag name="KSO_WM_TEMPLATE_INDEX" val="3"/>
</p:tagLst>
</file>

<file path=ppt/tags/tag3.xml><?xml version="1.0" encoding="utf-8"?>
<p:tagLst xmlns:p="http://schemas.openxmlformats.org/presentationml/2006/main">
  <p:tag name="KSO_WM_BEAUTIFY_FLAG" val="#wm#"/>
  <p:tag name="KSO_WM_UNIT_TYPE" val="i"/>
  <p:tag name="KSO_WM_UNIT_ID" val="281*i*8"/>
  <p:tag name="KSO_WM_TEMPLATE_CATEGORY" val="custom"/>
  <p:tag name="KSO_WM_TEMPLATE_INDEX" val="3"/>
</p:tagLst>
</file>

<file path=ppt/tags/tag4.xml><?xml version="1.0" encoding="utf-8"?>
<p:tagLst xmlns:p="http://schemas.openxmlformats.org/presentationml/2006/main">
  <p:tag name="KSO_WM_BEAUTIFY_FLAG" val="#wm#"/>
  <p:tag name="KSO_WM_UNIT_TYPE" val="i"/>
  <p:tag name="KSO_WM_UNIT_ID" val="281*i*9"/>
  <p:tag name="KSO_WM_TEMPLATE_CATEGORY" val="custom"/>
  <p:tag name="KSO_WM_TEMPLATE_INDEX" val="3"/>
</p:tagLst>
</file>

<file path=ppt/tags/tag5.xml><?xml version="1.0" encoding="utf-8"?>
<p:tagLst xmlns:p="http://schemas.openxmlformats.org/presentationml/2006/main">
  <p:tag name="KSO_WM_TEMPLATE_CATEGORY" val="custom"/>
  <p:tag name="KSO_WM_TEMPLATE_INDEX" val="160003"/>
</p:tagLst>
</file>

<file path=ppt/theme/theme1.xml><?xml version="1.0" encoding="utf-8"?>
<a:theme xmlns:a="http://schemas.openxmlformats.org/drawingml/2006/main" name="默认设计模板">
  <a:themeElements>
    <a:clrScheme name="自定义 8">
      <a:dk1>
        <a:srgbClr val="FFFFFF"/>
      </a:dk1>
      <a:lt1>
        <a:srgbClr val="009999"/>
      </a:lt1>
      <a:dk2>
        <a:srgbClr val="333333"/>
      </a:dk2>
      <a:lt2>
        <a:srgbClr val="F0DB6E"/>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1431</Words>
  <Application>Kingsoft Office WPP</Application>
  <PresentationFormat>宽屏</PresentationFormat>
  <Paragraphs>114</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默认设计模板</vt:lpstr>
      <vt:lpstr>魔识985学堂周末理综课程 Chapter9</vt:lpstr>
      <vt:lpstr> 力学部分： 1.速度</vt:lpstr>
      <vt:lpstr>2.温度</vt:lpstr>
      <vt:lpstr>3.密度</vt:lpstr>
      <vt:lpstr>4.压强</vt:lpstr>
      <vt:lpstr>5.浮力</vt:lpstr>
      <vt:lpstr>6.杠杆</vt:lpstr>
      <vt:lpstr>7.重力</vt:lpstr>
      <vt:lpstr>8.滑轮组</vt:lpstr>
      <vt:lpstr>9.功、功率</vt:lpstr>
      <vt:lpstr>10.总功、有用功、额外功</vt:lpstr>
      <vt:lpstr>11.机械效率（斜面、滑轮组）</vt:lpstr>
      <vt:lpstr>PowerPoint 演示文稿</vt:lpstr>
      <vt:lpstr>PowerPoint 演示文稿</vt:lpstr>
      <vt:lpstr>PowerPoint 演示文稿</vt:lpstr>
      <vt:lpstr>热学部分： 1.热量</vt:lpstr>
      <vt:lpstr>2.热值</vt:lpstr>
      <vt:lpstr>3.热机效率</vt:lpstr>
      <vt:lpstr>电学部分： 1.欧姆定律</vt:lpstr>
      <vt:lpstr>2.电功、电功率、电热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上周错题讲解</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MagicYang</cp:lastModifiedBy>
  <cp:revision>35</cp:revision>
  <dcterms:created xsi:type="dcterms:W3CDTF">2015-05-05T08:02:00Z</dcterms:created>
  <dcterms:modified xsi:type="dcterms:W3CDTF">2016-05-20T02:56:00Z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