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7CBD8-099A-45C8-8CF1-324F20BE36C4}" v="1" dt="2021-12-06T00:47:42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oatlGZNUh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5E5-F33D-4B20-ACD5-730EFE52B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47938-DA71-40C2-BF54-9D8F71660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CSET 1200</a:t>
            </a:r>
          </a:p>
          <a:p>
            <a:r>
              <a:rPr lang="en-US" dirty="0"/>
              <a:t>By Anthony Urbina</a:t>
            </a:r>
          </a:p>
        </p:txBody>
      </p:sp>
    </p:spTree>
    <p:extLst>
      <p:ext uri="{BB962C8B-B14F-4D97-AF65-F5344CB8AC3E}">
        <p14:creationId xmlns:p14="http://schemas.microsoft.com/office/powerpoint/2010/main" val="366662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2" name="Online Media 1" title="Final Project">
            <a:hlinkClick r:id="" action="ppaction://media"/>
            <a:extLst>
              <a:ext uri="{FF2B5EF4-FFF2-40B4-BE49-F238E27FC236}">
                <a16:creationId xmlns:a16="http://schemas.microsoft.com/office/drawing/2014/main" id="{C08127BE-7462-4640-9649-14C46FE95D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94607" y="1631381"/>
            <a:ext cx="6391533" cy="35952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2D2DD-5083-4528-BE09-7B65C067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Video</a:t>
            </a:r>
          </a:p>
          <a:p>
            <a:r>
              <a:rPr lang="en-US" dirty="0">
                <a:solidFill>
                  <a:srgbClr val="FFFFFF"/>
                </a:solidFill>
              </a:rPr>
              <a:t>This video explains the code thoroughly and shows </a:t>
            </a:r>
            <a:r>
              <a:rPr lang="en-US">
                <a:solidFill>
                  <a:srgbClr val="FFFFFF"/>
                </a:solidFill>
              </a:rPr>
              <a:t>the working code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799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84F10C5EB874F9090E3D4ECE47B28" ma:contentTypeVersion="13" ma:contentTypeDescription="Create a new document." ma:contentTypeScope="" ma:versionID="fc0314c876e0eab50d4c82d2bafda39c">
  <xsd:schema xmlns:xsd="http://www.w3.org/2001/XMLSchema" xmlns:xs="http://www.w3.org/2001/XMLSchema" xmlns:p="http://schemas.microsoft.com/office/2006/metadata/properties" xmlns:ns3="f821121c-398f-4a8c-8e82-33e092b7c95e" xmlns:ns4="62041990-de40-451e-b712-c1e07b56725b" targetNamespace="http://schemas.microsoft.com/office/2006/metadata/properties" ma:root="true" ma:fieldsID="18ac080bb4e8fa3100640c7eb99751e9" ns3:_="" ns4:_="">
    <xsd:import namespace="f821121c-398f-4a8c-8e82-33e092b7c95e"/>
    <xsd:import namespace="62041990-de40-451e-b712-c1e07b5672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21121c-398f-4a8c-8e82-33e092b7c9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41990-de40-451e-b712-c1e07b5672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B6B54A-5BDD-48A2-AC8E-2876619C46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21121c-398f-4a8c-8e82-33e092b7c95e"/>
    <ds:schemaRef ds:uri="62041990-de40-451e-b712-c1e07b567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D84B2-B388-49D1-9981-85CC324B5B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5F08E1-ACCF-4111-87EE-CD98D6776BA3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62041990-de40-451e-b712-c1e07b56725b"/>
    <ds:schemaRef ds:uri="f821121c-398f-4a8c-8e82-33e092b7c9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{256AE255-0540-455F-9685-BA0F552F3A7F}tf02900722</Template>
  <TotalTime>56</TotalTime>
  <Words>20</Words>
  <Application>Microsoft Office PowerPoint</Application>
  <PresentationFormat>Widescreen</PresentationFormat>
  <Paragraphs>5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Final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Urbina, Anthony</dc:creator>
  <cp:lastModifiedBy>Urbina, Anthony</cp:lastModifiedBy>
  <cp:revision>3</cp:revision>
  <dcterms:created xsi:type="dcterms:W3CDTF">2021-12-05T23:03:05Z</dcterms:created>
  <dcterms:modified xsi:type="dcterms:W3CDTF">2021-12-08T23:51:15Z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0x010100AB984F10C5EB874F9090E3D4ECE47B28</vt:lpwstr>
  </property>
</Properties>
</file>