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3A21B7B-FDC9-47F4-850E-3FCC6CF472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1887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the Interests of People in Different Cities Using Topic Analysis and Social Media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097280" y="3474720"/>
            <a:ext cx="77724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Jake Lasley, Alan Motta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twurl: cURL like tool which wraps OAuth2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twurl /1.1/users/search.json?q=Denver;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twurl \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/1.1/statuses/timeline.json?id=user_id;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Twurl returns JSON encoded strings full of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 parsed using 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Manually removing business accounts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users/searchAPI endpoint returns public accounts which includes business accounts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interest in a topic (relevance of topic to user)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Aikake’s Information Criterion (AIC)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Criteria for evaluating relevance with multiple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vectors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vector for each user in which each feature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1 if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appears in the user’s tweets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Machine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Supervised machine learning which is trained on feature vectors of a topic, and can estimate degree of membership of target user’s feature vector to said topic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of SVMs is a degree of membership to the topic in which the SVM was trained.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more membership a user has to a topic, the more likely the user is interested in it.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Image analysis to users posts in combination with purely text based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Breakdown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gathering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cleaning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training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Topic Feature vector construction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feature vector construction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Social Media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social media?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can we do with this information?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 &amp; Instagram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03640" y="2160720"/>
            <a:ext cx="4426920" cy="3600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 user profiling based on text and community mining for market analysis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Ikeda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al.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Demographic analysis by determining relevance of users terms to demographic term vectors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Categorization with Support Vector Machines: Learning with Many Relevant Features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Joachims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Goal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Profile users interests from various cities, and compare the interests across cities.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York, New York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Denver, Colorado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 Diego, California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 User profiles from different cities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profiles to user interests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interests between cities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 with Instagram: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Restrictive private API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API request rates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Twitter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search API (users, tweets, topics, etc…)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request rates (Hundreds per minute)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main API endpoints: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users/search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Returns pages of users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(first 1k results across 50 pages)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statuses/user_timeline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 tweets from specified user’s timeline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2018-11-29T07:59:45Z</dcterms:created>
  <dc:creator/>
  <dc:description/>
  <dc:language>en-US</dc:language>
  <cp:lastModifiedBy/>
  <dcterms:modified xsi:type="dcterms:W3CDTF">2018-11-29T09:46:22Z</dcterms:modified>
  <cp:revision>5</cp:revision>
  <dc:subject/>
  <dc:title/>
</cp:coreProperties>
</file>