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6838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355599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264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025372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9029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4826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062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5180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728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5383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1014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7488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4682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8531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9737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Tree>
    <p:extLst>
      <p:ext uri="{BB962C8B-B14F-4D97-AF65-F5344CB8AC3E}">
        <p14:creationId xmlns:p14="http://schemas.microsoft.com/office/powerpoint/2010/main" val="82627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2F271CF4-9AAD-3F5F-C2CB-53F8776E57C2}"/>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49414599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2246769"/>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a:t>
            </a:r>
            <a:endParaRPr lang="en-GB" sz="2000" b="1" dirty="0">
              <a:solidFill>
                <a:schemeClr val="tx1">
                  <a:lumMod val="75000"/>
                  <a:lumOff val="25000"/>
                </a:schemeClr>
              </a:solidFill>
              <a:latin typeface="Arial" pitchFamily="34" charset="0"/>
              <a:cs typeface="Arial" pitchFamily="34" charset="0"/>
            </a:endParaRPr>
          </a:p>
          <a:p>
            <a:endParaRPr lang="en-US" sz="2000" b="1" dirty="0">
              <a:solidFill>
                <a:schemeClr val="tx1">
                  <a:lumMod val="75000"/>
                  <a:lumOff val="25000"/>
                </a:schemeClr>
              </a:solidFill>
              <a:latin typeface="Arial" pitchFamily="34" charset="0"/>
              <a:cs typeface="Arial" pitchFamily="34" charset="0"/>
            </a:endParaRPr>
          </a:p>
          <a:p>
            <a:r>
              <a:rPr lang="en-US" sz="2000" b="1" dirty="0">
                <a:solidFill>
                  <a:schemeClr val="tx1">
                    <a:lumMod val="75000"/>
                    <a:lumOff val="25000"/>
                  </a:schemeClr>
                </a:solidFill>
                <a:latin typeface="Arial"/>
                <a:cs typeface="Arial"/>
              </a:rPr>
              <a:t>Name</a:t>
            </a:r>
            <a:r>
              <a:rPr lang="en-US" sz="2000" b="1">
                <a:solidFill>
                  <a:schemeClr val="tx1">
                    <a:lumMod val="75000"/>
                    <a:lumOff val="25000"/>
                  </a:schemeClr>
                </a:solidFill>
                <a:latin typeface="Arial"/>
                <a:cs typeface="Arial"/>
              </a:rPr>
              <a:t>:                  Santhosh G</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108</TotalTime>
  <Words>884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40</cp:revision>
  <dcterms:created xsi:type="dcterms:W3CDTF">2021-05-26T16:50:10Z</dcterms:created>
  <dcterms:modified xsi:type="dcterms:W3CDTF">2024-04-03T05:56:25Z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