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2" r:id="rId1"/>
  </p:sldMasterIdLst>
  <p:notesMasterIdLst>
    <p:notesMasterId r:id="rId13"/>
  </p:notes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2AFA5-ACF1-4090-8E1F-7B4877319B38}" v="4" dt="2025-09-08T11:50:06.4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109" autoAdjust="0"/>
  </p:normalViewPr>
  <p:slideViewPr>
    <p:cSldViewPr>
      <p:cViewPr varScale="1">
        <p:scale>
          <a:sx n="92" d="100"/>
          <a:sy n="92" d="100"/>
        </p:scale>
        <p:origin x="-46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DAE2AFA5-ACF1-4090-8E1F-7B4877319B38}"/>
    <pc:docChg chg="custSel addSld delSld modSld sldOrd">
      <pc:chgData name="Mathan P V" userId="82e85e0ce808ab6c" providerId="LiveId" clId="{DAE2AFA5-ACF1-4090-8E1F-7B4877319B38}" dt="2025-09-06T15:43:51.669" v="1594" actId="1076"/>
      <pc:docMkLst>
        <pc:docMk/>
      </pc:docMkLst>
      <pc:sldChg chg="delSp modSp mod modTransition">
        <pc:chgData name="Mathan P V" userId="82e85e0ce808ab6c" providerId="LiveId" clId="{DAE2AFA5-ACF1-4090-8E1F-7B4877319B38}" dt="2025-09-06T15:42:19.183" v="1590" actId="20577"/>
        <pc:sldMkLst>
          <pc:docMk/>
          <pc:sldMk cId="0" sldId="256"/>
        </pc:sldMkLst>
        <pc:spChg chg="mod">
          <ac:chgData name="Mathan P V" userId="82e85e0ce808ab6c" providerId="LiveId" clId="{DAE2AFA5-ACF1-4090-8E1F-7B4877319B38}" dt="2025-09-03T10:05:08.042" v="695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Mathan P V" userId="82e85e0ce808ab6c" providerId="LiveId" clId="{DAE2AFA5-ACF1-4090-8E1F-7B4877319B38}" dt="2025-09-03T10:12:34.492" v="790" actId="20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Mathan P V" userId="82e85e0ce808ab6c" providerId="LiveId" clId="{DAE2AFA5-ACF1-4090-8E1F-7B4877319B38}" dt="2025-09-06T15:42:19.183" v="1590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del">
        <pc:chgData name="Mathan P V" userId="82e85e0ce808ab6c" providerId="LiveId" clId="{DAE2AFA5-ACF1-4090-8E1F-7B4877319B38}" dt="2025-09-03T02:49:02.126" v="39" actId="2696"/>
        <pc:sldMkLst>
          <pc:docMk/>
          <pc:sldMk cId="0" sldId="257"/>
        </pc:sldMkLst>
      </pc:sldChg>
      <pc:sldChg chg="delSp modSp del mod">
        <pc:chgData name="Mathan P V" userId="82e85e0ce808ab6c" providerId="LiveId" clId="{DAE2AFA5-ACF1-4090-8E1F-7B4877319B38}" dt="2025-09-03T02:49:08.813" v="40" actId="2696"/>
        <pc:sldMkLst>
          <pc:docMk/>
          <pc:sldMk cId="0" sldId="258"/>
        </pc:sldMkLst>
      </pc:sldChg>
      <pc:sldChg chg="delSp modSp del mod">
        <pc:chgData name="Mathan P V" userId="82e85e0ce808ab6c" providerId="LiveId" clId="{DAE2AFA5-ACF1-4090-8E1F-7B4877319B38}" dt="2025-09-03T02:58:32.076" v="192" actId="2696"/>
        <pc:sldMkLst>
          <pc:docMk/>
          <pc:sldMk cId="0" sldId="259"/>
        </pc:sldMkLst>
      </pc:sldChg>
      <pc:sldChg chg="delSp modSp del mod">
        <pc:chgData name="Mathan P V" userId="82e85e0ce808ab6c" providerId="LiveId" clId="{DAE2AFA5-ACF1-4090-8E1F-7B4877319B38}" dt="2025-09-03T02:58:35.287" v="193" actId="2696"/>
        <pc:sldMkLst>
          <pc:docMk/>
          <pc:sldMk cId="0" sldId="260"/>
        </pc:sldMkLst>
      </pc:sldChg>
      <pc:sldChg chg="delSp modSp del mod">
        <pc:chgData name="Mathan P V" userId="82e85e0ce808ab6c" providerId="LiveId" clId="{DAE2AFA5-ACF1-4090-8E1F-7B4877319B38}" dt="2025-09-03T02:58:37.902" v="194" actId="2696"/>
        <pc:sldMkLst>
          <pc:docMk/>
          <pc:sldMk cId="0" sldId="261"/>
        </pc:sldMkLst>
      </pc:sldChg>
      <pc:sldChg chg="modSp del">
        <pc:chgData name="Mathan P V" userId="82e85e0ce808ab6c" providerId="LiveId" clId="{DAE2AFA5-ACF1-4090-8E1F-7B4877319B38}" dt="2025-09-03T02:58:41.293" v="195" actId="2696"/>
        <pc:sldMkLst>
          <pc:docMk/>
          <pc:sldMk cId="0" sldId="262"/>
        </pc:sldMkLst>
      </pc:sldChg>
      <pc:sldChg chg="del">
        <pc:chgData name="Mathan P V" userId="82e85e0ce808ab6c" providerId="LiveId" clId="{DAE2AFA5-ACF1-4090-8E1F-7B4877319B38}" dt="2025-09-03T02:58:50.037" v="198" actId="2696"/>
        <pc:sldMkLst>
          <pc:docMk/>
          <pc:sldMk cId="0" sldId="263"/>
        </pc:sldMkLst>
      </pc:sldChg>
      <pc:sldChg chg="del">
        <pc:chgData name="Mathan P V" userId="82e85e0ce808ab6c" providerId="LiveId" clId="{DAE2AFA5-ACF1-4090-8E1F-7B4877319B38}" dt="2025-09-03T02:58:43.822" v="196" actId="2696"/>
        <pc:sldMkLst>
          <pc:docMk/>
          <pc:sldMk cId="0" sldId="264"/>
        </pc:sldMkLst>
      </pc:sldChg>
      <pc:sldChg chg="del">
        <pc:chgData name="Mathan P V" userId="82e85e0ce808ab6c" providerId="LiveId" clId="{DAE2AFA5-ACF1-4090-8E1F-7B4877319B38}" dt="2025-09-03T02:58:53.187" v="199" actId="2696"/>
        <pc:sldMkLst>
          <pc:docMk/>
          <pc:sldMk cId="0" sldId="265"/>
        </pc:sldMkLst>
      </pc:sldChg>
      <pc:sldChg chg="modSp del">
        <pc:chgData name="Mathan P V" userId="82e85e0ce808ab6c" providerId="LiveId" clId="{DAE2AFA5-ACF1-4090-8E1F-7B4877319B38}" dt="2025-09-03T02:58:47.499" v="197" actId="2696"/>
        <pc:sldMkLst>
          <pc:docMk/>
          <pc:sldMk cId="2720660618" sldId="269"/>
        </pc:sldMkLst>
      </pc:sldChg>
      <pc:sldChg chg="modSp add mod modTransition">
        <pc:chgData name="Mathan P V" userId="82e85e0ce808ab6c" providerId="LiveId" clId="{DAE2AFA5-ACF1-4090-8E1F-7B4877319B38}" dt="2025-09-03T17:06:39.156" v="1230" actId="20577"/>
        <pc:sldMkLst>
          <pc:docMk/>
          <pc:sldMk cId="753020020" sldId="270"/>
        </pc:sldMkLst>
        <pc:spChg chg="mod">
          <ac:chgData name="Mathan P V" userId="82e85e0ce808ab6c" providerId="LiveId" clId="{DAE2AFA5-ACF1-4090-8E1F-7B4877319B38}" dt="2025-09-03T10:05:29.507" v="697" actId="207"/>
          <ac:spMkLst>
            <pc:docMk/>
            <pc:sldMk cId="753020020" sldId="270"/>
            <ac:spMk id="7" creationId="{F68032B3-FDDE-5B2C-192D-C9A40FF626B2}"/>
          </ac:spMkLst>
        </pc:spChg>
        <pc:spChg chg="mod">
          <ac:chgData name="Mathan P V" userId="82e85e0ce808ab6c" providerId="LiveId" clId="{DAE2AFA5-ACF1-4090-8E1F-7B4877319B38}" dt="2025-09-03T10:12:47.318" v="792" actId="255"/>
          <ac:spMkLst>
            <pc:docMk/>
            <pc:sldMk cId="753020020" sldId="270"/>
            <ac:spMk id="11" creationId="{34CBE2EA-F7B9-8AF8-3F17-E7DF74E5A146}"/>
          </ac:spMkLst>
        </pc:spChg>
        <pc:spChg chg="mod">
          <ac:chgData name="Mathan P V" userId="82e85e0ce808ab6c" providerId="LiveId" clId="{DAE2AFA5-ACF1-4090-8E1F-7B4877319B38}" dt="2025-09-03T17:06:39.156" v="1230" actId="20577"/>
          <ac:spMkLst>
            <pc:docMk/>
            <pc:sldMk cId="753020020" sldId="270"/>
            <ac:spMk id="14" creationId="{BD21406C-0B83-1559-5F67-F4E43A22536E}"/>
          </ac:spMkLst>
        </pc:spChg>
      </pc:sldChg>
      <pc:sldChg chg="delSp modSp add del mod">
        <pc:chgData name="Mathan P V" userId="82e85e0ce808ab6c" providerId="LiveId" clId="{DAE2AFA5-ACF1-4090-8E1F-7B4877319B38}" dt="2025-09-03T02:50:54.766" v="87" actId="2696"/>
        <pc:sldMkLst>
          <pc:docMk/>
          <pc:sldMk cId="290587785" sldId="271"/>
        </pc:sldMkLst>
      </pc:sldChg>
      <pc:sldChg chg="modSp add mod ord modTransition">
        <pc:chgData name="Mathan P V" userId="82e85e0ce808ab6c" providerId="LiveId" clId="{DAE2AFA5-ACF1-4090-8E1F-7B4877319B38}" dt="2025-09-03T17:19:08.024" v="1301"/>
        <pc:sldMkLst>
          <pc:docMk/>
          <pc:sldMk cId="1086351159" sldId="272"/>
        </pc:sldMkLst>
        <pc:spChg chg="mod">
          <ac:chgData name="Mathan P V" userId="82e85e0ce808ab6c" providerId="LiveId" clId="{DAE2AFA5-ACF1-4090-8E1F-7B4877319B38}" dt="2025-09-03T10:06:48.650" v="724" actId="207"/>
          <ac:spMkLst>
            <pc:docMk/>
            <pc:sldMk cId="1086351159" sldId="272"/>
            <ac:spMk id="7" creationId="{474719FD-D33F-E52A-B016-EEBF264C5333}"/>
          </ac:spMkLst>
        </pc:spChg>
        <pc:spChg chg="mod">
          <ac:chgData name="Mathan P V" userId="82e85e0ce808ab6c" providerId="LiveId" clId="{DAE2AFA5-ACF1-4090-8E1F-7B4877319B38}" dt="2025-09-03T10:12:57.820" v="794" actId="255"/>
          <ac:spMkLst>
            <pc:docMk/>
            <pc:sldMk cId="1086351159" sldId="272"/>
            <ac:spMk id="11" creationId="{A75C4532-90FF-920D-3675-259E8C8702CA}"/>
          </ac:spMkLst>
        </pc:spChg>
        <pc:spChg chg="mod">
          <ac:chgData name="Mathan P V" userId="82e85e0ce808ab6c" providerId="LiveId" clId="{DAE2AFA5-ACF1-4090-8E1F-7B4877319B38}" dt="2025-09-03T10:05:37.153" v="698" actId="1076"/>
          <ac:spMkLst>
            <pc:docMk/>
            <pc:sldMk cId="1086351159" sldId="272"/>
            <ac:spMk id="14" creationId="{B131D799-6A91-979C-0BB2-8004AE6141A1}"/>
          </ac:spMkLst>
        </pc:spChg>
      </pc:sldChg>
      <pc:sldChg chg="modSp add mod ord modTransition">
        <pc:chgData name="Mathan P V" userId="82e85e0ce808ab6c" providerId="LiveId" clId="{DAE2AFA5-ACF1-4090-8E1F-7B4877319B38}" dt="2025-09-03T10:13:07.770" v="796" actId="255"/>
        <pc:sldMkLst>
          <pc:docMk/>
          <pc:sldMk cId="93967448" sldId="273"/>
        </pc:sldMkLst>
        <pc:spChg chg="mod">
          <ac:chgData name="Mathan P V" userId="82e85e0ce808ab6c" providerId="LiveId" clId="{DAE2AFA5-ACF1-4090-8E1F-7B4877319B38}" dt="2025-09-03T10:07:05.685" v="727" actId="207"/>
          <ac:spMkLst>
            <pc:docMk/>
            <pc:sldMk cId="93967448" sldId="273"/>
            <ac:spMk id="7" creationId="{D1D521CD-AE9C-8612-D3ED-9B20A7A51A7A}"/>
          </ac:spMkLst>
        </pc:spChg>
        <pc:spChg chg="mod">
          <ac:chgData name="Mathan P V" userId="82e85e0ce808ab6c" providerId="LiveId" clId="{DAE2AFA5-ACF1-4090-8E1F-7B4877319B38}" dt="2025-09-03T10:13:07.770" v="796" actId="255"/>
          <ac:spMkLst>
            <pc:docMk/>
            <pc:sldMk cId="93967448" sldId="273"/>
            <ac:spMk id="11" creationId="{761A4274-B3DE-7205-C8B8-AE64C6AE1FBB}"/>
          </ac:spMkLst>
        </pc:spChg>
        <pc:spChg chg="mod">
          <ac:chgData name="Mathan P V" userId="82e85e0ce808ab6c" providerId="LiveId" clId="{DAE2AFA5-ACF1-4090-8E1F-7B4877319B38}" dt="2025-09-03T10:06:55.631" v="725" actId="1076"/>
          <ac:spMkLst>
            <pc:docMk/>
            <pc:sldMk cId="93967448" sldId="273"/>
            <ac:spMk id="14" creationId="{F693AFD6-618D-A6D3-8D7E-D9721D2B0268}"/>
          </ac:spMkLst>
        </pc:spChg>
      </pc:sldChg>
      <pc:sldChg chg="modSp add mod modTransition">
        <pc:chgData name="Mathan P V" userId="82e85e0ce808ab6c" providerId="LiveId" clId="{DAE2AFA5-ACF1-4090-8E1F-7B4877319B38}" dt="2025-09-03T10:13:17.426" v="798" actId="255"/>
        <pc:sldMkLst>
          <pc:docMk/>
          <pc:sldMk cId="3980984340" sldId="274"/>
        </pc:sldMkLst>
        <pc:spChg chg="mod">
          <ac:chgData name="Mathan P V" userId="82e85e0ce808ab6c" providerId="LiveId" clId="{DAE2AFA5-ACF1-4090-8E1F-7B4877319B38}" dt="2025-09-03T10:07:31.193" v="732" actId="1076"/>
          <ac:spMkLst>
            <pc:docMk/>
            <pc:sldMk cId="3980984340" sldId="274"/>
            <ac:spMk id="7" creationId="{4B2CD568-A12A-63EE-3D79-FD312F0AFECB}"/>
          </ac:spMkLst>
        </pc:spChg>
        <pc:spChg chg="mod">
          <ac:chgData name="Mathan P V" userId="82e85e0ce808ab6c" providerId="LiveId" clId="{DAE2AFA5-ACF1-4090-8E1F-7B4877319B38}" dt="2025-09-03T10:13:17.426" v="798" actId="255"/>
          <ac:spMkLst>
            <pc:docMk/>
            <pc:sldMk cId="3980984340" sldId="274"/>
            <ac:spMk id="11" creationId="{11291C02-87B3-013E-0516-EF3FDB9F4DDA}"/>
          </ac:spMkLst>
        </pc:spChg>
        <pc:spChg chg="mod">
          <ac:chgData name="Mathan P V" userId="82e85e0ce808ab6c" providerId="LiveId" clId="{DAE2AFA5-ACF1-4090-8E1F-7B4877319B38}" dt="2025-09-03T10:07:10.912" v="728" actId="1076"/>
          <ac:spMkLst>
            <pc:docMk/>
            <pc:sldMk cId="3980984340" sldId="274"/>
            <ac:spMk id="14" creationId="{C72BB575-EA90-DFA8-113B-1DB62648D03A}"/>
          </ac:spMkLst>
        </pc:spChg>
      </pc:sldChg>
      <pc:sldChg chg="modSp add mod modTransition">
        <pc:chgData name="Mathan P V" userId="82e85e0ce808ab6c" providerId="LiveId" clId="{DAE2AFA5-ACF1-4090-8E1F-7B4877319B38}" dt="2025-09-03T10:13:30.235" v="800" actId="255"/>
        <pc:sldMkLst>
          <pc:docMk/>
          <pc:sldMk cId="4073705897" sldId="275"/>
        </pc:sldMkLst>
        <pc:spChg chg="mod">
          <ac:chgData name="Mathan P V" userId="82e85e0ce808ab6c" providerId="LiveId" clId="{DAE2AFA5-ACF1-4090-8E1F-7B4877319B38}" dt="2025-09-03T10:08:39.483" v="740" actId="255"/>
          <ac:spMkLst>
            <pc:docMk/>
            <pc:sldMk cId="4073705897" sldId="275"/>
            <ac:spMk id="7" creationId="{15FEB855-D3DD-1F46-9B89-68FCC5F759A1}"/>
          </ac:spMkLst>
        </pc:spChg>
        <pc:spChg chg="mod">
          <ac:chgData name="Mathan P V" userId="82e85e0ce808ab6c" providerId="LiveId" clId="{DAE2AFA5-ACF1-4090-8E1F-7B4877319B38}" dt="2025-09-03T10:13:30.235" v="800" actId="255"/>
          <ac:spMkLst>
            <pc:docMk/>
            <pc:sldMk cId="4073705897" sldId="275"/>
            <ac:spMk id="11" creationId="{C761BA2E-8A90-1D42-F2AA-BC45050D66F5}"/>
          </ac:spMkLst>
        </pc:spChg>
        <pc:spChg chg="mod">
          <ac:chgData name="Mathan P V" userId="82e85e0ce808ab6c" providerId="LiveId" clId="{DAE2AFA5-ACF1-4090-8E1F-7B4877319B38}" dt="2025-09-03T10:07:41.956" v="733" actId="1076"/>
          <ac:spMkLst>
            <pc:docMk/>
            <pc:sldMk cId="4073705897" sldId="275"/>
            <ac:spMk id="14" creationId="{B4518EB5-1A49-B16D-1949-FA8A0BB2A198}"/>
          </ac:spMkLst>
        </pc:spChg>
      </pc:sldChg>
      <pc:sldChg chg="modSp add mod modTransition">
        <pc:chgData name="Mathan P V" userId="82e85e0ce808ab6c" providerId="LiveId" clId="{DAE2AFA5-ACF1-4090-8E1F-7B4877319B38}" dt="2025-09-03T10:13:41.722" v="802" actId="255"/>
        <pc:sldMkLst>
          <pc:docMk/>
          <pc:sldMk cId="3434406692" sldId="276"/>
        </pc:sldMkLst>
        <pc:spChg chg="mod">
          <ac:chgData name="Mathan P V" userId="82e85e0ce808ab6c" providerId="LiveId" clId="{DAE2AFA5-ACF1-4090-8E1F-7B4877319B38}" dt="2025-09-03T10:08:12.633" v="738" actId="207"/>
          <ac:spMkLst>
            <pc:docMk/>
            <pc:sldMk cId="3434406692" sldId="276"/>
            <ac:spMk id="7" creationId="{FABBCF17-2282-2F5A-4542-F4992DF626DE}"/>
          </ac:spMkLst>
        </pc:spChg>
        <pc:spChg chg="mod">
          <ac:chgData name="Mathan P V" userId="82e85e0ce808ab6c" providerId="LiveId" clId="{DAE2AFA5-ACF1-4090-8E1F-7B4877319B38}" dt="2025-09-03T10:13:41.722" v="802" actId="255"/>
          <ac:spMkLst>
            <pc:docMk/>
            <pc:sldMk cId="3434406692" sldId="276"/>
            <ac:spMk id="11" creationId="{984BDD1A-9AA8-236C-D42C-0063DC2B07CE}"/>
          </ac:spMkLst>
        </pc:spChg>
        <pc:spChg chg="mod">
          <ac:chgData name="Mathan P V" userId="82e85e0ce808ab6c" providerId="LiveId" clId="{DAE2AFA5-ACF1-4090-8E1F-7B4877319B38}" dt="2025-09-03T03:05:51.050" v="417" actId="1076"/>
          <ac:spMkLst>
            <pc:docMk/>
            <pc:sldMk cId="3434406692" sldId="276"/>
            <ac:spMk id="14" creationId="{94694030-DB1B-9E56-A29A-6BCCDE7AB27B}"/>
          </ac:spMkLst>
        </pc:spChg>
      </pc:sldChg>
      <pc:sldChg chg="modSp add mod modTransition">
        <pc:chgData name="Mathan P V" userId="82e85e0ce808ab6c" providerId="LiveId" clId="{DAE2AFA5-ACF1-4090-8E1F-7B4877319B38}" dt="2025-09-03T10:27:49.404" v="873" actId="20577"/>
        <pc:sldMkLst>
          <pc:docMk/>
          <pc:sldMk cId="2986680511" sldId="277"/>
        </pc:sldMkLst>
        <pc:spChg chg="mod">
          <ac:chgData name="Mathan P V" userId="82e85e0ce808ab6c" providerId="LiveId" clId="{DAE2AFA5-ACF1-4090-8E1F-7B4877319B38}" dt="2025-09-03T10:10:13.946" v="775" actId="1076"/>
          <ac:spMkLst>
            <pc:docMk/>
            <pc:sldMk cId="2986680511" sldId="277"/>
            <ac:spMk id="7" creationId="{FB8E5816-BC78-7BF2-8A3D-855A6E0968E7}"/>
          </ac:spMkLst>
        </pc:spChg>
        <pc:spChg chg="mod">
          <ac:chgData name="Mathan P V" userId="82e85e0ce808ab6c" providerId="LiveId" clId="{DAE2AFA5-ACF1-4090-8E1F-7B4877319B38}" dt="2025-09-03T10:13:49.237" v="803" actId="207"/>
          <ac:spMkLst>
            <pc:docMk/>
            <pc:sldMk cId="2986680511" sldId="277"/>
            <ac:spMk id="11" creationId="{A809C02E-31E8-FE79-7CAC-66D18F1A501A}"/>
          </ac:spMkLst>
        </pc:spChg>
        <pc:spChg chg="mod">
          <ac:chgData name="Mathan P V" userId="82e85e0ce808ab6c" providerId="LiveId" clId="{DAE2AFA5-ACF1-4090-8E1F-7B4877319B38}" dt="2025-09-03T10:27:49.404" v="873" actId="20577"/>
          <ac:spMkLst>
            <pc:docMk/>
            <pc:sldMk cId="2986680511" sldId="277"/>
            <ac:spMk id="14" creationId="{C0921BE3-AC3A-0B84-4901-12FCA21CBA3E}"/>
          </ac:spMkLst>
        </pc:spChg>
      </pc:sldChg>
      <pc:sldChg chg="modSp add mod modTransition">
        <pc:chgData name="Mathan P V" userId="82e85e0ce808ab6c" providerId="LiveId" clId="{DAE2AFA5-ACF1-4090-8E1F-7B4877319B38}" dt="2025-09-03T10:13:59.449" v="805" actId="207"/>
        <pc:sldMkLst>
          <pc:docMk/>
          <pc:sldMk cId="4100158999" sldId="278"/>
        </pc:sldMkLst>
        <pc:spChg chg="mod">
          <ac:chgData name="Mathan P V" userId="82e85e0ce808ab6c" providerId="LiveId" clId="{DAE2AFA5-ACF1-4090-8E1F-7B4877319B38}" dt="2025-09-03T10:10:37.699" v="778" actId="14100"/>
          <ac:spMkLst>
            <pc:docMk/>
            <pc:sldMk cId="4100158999" sldId="278"/>
            <ac:spMk id="7" creationId="{C0537548-686F-9763-BDFD-5163C20A27B1}"/>
          </ac:spMkLst>
        </pc:spChg>
        <pc:spChg chg="mod">
          <ac:chgData name="Mathan P V" userId="82e85e0ce808ab6c" providerId="LiveId" clId="{DAE2AFA5-ACF1-4090-8E1F-7B4877319B38}" dt="2025-09-03T10:13:59.449" v="805" actId="207"/>
          <ac:spMkLst>
            <pc:docMk/>
            <pc:sldMk cId="4100158999" sldId="278"/>
            <ac:spMk id="11" creationId="{F762D34B-6B73-EC37-B22A-2FB2B7A2F2DF}"/>
          </ac:spMkLst>
        </pc:spChg>
        <pc:spChg chg="mod">
          <ac:chgData name="Mathan P V" userId="82e85e0ce808ab6c" providerId="LiveId" clId="{DAE2AFA5-ACF1-4090-8E1F-7B4877319B38}" dt="2025-09-03T10:10:26.767" v="776" actId="1076"/>
          <ac:spMkLst>
            <pc:docMk/>
            <pc:sldMk cId="4100158999" sldId="278"/>
            <ac:spMk id="14" creationId="{FD4AF3F9-06E1-B016-BFF0-AD9E797FE2C9}"/>
          </ac:spMkLst>
        </pc:spChg>
      </pc:sldChg>
      <pc:sldChg chg="addSp delSp modSp add mod modTransition">
        <pc:chgData name="Mathan P V" userId="82e85e0ce808ab6c" providerId="LiveId" clId="{DAE2AFA5-ACF1-4090-8E1F-7B4877319B38}" dt="2025-09-06T15:43:51.669" v="1594" actId="1076"/>
        <pc:sldMkLst>
          <pc:docMk/>
          <pc:sldMk cId="2515393026" sldId="279"/>
        </pc:sldMkLst>
        <pc:spChg chg="mod">
          <ac:chgData name="Mathan P V" userId="82e85e0ce808ab6c" providerId="LiveId" clId="{DAE2AFA5-ACF1-4090-8E1F-7B4877319B38}" dt="2025-09-03T10:11:42.828" v="784" actId="14100"/>
          <ac:spMkLst>
            <pc:docMk/>
            <pc:sldMk cId="2515393026" sldId="279"/>
            <ac:spMk id="7" creationId="{C5CFA6FB-39B2-27BD-4420-7638B62422C8}"/>
          </ac:spMkLst>
        </pc:spChg>
        <pc:spChg chg="mod">
          <ac:chgData name="Mathan P V" userId="82e85e0ce808ab6c" providerId="LiveId" clId="{DAE2AFA5-ACF1-4090-8E1F-7B4877319B38}" dt="2025-09-03T10:14:09.132" v="807" actId="255"/>
          <ac:spMkLst>
            <pc:docMk/>
            <pc:sldMk cId="2515393026" sldId="279"/>
            <ac:spMk id="11" creationId="{BD983F5B-D87B-F82D-FED6-0C3B1057C7F1}"/>
          </ac:spMkLst>
        </pc:spChg>
        <pc:spChg chg="mod">
          <ac:chgData name="Mathan P V" userId="82e85e0ce808ab6c" providerId="LiveId" clId="{DAE2AFA5-ACF1-4090-8E1F-7B4877319B38}" dt="2025-09-03T17:07:57.104" v="1236" actId="20577"/>
          <ac:spMkLst>
            <pc:docMk/>
            <pc:sldMk cId="2515393026" sldId="279"/>
            <ac:spMk id="14" creationId="{6A0E56B3-99D5-857C-09EB-7585935B8C68}"/>
          </ac:spMkLst>
        </pc:spChg>
        <pc:picChg chg="add mod">
          <ac:chgData name="Mathan P V" userId="82e85e0ce808ab6c" providerId="LiveId" clId="{DAE2AFA5-ACF1-4090-8E1F-7B4877319B38}" dt="2025-09-03T11:57:39.172" v="1095" actId="1076"/>
          <ac:picMkLst>
            <pc:docMk/>
            <pc:sldMk cId="2515393026" sldId="279"/>
            <ac:picMk id="3" creationId="{0860FFF5-FCEF-3419-1BAD-BC7D3D7BAF1F}"/>
          </ac:picMkLst>
        </pc:picChg>
      </pc:sldChg>
      <pc:sldChg chg="modSp add mod modTransition">
        <pc:chgData name="Mathan P V" userId="82e85e0ce808ab6c" providerId="LiveId" clId="{DAE2AFA5-ACF1-4090-8E1F-7B4877319B38}" dt="2025-09-03T10:14:19.577" v="809" actId="255"/>
        <pc:sldMkLst>
          <pc:docMk/>
          <pc:sldMk cId="3969748603" sldId="280"/>
        </pc:sldMkLst>
        <pc:spChg chg="mod">
          <ac:chgData name="Mathan P V" userId="82e85e0ce808ab6c" providerId="LiveId" clId="{DAE2AFA5-ACF1-4090-8E1F-7B4877319B38}" dt="2025-09-03T10:11:58.285" v="787" actId="1076"/>
          <ac:spMkLst>
            <pc:docMk/>
            <pc:sldMk cId="3969748603" sldId="280"/>
            <ac:spMk id="7" creationId="{2FF0E662-3CCD-55A0-38E2-E89A053D182E}"/>
          </ac:spMkLst>
        </pc:spChg>
        <pc:spChg chg="mod">
          <ac:chgData name="Mathan P V" userId="82e85e0ce808ab6c" providerId="LiveId" clId="{DAE2AFA5-ACF1-4090-8E1F-7B4877319B38}" dt="2025-09-03T10:14:19.577" v="809" actId="255"/>
          <ac:spMkLst>
            <pc:docMk/>
            <pc:sldMk cId="3969748603" sldId="280"/>
            <ac:spMk id="11" creationId="{B415CBF6-D7B2-0056-048E-909F1413EC28}"/>
          </ac:spMkLst>
        </pc:spChg>
        <pc:spChg chg="mod">
          <ac:chgData name="Mathan P V" userId="82e85e0ce808ab6c" providerId="LiveId" clId="{DAE2AFA5-ACF1-4090-8E1F-7B4877319B38}" dt="2025-09-03T10:11:50.132" v="785" actId="1076"/>
          <ac:spMkLst>
            <pc:docMk/>
            <pc:sldMk cId="3969748603" sldId="280"/>
            <ac:spMk id="14" creationId="{374CFF21-C497-A5A5-2A5E-5C1AEF48C7E9}"/>
          </ac:spMkLst>
        </pc:spChg>
      </pc:sldChg>
    </pc:docChg>
  </pc:docChgLst>
  <pc:docChgLst>
    <pc:chgData name="Mathan P V" userId="82e85e0ce808ab6c" providerId="LiveId" clId="{814B880E-D1FE-43E8-9BE6-A5CE5F1D273B}"/>
    <pc:docChg chg="custSel modSld">
      <pc:chgData name="Mathan P V" userId="82e85e0ce808ab6c" providerId="LiveId" clId="{814B880E-D1FE-43E8-9BE6-A5CE5F1D273B}" dt="2025-09-09T11:48:09.340" v="137" actId="1076"/>
      <pc:docMkLst>
        <pc:docMk/>
      </pc:docMkLst>
      <pc:sldChg chg="modSp mod">
        <pc:chgData name="Mathan P V" userId="82e85e0ce808ab6c" providerId="LiveId" clId="{814B880E-D1FE-43E8-9BE6-A5CE5F1D273B}" dt="2025-09-09T11:47:42.506" v="133" actId="20577"/>
        <pc:sldMkLst>
          <pc:docMk/>
          <pc:sldMk cId="0" sldId="256"/>
        </pc:sldMkLst>
        <pc:spChg chg="mod">
          <ac:chgData name="Mathan P V" userId="82e85e0ce808ab6c" providerId="LiveId" clId="{814B880E-D1FE-43E8-9BE6-A5CE5F1D273B}" dt="2025-09-09T11:47:42.506" v="133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Mathan P V" userId="82e85e0ce808ab6c" providerId="LiveId" clId="{814B880E-D1FE-43E8-9BE6-A5CE5F1D273B}" dt="2025-09-08T11:51:23.085" v="40" actId="1076"/>
        <pc:sldMkLst>
          <pc:docMk/>
          <pc:sldMk cId="753020020" sldId="270"/>
        </pc:sldMkLst>
        <pc:spChg chg="mod">
          <ac:chgData name="Mathan P V" userId="82e85e0ce808ab6c" providerId="LiveId" clId="{814B880E-D1FE-43E8-9BE6-A5CE5F1D273B}" dt="2025-09-08T11:51:23.085" v="40" actId="1076"/>
          <ac:spMkLst>
            <pc:docMk/>
            <pc:sldMk cId="753020020" sldId="270"/>
            <ac:spMk id="14" creationId="{BD21406C-0B83-1559-5F67-F4E43A22536E}"/>
          </ac:spMkLst>
        </pc:spChg>
      </pc:sldChg>
      <pc:sldChg chg="addSp delSp modSp mod">
        <pc:chgData name="Mathan P V" userId="82e85e0ce808ab6c" providerId="LiveId" clId="{814B880E-D1FE-43E8-9BE6-A5CE5F1D273B}" dt="2025-09-09T11:48:09.340" v="137" actId="1076"/>
        <pc:sldMkLst>
          <pc:docMk/>
          <pc:sldMk cId="2515393026" sldId="279"/>
        </pc:sldMkLst>
        <pc:picChg chg="add del mod">
          <ac:chgData name="Mathan P V" userId="82e85e0ce808ab6c" providerId="LiveId" clId="{814B880E-D1FE-43E8-9BE6-A5CE5F1D273B}" dt="2025-09-08T11:50:10.167" v="36" actId="21"/>
          <ac:picMkLst>
            <pc:docMk/>
            <pc:sldMk cId="2515393026" sldId="279"/>
            <ac:picMk id="2" creationId="{1C0E72A3-683D-F32A-34FB-0142C2B178D0}"/>
          </ac:picMkLst>
        </pc:picChg>
        <pc:picChg chg="del">
          <ac:chgData name="Mathan P V" userId="82e85e0ce808ab6c" providerId="LiveId" clId="{814B880E-D1FE-43E8-9BE6-A5CE5F1D273B}" dt="2025-09-08T11:50:05.171" v="34" actId="21"/>
          <ac:picMkLst>
            <pc:docMk/>
            <pc:sldMk cId="2515393026" sldId="279"/>
            <ac:picMk id="4" creationId="{1C0E72A3-683D-F32A-34FB-0142C2B178D0}"/>
          </ac:picMkLst>
        </pc:picChg>
        <pc:picChg chg="add del mod">
          <ac:chgData name="Mathan P V" userId="82e85e0ce808ab6c" providerId="LiveId" clId="{814B880E-D1FE-43E8-9BE6-A5CE5F1D273B}" dt="2025-09-09T11:47:51.002" v="134" actId="21"/>
          <ac:picMkLst>
            <pc:docMk/>
            <pc:sldMk cId="2515393026" sldId="279"/>
            <ac:picMk id="4" creationId="{2C45A43B-4C53-F32D-DBF7-1CDF86DD7B5A}"/>
          </ac:picMkLst>
        </pc:picChg>
        <pc:picChg chg="add mod">
          <ac:chgData name="Mathan P V" userId="82e85e0ce808ab6c" providerId="LiveId" clId="{814B880E-D1FE-43E8-9BE6-A5CE5F1D273B}" dt="2025-09-09T11:48:09.340" v="137" actId="1076"/>
          <ac:picMkLst>
            <pc:docMk/>
            <pc:sldMk cId="2515393026" sldId="279"/>
            <ac:picMk id="5" creationId="{209CE2DD-3081-0494-BCCF-7E5621BA6446}"/>
          </ac:picMkLst>
        </pc:picChg>
        <pc:picChg chg="add del mod">
          <ac:chgData name="Mathan P V" userId="82e85e0ce808ab6c" providerId="LiveId" clId="{814B880E-D1FE-43E8-9BE6-A5CE5F1D273B}" dt="2025-09-09T11:13:52.139" v="103" actId="21"/>
          <ac:picMkLst>
            <pc:docMk/>
            <pc:sldMk cId="2515393026" sldId="279"/>
            <ac:picMk id="6" creationId="{ED28F47F-07D7-3AD1-73F4-427832755B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="" xmlns:p14="http://schemas.microsoft.com/office/powerpoint/2010/main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NAME:MAGI P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asunm115222401326</a:t>
            </a:r>
            <a:endParaRPr lang="en-US" sz="2400" dirty="0">
              <a:cs typeface="Calibri"/>
            </a:endParaRPr>
          </a:p>
          <a:p>
            <a:r>
              <a:rPr lang="en-US" sz="2400" b="1" dirty="0" smtClean="0"/>
              <a:t>DEPARTMENT:B.SC(COMPUTER SCIENCE)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college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FCE8BA6-C9D3-A90C-5C92-9C88F770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C5CFA6FB-39B2-27BD-4420-7638B62422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339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RESULTS AND SCREENSHOT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BD983F5B-D87B-F82D-FED6-0C3B1057C7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FF1566B-E008-8D04-3FC2-2181914AE5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A0E56B3-99D5-857C-09EB-7585935B8C68}"/>
              </a:ext>
            </a:extLst>
          </p:cNvPr>
          <p:cNvSpPr txBox="1"/>
          <p:nvPr/>
        </p:nvSpPr>
        <p:spPr>
          <a:xfrm>
            <a:off x="788593" y="2498690"/>
            <a:ext cx="8610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Results of my portfolio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860FFF5-FCEF-3419-1BAD-BC7D3D7B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514600"/>
            <a:ext cx="4744092" cy="3127587"/>
          </a:xfrm>
          <a:prstGeom prst="rect">
            <a:avLst/>
          </a:prstGeom>
        </p:spPr>
      </p:pic>
      <p:pic>
        <p:nvPicPr>
          <p:cNvPr id="2" name="Picture 4" descr="C:\Users\CLP\Pictures\Screenshots\MAGI P.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52464" y="3214686"/>
            <a:ext cx="4569786" cy="29003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515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285C1A3-8AE9-86FE-34AF-1831EC1B3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68032B3-FDDE-5B2C-192D-C9A40FF626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34CBE2EA-F7B9-8AF8-3F17-E7DF74E5A1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51F2DE94-876B-B87B-193E-F94C121C77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D21406C-0B83-1559-5F67-F4E43A22536E}"/>
              </a:ext>
            </a:extLst>
          </p:cNvPr>
          <p:cNvSpPr txBox="1"/>
          <p:nvPr/>
        </p:nvSpPr>
        <p:spPr>
          <a:xfrm>
            <a:off x="1371600" y="3458308"/>
            <a:ext cx="8610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"My First Web Portfolio: Learning HTML, CSS &amp; Java Basics"          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75302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734</TotalTime>
  <Words>222</Words>
  <Application>Microsoft Office PowerPoint</Application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CLP</cp:lastModifiedBy>
  <cp:revision>42</cp:revision>
  <dcterms:created xsi:type="dcterms:W3CDTF">2024-03-29T15:07:22Z</dcterms:created>
  <dcterms:modified xsi:type="dcterms:W3CDTF">2025-09-16T07:54:16Z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