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3" r:id="rId6"/>
    <p:sldId id="265" r:id="rId7"/>
    <p:sldId id="264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1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7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3273-E2A1-47FA-99E5-9CF1C145FDA3}" type="datetimeFigureOut">
              <a:rPr lang="ko-KR" altLang="en-US" smtClean="0"/>
              <a:t>2016-08-26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F342-E021-4799-B943-E3AD6919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73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3273-E2A1-47FA-99E5-9CF1C145FDA3}" type="datetimeFigureOut">
              <a:rPr lang="ko-KR" altLang="en-US" smtClean="0"/>
              <a:t>2016-08-26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F342-E021-4799-B943-E3AD6919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127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3273-E2A1-47FA-99E5-9CF1C145FDA3}" type="datetimeFigureOut">
              <a:rPr lang="ko-KR" altLang="en-US" smtClean="0"/>
              <a:t>2016-08-26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F342-E021-4799-B943-E3AD6919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600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3273-E2A1-47FA-99E5-9CF1C145FDA3}" type="datetimeFigureOut">
              <a:rPr lang="ko-KR" altLang="en-US" smtClean="0"/>
              <a:t>2016-08-26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F342-E021-4799-B943-E3AD6919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79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3273-E2A1-47FA-99E5-9CF1C145FDA3}" type="datetimeFigureOut">
              <a:rPr lang="ko-KR" altLang="en-US" smtClean="0"/>
              <a:t>2016-08-26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F342-E021-4799-B943-E3AD6919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54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3273-E2A1-47FA-99E5-9CF1C145FDA3}" type="datetimeFigureOut">
              <a:rPr lang="ko-KR" altLang="en-US" smtClean="0"/>
              <a:t>2016-08-26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F342-E021-4799-B943-E3AD6919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89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3273-E2A1-47FA-99E5-9CF1C145FDA3}" type="datetimeFigureOut">
              <a:rPr lang="ko-KR" altLang="en-US" smtClean="0"/>
              <a:t>2016-08-26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F342-E021-4799-B943-E3AD6919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376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3273-E2A1-47FA-99E5-9CF1C145FDA3}" type="datetimeFigureOut">
              <a:rPr lang="ko-KR" altLang="en-US" smtClean="0"/>
              <a:t>2016-08-26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F342-E021-4799-B943-E3AD6919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05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3273-E2A1-47FA-99E5-9CF1C145FDA3}" type="datetimeFigureOut">
              <a:rPr lang="ko-KR" altLang="en-US" smtClean="0"/>
              <a:t>2016-08-26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F342-E021-4799-B943-E3AD6919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59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3273-E2A1-47FA-99E5-9CF1C145FDA3}" type="datetimeFigureOut">
              <a:rPr lang="ko-KR" altLang="en-US" smtClean="0"/>
              <a:t>2016-08-26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F342-E021-4799-B943-E3AD6919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42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3273-E2A1-47FA-99E5-9CF1C145FDA3}" type="datetimeFigureOut">
              <a:rPr lang="ko-KR" altLang="en-US" smtClean="0"/>
              <a:t>2016-08-26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F342-E021-4799-B943-E3AD6919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26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E3273-E2A1-47FA-99E5-9CF1C145FDA3}" type="datetimeFigureOut">
              <a:rPr lang="ko-KR" altLang="en-US" smtClean="0"/>
              <a:t>2016-08-26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3F342-E021-4799-B943-E3AD6919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986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98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구성</a:t>
            </a:r>
            <a:r>
              <a:rPr lang="en-US" altLang="ko-KR" dirty="0" smtClean="0"/>
              <a:t> 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045015" cy="435133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000" dirty="0" smtClean="0"/>
              <a:t>로그인</a:t>
            </a:r>
            <a:endParaRPr lang="en-US" altLang="ko-KR" sz="2000" dirty="0" smtClean="0"/>
          </a:p>
          <a:p>
            <a:r>
              <a:rPr lang="en-US" altLang="ko-KR" sz="2000" dirty="0" smtClean="0"/>
              <a:t>Main</a:t>
            </a:r>
          </a:p>
          <a:p>
            <a:r>
              <a:rPr lang="ko-KR" altLang="en-US" sz="2000" dirty="0" err="1" smtClean="0"/>
              <a:t>포스팅</a:t>
            </a:r>
            <a:endParaRPr lang="en-US" altLang="ko-KR" sz="2000" dirty="0" smtClean="0"/>
          </a:p>
          <a:p>
            <a:r>
              <a:rPr lang="ko-KR" altLang="en-US" sz="2000" dirty="0" smtClean="0"/>
              <a:t>이웃</a:t>
            </a:r>
            <a:endParaRPr lang="en-US" altLang="ko-KR" sz="2000" dirty="0" smtClean="0"/>
          </a:p>
          <a:p>
            <a:r>
              <a:rPr lang="ko-KR" altLang="en-US" sz="2000" dirty="0" smtClean="0"/>
              <a:t>지도</a:t>
            </a:r>
            <a:endParaRPr lang="en-US" altLang="ko-KR" sz="2000" dirty="0" smtClean="0"/>
          </a:p>
          <a:p>
            <a:r>
              <a:rPr lang="ko-KR" altLang="en-US" sz="2000" dirty="0" smtClean="0"/>
              <a:t>검색</a:t>
            </a:r>
            <a:endParaRPr lang="en-US" altLang="ko-KR" sz="2000" dirty="0" smtClean="0"/>
          </a:p>
          <a:p>
            <a:r>
              <a:rPr lang="ko-KR" altLang="en-US" sz="2000" dirty="0" smtClean="0"/>
              <a:t>관리기능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분양</a:t>
            </a:r>
            <a:r>
              <a:rPr lang="en-US" altLang="ko-KR" sz="2000" dirty="0" smtClean="0"/>
              <a:t> </a:t>
            </a:r>
          </a:p>
          <a:p>
            <a:pPr lvl="2"/>
            <a:r>
              <a:rPr lang="ko-KR" altLang="en-US" dirty="0" smtClean="0"/>
              <a:t>물품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생물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일정</a:t>
            </a:r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소유품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앨범</a:t>
            </a:r>
            <a:r>
              <a:rPr lang="en-US" altLang="ko-KR" sz="2000" dirty="0" smtClean="0"/>
              <a:t>	</a:t>
            </a:r>
          </a:p>
          <a:p>
            <a:pPr lvl="1"/>
            <a:r>
              <a:rPr lang="ko-KR" altLang="en-US" sz="2000" dirty="0" smtClean="0"/>
              <a:t>커뮤니티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pPr lvl="1"/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212456" y="1825625"/>
            <a:ext cx="52131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/>
              <a:t>취미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물고기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고양이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개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오토바이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스포츠</a:t>
            </a:r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피규어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악기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95982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3544019" cy="1325563"/>
          </a:xfrm>
        </p:spPr>
        <p:txBody>
          <a:bodyPr/>
          <a:lstStyle/>
          <a:p>
            <a:r>
              <a:rPr lang="en-US" altLang="ko-KR" dirty="0" smtClean="0"/>
              <a:t>Phase 1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045015" cy="4351338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분양</a:t>
            </a:r>
            <a:endParaRPr lang="en-US" altLang="ko-KR" sz="2000" dirty="0" smtClean="0"/>
          </a:p>
          <a:p>
            <a:r>
              <a:rPr lang="ko-KR" altLang="en-US" sz="2000" dirty="0" err="1" smtClean="0"/>
              <a:t>포스팅</a:t>
            </a:r>
            <a:endParaRPr lang="en-US" altLang="ko-KR" sz="2000" dirty="0" smtClean="0"/>
          </a:p>
          <a:p>
            <a:r>
              <a:rPr lang="ko-KR" altLang="en-US" sz="2000" dirty="0" smtClean="0"/>
              <a:t>분양 일정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pPr lvl="1"/>
            <a:endParaRPr lang="en-US" altLang="ko-KR" sz="2000" dirty="0" smtClean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6255588" y="365125"/>
            <a:ext cx="35440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Phase 2	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255589" y="1825625"/>
            <a:ext cx="33056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/>
              <a:t>로그인</a:t>
            </a:r>
            <a:endParaRPr lang="en-US" altLang="ko-KR" sz="2000" dirty="0" smtClean="0"/>
          </a:p>
          <a:p>
            <a:r>
              <a:rPr lang="ko-KR" altLang="en-US" sz="2000" dirty="0" smtClean="0"/>
              <a:t>이웃</a:t>
            </a:r>
            <a:endParaRPr lang="en-US" altLang="ko-KR" sz="2000" dirty="0" smtClean="0"/>
          </a:p>
          <a:p>
            <a:r>
              <a:rPr lang="ko-KR" altLang="en-US" sz="2000" dirty="0" smtClean="0"/>
              <a:t>지도</a:t>
            </a:r>
            <a:endParaRPr lang="en-US" altLang="ko-KR" sz="2000" dirty="0" smtClean="0"/>
          </a:p>
          <a:p>
            <a:r>
              <a:rPr lang="ko-KR" altLang="en-US" sz="2000" dirty="0" smtClean="0"/>
              <a:t>검색</a:t>
            </a:r>
            <a:endParaRPr lang="en-US" altLang="ko-KR" sz="2000" dirty="0" smtClean="0"/>
          </a:p>
          <a:p>
            <a:r>
              <a:rPr lang="ko-KR" altLang="en-US" sz="2000" dirty="0" smtClean="0"/>
              <a:t>관리기능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분양</a:t>
            </a:r>
            <a:r>
              <a:rPr lang="en-US" altLang="ko-KR" sz="2000" dirty="0" smtClean="0"/>
              <a:t> </a:t>
            </a:r>
          </a:p>
          <a:p>
            <a:pPr lvl="2"/>
            <a:r>
              <a:rPr lang="ko-KR" altLang="en-US" dirty="0" smtClean="0"/>
              <a:t>물품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생물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일정</a:t>
            </a:r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소유품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앨범</a:t>
            </a:r>
            <a:r>
              <a:rPr lang="en-US" altLang="ko-KR" sz="2000" dirty="0" smtClean="0"/>
              <a:t>	</a:t>
            </a:r>
          </a:p>
          <a:p>
            <a:pPr lvl="1"/>
            <a:r>
              <a:rPr lang="ko-KR" altLang="en-US" sz="2000" dirty="0" smtClean="0"/>
              <a:t>커뮤니티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pPr lvl="1"/>
            <a:endParaRPr lang="en-US" altLang="ko-KR" sz="2000" dirty="0" smtClean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0171981" y="365125"/>
            <a:ext cx="35440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Phase 3	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0171982" y="1825625"/>
            <a:ext cx="50450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/>
              <a:t>경매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66568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4557531" y="3399475"/>
            <a:ext cx="2471108" cy="3147974"/>
          </a:xfrm>
          <a:prstGeom prst="rect">
            <a:avLst/>
          </a:prstGeom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분양 </a:t>
            </a:r>
            <a:r>
              <a:rPr lang="en-US" altLang="ko-KR" dirty="0" smtClean="0"/>
              <a:t>List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28" y="1621677"/>
            <a:ext cx="2578056" cy="456337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77815" y="1854679"/>
            <a:ext cx="792192" cy="250166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10302" y="2245520"/>
            <a:ext cx="2471108" cy="1180650"/>
          </a:xfrm>
          <a:prstGeom prst="rect">
            <a:avLst/>
          </a:prstGeom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10302" y="3459688"/>
            <a:ext cx="2471108" cy="1078975"/>
          </a:xfrm>
          <a:prstGeom prst="rect">
            <a:avLst/>
          </a:prstGeom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15065" y="4584581"/>
            <a:ext cx="2471108" cy="1078975"/>
          </a:xfrm>
          <a:prstGeom prst="rect">
            <a:avLst/>
          </a:prstGeom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28580" y="2268836"/>
            <a:ext cx="1690733" cy="114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900239" y="2268836"/>
            <a:ext cx="981172" cy="114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28580" y="3466578"/>
            <a:ext cx="1690733" cy="1072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900239" y="3466578"/>
            <a:ext cx="981172" cy="1072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l="12712" t="3427" r="-1" b="619"/>
          <a:stretch/>
        </p:blipFill>
        <p:spPr>
          <a:xfrm>
            <a:off x="433389" y="3466831"/>
            <a:ext cx="1471612" cy="106707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882419" y="3489851"/>
            <a:ext cx="998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금액 </a:t>
            </a:r>
            <a:r>
              <a:rPr lang="en-US" altLang="ko-KR" sz="800" dirty="0"/>
              <a:t>:</a:t>
            </a:r>
            <a:r>
              <a:rPr lang="ko-KR" altLang="en-US" sz="800" dirty="0"/>
              <a:t> </a:t>
            </a:r>
            <a:r>
              <a:rPr lang="en-US" altLang="ko-KR" sz="800" dirty="0"/>
              <a:t>10</a:t>
            </a:r>
            <a:r>
              <a:rPr lang="ko-KR" altLang="en-US" sz="800" dirty="0" smtClean="0"/>
              <a:t>만원</a:t>
            </a:r>
            <a:endParaRPr lang="en-US" altLang="ko-KR" sz="800" dirty="0" smtClean="0"/>
          </a:p>
          <a:p>
            <a:r>
              <a:rPr lang="ko-KR" altLang="en-US" sz="800" dirty="0" smtClean="0"/>
              <a:t>품종 </a:t>
            </a:r>
            <a:r>
              <a:rPr lang="en-US" altLang="ko-KR" sz="800" dirty="0" smtClean="0"/>
              <a:t>: </a:t>
            </a:r>
            <a:r>
              <a:rPr lang="ko-KR" altLang="en-US" sz="800" dirty="0" err="1" smtClean="0"/>
              <a:t>포메라이언</a:t>
            </a:r>
            <a:endParaRPr lang="en-US" altLang="ko-KR" sz="800" dirty="0" smtClean="0"/>
          </a:p>
          <a:p>
            <a:r>
              <a:rPr lang="ko-KR" altLang="en-US" sz="800" dirty="0" smtClean="0"/>
              <a:t>나이 </a:t>
            </a:r>
            <a:r>
              <a:rPr lang="en-US" altLang="ko-KR" sz="800" dirty="0" smtClean="0"/>
              <a:t>: 1</a:t>
            </a:r>
            <a:r>
              <a:rPr lang="ko-KR" altLang="en-US" sz="800" dirty="0" smtClean="0"/>
              <a:t>살</a:t>
            </a:r>
            <a:endParaRPr lang="en-US" altLang="ko-KR" sz="800" dirty="0" smtClean="0"/>
          </a:p>
          <a:p>
            <a:r>
              <a:rPr lang="ko-KR" altLang="en-US" sz="800" dirty="0" smtClean="0"/>
              <a:t>특이사항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귀여움</a:t>
            </a:r>
            <a:endParaRPr lang="ko-KR" altLang="en-US" sz="800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333" b="100000" l="9804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92290" y="6046609"/>
            <a:ext cx="336349" cy="316563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42635" y="4235212"/>
            <a:ext cx="356595" cy="343859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rcRect l="12712" t="3427" r="-1" b="619"/>
          <a:stretch/>
        </p:blipFill>
        <p:spPr>
          <a:xfrm>
            <a:off x="4935996" y="3491979"/>
            <a:ext cx="1756954" cy="127397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734432" y="4930627"/>
            <a:ext cx="19303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금액 </a:t>
            </a:r>
            <a:r>
              <a:rPr lang="en-US" altLang="ko-KR" sz="800" dirty="0"/>
              <a:t>:</a:t>
            </a:r>
            <a:r>
              <a:rPr lang="ko-KR" altLang="en-US" sz="800" dirty="0"/>
              <a:t> </a:t>
            </a:r>
            <a:r>
              <a:rPr lang="en-US" altLang="ko-KR" sz="800" dirty="0"/>
              <a:t>10</a:t>
            </a:r>
            <a:r>
              <a:rPr lang="ko-KR" altLang="en-US" sz="800" dirty="0" smtClean="0"/>
              <a:t>만원</a:t>
            </a:r>
            <a:endParaRPr lang="en-US" altLang="ko-KR" sz="800" dirty="0" smtClean="0"/>
          </a:p>
          <a:p>
            <a:r>
              <a:rPr lang="ko-KR" altLang="en-US" sz="800" dirty="0" smtClean="0"/>
              <a:t>품종 </a:t>
            </a:r>
            <a:r>
              <a:rPr lang="en-US" altLang="ko-KR" sz="800" dirty="0" smtClean="0"/>
              <a:t>: </a:t>
            </a:r>
            <a:r>
              <a:rPr lang="ko-KR" altLang="en-US" sz="800" dirty="0" err="1" smtClean="0"/>
              <a:t>포메라이언</a:t>
            </a:r>
            <a:endParaRPr lang="en-US" altLang="ko-KR" sz="800" dirty="0" smtClean="0"/>
          </a:p>
          <a:p>
            <a:r>
              <a:rPr lang="ko-KR" altLang="en-US" sz="800" dirty="0" smtClean="0"/>
              <a:t>나이 </a:t>
            </a:r>
            <a:r>
              <a:rPr lang="en-US" altLang="ko-KR" sz="800" dirty="0" smtClean="0"/>
              <a:t>: 1</a:t>
            </a:r>
            <a:r>
              <a:rPr lang="ko-KR" altLang="en-US" sz="800" dirty="0" smtClean="0"/>
              <a:t>살</a:t>
            </a:r>
            <a:endParaRPr lang="en-US" altLang="ko-KR" sz="800" dirty="0" smtClean="0"/>
          </a:p>
          <a:p>
            <a:r>
              <a:rPr lang="ko-KR" altLang="en-US" sz="800" dirty="0" smtClean="0"/>
              <a:t>특이사항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귀여움</a:t>
            </a:r>
            <a:endParaRPr lang="en-US" altLang="ko-KR" sz="800" dirty="0" smtClean="0"/>
          </a:p>
          <a:p>
            <a:r>
              <a:rPr lang="ko-KR" altLang="en-US" sz="800" dirty="0" smtClean="0"/>
              <a:t>상세 설명 </a:t>
            </a:r>
            <a:r>
              <a:rPr lang="en-US" altLang="ko-KR" sz="800" dirty="0" smtClean="0"/>
              <a:t>: </a:t>
            </a:r>
            <a:r>
              <a:rPr lang="ko-KR" altLang="en-US" sz="800" dirty="0" err="1" smtClean="0"/>
              <a:t>동해물과</a:t>
            </a:r>
            <a:r>
              <a:rPr lang="ko-KR" altLang="en-US" sz="800" dirty="0" smtClean="0"/>
              <a:t> 백두산이 마르고</a:t>
            </a:r>
            <a:endParaRPr lang="en-US" altLang="ko-KR" sz="800" dirty="0" smtClean="0"/>
          </a:p>
          <a:p>
            <a:r>
              <a:rPr lang="ko-KR" altLang="en-US" sz="800" dirty="0" smtClean="0"/>
              <a:t>닳도록 하느님이 보우하사 </a:t>
            </a:r>
            <a:r>
              <a:rPr lang="ko-KR" altLang="en-US" sz="800" dirty="0" err="1" smtClean="0"/>
              <a:t>이쁨</a:t>
            </a:r>
            <a:endParaRPr lang="en-US" altLang="ko-KR" sz="800" dirty="0" smtClean="0"/>
          </a:p>
          <a:p>
            <a:r>
              <a:rPr lang="ko-KR" altLang="en-US" sz="800" dirty="0" smtClean="0"/>
              <a:t>분양 가능 일정 </a:t>
            </a:r>
            <a:r>
              <a:rPr lang="en-US" altLang="ko-KR" sz="800" dirty="0" smtClean="0"/>
              <a:t>: 8/20 ~ 8/30</a:t>
            </a:r>
          </a:p>
          <a:p>
            <a:r>
              <a:rPr lang="ko-KR" altLang="en-US" sz="800" dirty="0" smtClean="0"/>
              <a:t>위치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경기도 수원시 </a:t>
            </a:r>
            <a:r>
              <a:rPr lang="en-US" altLang="ko-KR" sz="800" dirty="0" smtClean="0"/>
              <a:t>(Map </a:t>
            </a:r>
            <a:r>
              <a:rPr lang="ko-KR" altLang="en-US" sz="800" dirty="0" smtClean="0"/>
              <a:t>이용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0000" b="100000" l="6667" r="8666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10037" y="3241188"/>
            <a:ext cx="1428750" cy="1666875"/>
          </a:xfrm>
          <a:prstGeom prst="rect">
            <a:avLst/>
          </a:prstGeom>
        </p:spPr>
      </p:pic>
      <p:sp>
        <p:nvSpPr>
          <p:cNvPr id="33" name="타원 32"/>
          <p:cNvSpPr/>
          <p:nvPr/>
        </p:nvSpPr>
        <p:spPr>
          <a:xfrm>
            <a:off x="2609666" y="4461042"/>
            <a:ext cx="209280" cy="20928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>
            <a:off x="6779381" y="3995797"/>
            <a:ext cx="207034" cy="2843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 rot="10800000">
            <a:off x="4600306" y="3995797"/>
            <a:ext cx="207034" cy="2843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>
            <a:endCxn id="26" idx="1"/>
          </p:cNvCxnSpPr>
          <p:nvPr/>
        </p:nvCxnSpPr>
        <p:spPr>
          <a:xfrm>
            <a:off x="2818946" y="4572376"/>
            <a:ext cx="1738585" cy="4010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6755824" y="6268929"/>
            <a:ext cx="209280" cy="20928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464353" y="6447519"/>
            <a:ext cx="837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선택 시 원래 </a:t>
            </a:r>
            <a:endParaRPr lang="en-US" altLang="ko-KR" sz="800" dirty="0" smtClean="0"/>
          </a:p>
          <a:p>
            <a:r>
              <a:rPr lang="ko-KR" altLang="en-US" sz="800" dirty="0" smtClean="0"/>
              <a:t>상태로 돌아감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2901661" y="4603364"/>
            <a:ext cx="17315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선택 시 </a:t>
            </a:r>
            <a:r>
              <a:rPr lang="en-US" altLang="ko-KR" sz="800" dirty="0" smtClean="0"/>
              <a:t>card</a:t>
            </a:r>
            <a:r>
              <a:rPr lang="ko-KR" altLang="en-US" sz="800" dirty="0" smtClean="0"/>
              <a:t>의 영역이 </a:t>
            </a:r>
            <a:endParaRPr lang="en-US" altLang="ko-KR" sz="800" dirty="0" smtClean="0"/>
          </a:p>
          <a:p>
            <a:r>
              <a:rPr lang="ko-KR" altLang="en-US" sz="800" dirty="0" smtClean="0"/>
              <a:t>넓어지며 화면의 </a:t>
            </a:r>
            <a:r>
              <a:rPr lang="ko-KR" altLang="en-US" sz="800" dirty="0" err="1" smtClean="0"/>
              <a:t>최상단으로</a:t>
            </a:r>
            <a:r>
              <a:rPr lang="ko-KR" altLang="en-US" sz="800" dirty="0" smtClean="0"/>
              <a:t> 이동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5279711" y="3160739"/>
            <a:ext cx="1069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최대 </a:t>
            </a:r>
            <a:r>
              <a:rPr lang="en-US" altLang="ko-KR" sz="800" dirty="0" smtClean="0"/>
              <a:t>5</a:t>
            </a:r>
            <a:r>
              <a:rPr lang="ko-KR" altLang="en-US" sz="800" dirty="0" smtClean="0"/>
              <a:t>장 사진 등록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239088" y="697577"/>
            <a:ext cx="5596084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분양 페이지 로딩 시 전체 </a:t>
            </a:r>
            <a:r>
              <a:rPr lang="en-US" altLang="ko-KR" sz="1400" dirty="0" smtClean="0"/>
              <a:t>List </a:t>
            </a:r>
            <a:r>
              <a:rPr lang="ko-KR" altLang="en-US" sz="1400" dirty="0" smtClean="0"/>
              <a:t>표시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글 </a:t>
            </a:r>
            <a:r>
              <a:rPr lang="en-US" altLang="ko-KR" sz="1400" dirty="0" smtClean="0"/>
              <a:t>+ </a:t>
            </a:r>
            <a:r>
              <a:rPr lang="ko-KR" altLang="en-US" sz="1400" dirty="0" smtClean="0"/>
              <a:t>그림</a:t>
            </a:r>
            <a:r>
              <a:rPr lang="en-US" altLang="ko-KR" sz="1400" dirty="0" smtClean="0"/>
              <a:t>)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en-US" altLang="ko-KR" sz="1400" dirty="0" smtClean="0"/>
              <a:t>DB</a:t>
            </a:r>
            <a:r>
              <a:rPr lang="ko-KR" altLang="en-US" sz="1400" dirty="0" smtClean="0"/>
              <a:t>를 조회하여 표시</a:t>
            </a:r>
            <a:endParaRPr lang="en-US" altLang="ko-KR" sz="1400" dirty="0" smtClean="0"/>
          </a:p>
          <a:p>
            <a:pPr marL="685800" lvl="1" indent="-228600">
              <a:buFont typeface="+mj-ea"/>
              <a:buAutoNum type="circleNumDbPlain"/>
            </a:pPr>
            <a:r>
              <a:rPr lang="ko-KR" altLang="en-US" sz="1400" dirty="0" smtClean="0"/>
              <a:t>글과 그림은 </a:t>
            </a:r>
            <a:r>
              <a:rPr lang="ko-KR" altLang="en-US" sz="1400" dirty="0" err="1" smtClean="0"/>
              <a:t>비동기로</a:t>
            </a:r>
            <a:r>
              <a:rPr lang="ko-KR" altLang="en-US" sz="1400" dirty="0" smtClean="0"/>
              <a:t> 조회하여 표시</a:t>
            </a:r>
            <a:endParaRPr lang="en-US" altLang="ko-KR" sz="1400" dirty="0" smtClean="0"/>
          </a:p>
          <a:p>
            <a:pPr marL="685800" lvl="1" indent="-228600">
              <a:buFont typeface="+mj-ea"/>
              <a:buAutoNum type="circleNumDbPlain"/>
            </a:pPr>
            <a:r>
              <a:rPr lang="ko-KR" altLang="en-US" sz="1400" dirty="0" smtClean="0"/>
              <a:t>그림은 조회가 완료되기 전 </a:t>
            </a:r>
            <a:r>
              <a:rPr lang="en-US" altLang="ko-KR" sz="1400" dirty="0" smtClean="0"/>
              <a:t>loading panel</a:t>
            </a:r>
            <a:r>
              <a:rPr lang="ko-KR" altLang="en-US" sz="1400" dirty="0" smtClean="0"/>
              <a:t>을 이용하여 표시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ko-KR" sz="1400" dirty="0" smtClean="0"/>
              <a:t>List</a:t>
            </a:r>
            <a:r>
              <a:rPr lang="ko-KR" altLang="en-US" sz="1400" dirty="0" smtClean="0"/>
              <a:t>에서 선택 시 상세 정보 페이지로 표시</a:t>
            </a:r>
            <a:endParaRPr lang="en-US" altLang="ko-KR" sz="1400" dirty="0" smtClean="0"/>
          </a:p>
          <a:p>
            <a:pPr marL="685800" lvl="1" indent="-228600">
              <a:buFont typeface="+mj-ea"/>
              <a:buAutoNum type="circleNumDbPlain"/>
            </a:pPr>
            <a:r>
              <a:rPr lang="ko-KR" altLang="en-US" sz="1400" dirty="0" smtClean="0"/>
              <a:t>상세 정보 </a:t>
            </a:r>
            <a:r>
              <a:rPr lang="ko-KR" altLang="en-US" sz="1400" dirty="0" err="1" smtClean="0"/>
              <a:t>액티비티로</a:t>
            </a:r>
            <a:r>
              <a:rPr lang="ko-KR" altLang="en-US" sz="1400" dirty="0" smtClean="0"/>
              <a:t> 이동 </a:t>
            </a:r>
            <a:r>
              <a:rPr lang="en-US" altLang="ko-KR" sz="1400" dirty="0" smtClean="0"/>
              <a:t>(1</a:t>
            </a:r>
            <a:r>
              <a:rPr lang="ko-KR" altLang="en-US" sz="1400" dirty="0" smtClean="0"/>
              <a:t>단계</a:t>
            </a:r>
            <a:r>
              <a:rPr lang="en-US" altLang="ko-KR" sz="1400" dirty="0" smtClean="0"/>
              <a:t>)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ko-KR" altLang="en-US" sz="1400" dirty="0" smtClean="0"/>
              <a:t>좌측의 그림처럼 </a:t>
            </a:r>
            <a:r>
              <a:rPr lang="en-US" altLang="ko-KR" sz="1400" dirty="0" smtClean="0"/>
              <a:t>Card </a:t>
            </a:r>
            <a:r>
              <a:rPr lang="ko-KR" altLang="en-US" sz="1400" dirty="0" smtClean="0"/>
              <a:t>확장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우측 하단의 </a:t>
            </a:r>
            <a:r>
              <a:rPr lang="en-US" altLang="ko-KR" sz="1400" dirty="0" smtClean="0"/>
              <a:t>+ </a:t>
            </a:r>
            <a:r>
              <a:rPr lang="ko-KR" altLang="en-US" sz="1400" dirty="0" smtClean="0"/>
              <a:t>아이콘 클릭 하여 분양 </a:t>
            </a:r>
            <a:r>
              <a:rPr lang="ko-KR" altLang="en-US" sz="1400" dirty="0" err="1" smtClean="0"/>
              <a:t>포스팅</a:t>
            </a:r>
            <a:r>
              <a:rPr lang="ko-KR" altLang="en-US" sz="1400" dirty="0" smtClean="0"/>
              <a:t> 페이지 표시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분양 희망</a:t>
            </a:r>
            <a:endParaRPr lang="en-US" altLang="ko-KR" sz="1400" dirty="0" smtClean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400" dirty="0" smtClean="0"/>
              <a:t>약속 시간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분양 수량 등을 설정하여 </a:t>
            </a:r>
            <a:r>
              <a:rPr lang="ko-KR" altLang="en-US" sz="1400" dirty="0" err="1" smtClean="0"/>
              <a:t>분양자에게</a:t>
            </a:r>
            <a:r>
              <a:rPr lang="ko-KR" altLang="en-US" sz="1400" dirty="0" smtClean="0"/>
              <a:t> 전달</a:t>
            </a:r>
            <a:endParaRPr lang="en-US" altLang="ko-KR" sz="1400" dirty="0" smtClean="0"/>
          </a:p>
          <a:p>
            <a:pPr marL="800100" lvl="1" indent="-342900">
              <a:buFont typeface="+mj-ea"/>
              <a:buAutoNum type="circleNumDbPlain"/>
            </a:pPr>
            <a:endParaRPr lang="ko-KR" altLang="en-US" sz="1400" dirty="0"/>
          </a:p>
        </p:txBody>
      </p:sp>
      <p:sp>
        <p:nvSpPr>
          <p:cNvPr id="4" name="타원 3"/>
          <p:cNvSpPr/>
          <p:nvPr/>
        </p:nvSpPr>
        <p:spPr>
          <a:xfrm>
            <a:off x="2409851" y="5324860"/>
            <a:ext cx="399629" cy="399629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덧셈 기호 4"/>
          <p:cNvSpPr/>
          <p:nvPr/>
        </p:nvSpPr>
        <p:spPr>
          <a:xfrm>
            <a:off x="2413239" y="5331502"/>
            <a:ext cx="405236" cy="405236"/>
          </a:xfrm>
          <a:prstGeom prst="mathPl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659690" y="6172521"/>
            <a:ext cx="964734" cy="316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분양희망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5612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분양 등록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28" y="1621677"/>
            <a:ext cx="2578056" cy="456337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77815" y="1854679"/>
            <a:ext cx="792192" cy="250166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10302" y="2245520"/>
            <a:ext cx="2471108" cy="1180650"/>
          </a:xfrm>
          <a:prstGeom prst="rect">
            <a:avLst/>
          </a:prstGeom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10302" y="3459688"/>
            <a:ext cx="2471108" cy="1078975"/>
          </a:xfrm>
          <a:prstGeom prst="rect">
            <a:avLst/>
          </a:prstGeom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15065" y="4584581"/>
            <a:ext cx="2471108" cy="1078975"/>
          </a:xfrm>
          <a:prstGeom prst="rect">
            <a:avLst/>
          </a:prstGeom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28580" y="2268836"/>
            <a:ext cx="1690733" cy="114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900239" y="2268836"/>
            <a:ext cx="981172" cy="114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28580" y="3466578"/>
            <a:ext cx="1690733" cy="1072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900239" y="3466578"/>
            <a:ext cx="981172" cy="1072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l="12712" t="3427" r="-1" b="619"/>
          <a:stretch/>
        </p:blipFill>
        <p:spPr>
          <a:xfrm>
            <a:off x="433389" y="3466831"/>
            <a:ext cx="1471612" cy="106707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882419" y="3489851"/>
            <a:ext cx="998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금액 </a:t>
            </a:r>
            <a:r>
              <a:rPr lang="en-US" altLang="ko-KR" sz="800" dirty="0"/>
              <a:t>:</a:t>
            </a:r>
            <a:r>
              <a:rPr lang="ko-KR" altLang="en-US" sz="800" dirty="0"/>
              <a:t> </a:t>
            </a:r>
            <a:r>
              <a:rPr lang="en-US" altLang="ko-KR" sz="800" dirty="0"/>
              <a:t>10</a:t>
            </a:r>
            <a:r>
              <a:rPr lang="ko-KR" altLang="en-US" sz="800" dirty="0" smtClean="0"/>
              <a:t>만원</a:t>
            </a:r>
            <a:endParaRPr lang="en-US" altLang="ko-KR" sz="800" dirty="0" smtClean="0"/>
          </a:p>
          <a:p>
            <a:r>
              <a:rPr lang="ko-KR" altLang="en-US" sz="800" dirty="0" smtClean="0"/>
              <a:t>품종 </a:t>
            </a:r>
            <a:r>
              <a:rPr lang="en-US" altLang="ko-KR" sz="800" dirty="0" smtClean="0"/>
              <a:t>: </a:t>
            </a:r>
            <a:r>
              <a:rPr lang="ko-KR" altLang="en-US" sz="800" dirty="0" err="1" smtClean="0"/>
              <a:t>포메라이언</a:t>
            </a:r>
            <a:endParaRPr lang="en-US" altLang="ko-KR" sz="800" dirty="0" smtClean="0"/>
          </a:p>
          <a:p>
            <a:r>
              <a:rPr lang="ko-KR" altLang="en-US" sz="800" dirty="0" smtClean="0"/>
              <a:t>나이 </a:t>
            </a:r>
            <a:r>
              <a:rPr lang="en-US" altLang="ko-KR" sz="800" dirty="0" smtClean="0"/>
              <a:t>: 1</a:t>
            </a:r>
            <a:r>
              <a:rPr lang="ko-KR" altLang="en-US" sz="800" dirty="0" smtClean="0"/>
              <a:t>살</a:t>
            </a:r>
            <a:endParaRPr lang="en-US" altLang="ko-KR" sz="800" dirty="0" smtClean="0"/>
          </a:p>
          <a:p>
            <a:r>
              <a:rPr lang="ko-KR" altLang="en-US" sz="800" dirty="0" smtClean="0"/>
              <a:t>특이사항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귀여움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505327" y="1715268"/>
            <a:ext cx="33489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사진등록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최대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장</a:t>
            </a:r>
            <a:r>
              <a:rPr lang="en-US" altLang="ko-KR" sz="1400" dirty="0" smtClean="0"/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정보 입력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정보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List </a:t>
            </a:r>
            <a:r>
              <a:rPr lang="ko-KR" altLang="en-US" sz="1400" dirty="0" smtClean="0"/>
              <a:t>참고</a:t>
            </a:r>
            <a:r>
              <a:rPr lang="en-US" altLang="ko-KR" sz="1400" dirty="0" smtClean="0"/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분양 가능 날짜 설정 </a:t>
            </a:r>
            <a:r>
              <a:rPr lang="en-US" altLang="ko-KR" sz="1400" dirty="0" smtClean="0"/>
              <a:t>(Calendar </a:t>
            </a:r>
            <a:r>
              <a:rPr lang="ko-KR" altLang="en-US" sz="1400" dirty="0" smtClean="0"/>
              <a:t>이용</a:t>
            </a:r>
            <a:r>
              <a:rPr lang="en-US" altLang="ko-KR" sz="1400" dirty="0"/>
              <a:t>)</a:t>
            </a:r>
            <a:endParaRPr lang="en-US" altLang="ko-KR" sz="14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410302" y="2245520"/>
            <a:ext cx="2471108" cy="3603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3849" y="2503608"/>
            <a:ext cx="966158" cy="655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3671" y="3248660"/>
            <a:ext cx="9108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  <a:p>
            <a:r>
              <a:rPr lang="ko-KR" altLang="en-US" sz="800" dirty="0"/>
              <a:t>품종</a:t>
            </a:r>
          </a:p>
          <a:p>
            <a:r>
              <a:rPr lang="ko-KR" altLang="en-US" sz="800" dirty="0"/>
              <a:t>금액</a:t>
            </a:r>
          </a:p>
          <a:p>
            <a:r>
              <a:rPr lang="ko-KR" altLang="en-US" sz="800" dirty="0"/>
              <a:t>나이</a:t>
            </a:r>
          </a:p>
          <a:p>
            <a:r>
              <a:rPr lang="ko-KR" altLang="en-US" sz="800" dirty="0"/>
              <a:t>특이사항</a:t>
            </a:r>
          </a:p>
          <a:p>
            <a:r>
              <a:rPr lang="ko-KR" altLang="en-US" sz="800" dirty="0"/>
              <a:t>분양 위치</a:t>
            </a:r>
          </a:p>
          <a:p>
            <a:r>
              <a:rPr lang="ko-KR" altLang="en-US" sz="800" dirty="0" smtClean="0"/>
              <a:t>분양 </a:t>
            </a:r>
            <a:r>
              <a:rPr lang="ko-KR" altLang="en-US" sz="800" dirty="0"/>
              <a:t>가능 날짜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71206" y="2290164"/>
            <a:ext cx="16369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사진 </a:t>
            </a:r>
            <a:r>
              <a:rPr lang="en-US" altLang="ko-KR" sz="1000" dirty="0"/>
              <a:t>(</a:t>
            </a:r>
            <a:r>
              <a:rPr lang="ko-KR" altLang="en-US" sz="1000" dirty="0"/>
              <a:t>최소 </a:t>
            </a:r>
            <a:r>
              <a:rPr lang="en-US" altLang="ko-KR" sz="1000" dirty="0"/>
              <a:t>1</a:t>
            </a:r>
            <a:r>
              <a:rPr lang="ko-KR" altLang="en-US" sz="1000" dirty="0"/>
              <a:t>장</a:t>
            </a:r>
            <a:r>
              <a:rPr lang="en-US" altLang="ko-KR" sz="1000" dirty="0"/>
              <a:t>, </a:t>
            </a:r>
            <a:r>
              <a:rPr lang="ko-KR" altLang="en-US" sz="1000" dirty="0"/>
              <a:t>최대 </a:t>
            </a:r>
            <a:r>
              <a:rPr lang="en-US" altLang="ko-KR" sz="1000" dirty="0"/>
              <a:t>5</a:t>
            </a:r>
            <a:r>
              <a:rPr lang="ko-KR" altLang="en-US" sz="1000" dirty="0"/>
              <a:t>장</a:t>
            </a:r>
            <a:r>
              <a:rPr lang="en-US" altLang="ko-KR" sz="1000" dirty="0"/>
              <a:t>)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852276" y="4585341"/>
            <a:ext cx="966158" cy="655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Map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95681" y="4585341"/>
            <a:ext cx="1169051" cy="655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Calendar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795348" y="2286549"/>
            <a:ext cx="119616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리스트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사진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제목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품종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금액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나이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설명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특이사항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분양 일정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분양위치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62494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분양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28" y="1621677"/>
            <a:ext cx="2578056" cy="456337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77815" y="1854679"/>
            <a:ext cx="792192" cy="250166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10302" y="2245520"/>
            <a:ext cx="2471108" cy="1180650"/>
          </a:xfrm>
          <a:prstGeom prst="rect">
            <a:avLst/>
          </a:prstGeom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10302" y="3459688"/>
            <a:ext cx="2471108" cy="1078975"/>
          </a:xfrm>
          <a:prstGeom prst="rect">
            <a:avLst/>
          </a:prstGeom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15065" y="4584581"/>
            <a:ext cx="2471108" cy="1078975"/>
          </a:xfrm>
          <a:prstGeom prst="rect">
            <a:avLst/>
          </a:prstGeom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28580" y="2268836"/>
            <a:ext cx="1690733" cy="114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900239" y="2268836"/>
            <a:ext cx="981172" cy="114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28580" y="3466578"/>
            <a:ext cx="1690733" cy="1072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900239" y="3466578"/>
            <a:ext cx="981172" cy="1072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l="12712" t="3427" r="-1" b="619"/>
          <a:stretch/>
        </p:blipFill>
        <p:spPr>
          <a:xfrm>
            <a:off x="433389" y="3466831"/>
            <a:ext cx="1471612" cy="106707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882419" y="3489851"/>
            <a:ext cx="998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금액 </a:t>
            </a:r>
            <a:r>
              <a:rPr lang="en-US" altLang="ko-KR" sz="800" dirty="0"/>
              <a:t>:</a:t>
            </a:r>
            <a:r>
              <a:rPr lang="ko-KR" altLang="en-US" sz="800" dirty="0"/>
              <a:t> </a:t>
            </a:r>
            <a:r>
              <a:rPr lang="en-US" altLang="ko-KR" sz="800" dirty="0"/>
              <a:t>10</a:t>
            </a:r>
            <a:r>
              <a:rPr lang="ko-KR" altLang="en-US" sz="800" dirty="0" smtClean="0"/>
              <a:t>만원</a:t>
            </a:r>
            <a:endParaRPr lang="en-US" altLang="ko-KR" sz="800" dirty="0" smtClean="0"/>
          </a:p>
          <a:p>
            <a:r>
              <a:rPr lang="ko-KR" altLang="en-US" sz="800" dirty="0" smtClean="0"/>
              <a:t>품종 </a:t>
            </a:r>
            <a:r>
              <a:rPr lang="en-US" altLang="ko-KR" sz="800" dirty="0" smtClean="0"/>
              <a:t>: </a:t>
            </a:r>
            <a:r>
              <a:rPr lang="ko-KR" altLang="en-US" sz="800" dirty="0" err="1" smtClean="0"/>
              <a:t>포메라이언</a:t>
            </a:r>
            <a:endParaRPr lang="en-US" altLang="ko-KR" sz="800" dirty="0" smtClean="0"/>
          </a:p>
          <a:p>
            <a:r>
              <a:rPr lang="ko-KR" altLang="en-US" sz="800" dirty="0" smtClean="0"/>
              <a:t>나이 </a:t>
            </a:r>
            <a:r>
              <a:rPr lang="en-US" altLang="ko-KR" sz="800" dirty="0" smtClean="0"/>
              <a:t>: 1</a:t>
            </a:r>
            <a:r>
              <a:rPr lang="ko-KR" altLang="en-US" sz="800" dirty="0" smtClean="0"/>
              <a:t>살</a:t>
            </a:r>
            <a:endParaRPr lang="en-US" altLang="ko-KR" sz="800" dirty="0" smtClean="0"/>
          </a:p>
          <a:p>
            <a:r>
              <a:rPr lang="ko-KR" altLang="en-US" sz="800" dirty="0" smtClean="0"/>
              <a:t>특이사항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귀여움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505327" y="1715268"/>
            <a:ext cx="402225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분양 받고자 하는 동물에 대해 선택하는 기능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선택사항</a:t>
            </a:r>
            <a:endParaRPr lang="en-US" altLang="ko-KR" sz="1400" dirty="0" smtClean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400" dirty="0" smtClean="0"/>
              <a:t>분양 희망 일정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일시</a:t>
            </a:r>
            <a:r>
              <a:rPr lang="en-US" altLang="ko-KR" sz="1400" dirty="0" smtClean="0"/>
              <a:t>)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400" dirty="0" smtClean="0"/>
              <a:t>분양 방법</a:t>
            </a:r>
            <a:endParaRPr lang="en-US" altLang="ko-KR" sz="1400" dirty="0" smtClean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400" dirty="0" smtClean="0"/>
              <a:t>수량</a:t>
            </a:r>
            <a:endParaRPr lang="en-US" altLang="ko-KR" sz="14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410302" y="2245520"/>
            <a:ext cx="2471108" cy="3603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3849" y="2503608"/>
            <a:ext cx="966158" cy="655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3671" y="3248660"/>
            <a:ext cx="9108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  <a:p>
            <a:r>
              <a:rPr lang="ko-KR" altLang="en-US" sz="800" dirty="0"/>
              <a:t>품종</a:t>
            </a:r>
          </a:p>
          <a:p>
            <a:r>
              <a:rPr lang="ko-KR" altLang="en-US" sz="800" dirty="0"/>
              <a:t>금액</a:t>
            </a:r>
          </a:p>
          <a:p>
            <a:r>
              <a:rPr lang="ko-KR" altLang="en-US" sz="800" dirty="0"/>
              <a:t>나이</a:t>
            </a:r>
          </a:p>
          <a:p>
            <a:r>
              <a:rPr lang="ko-KR" altLang="en-US" sz="800" dirty="0"/>
              <a:t>특이사항</a:t>
            </a:r>
          </a:p>
          <a:p>
            <a:r>
              <a:rPr lang="ko-KR" altLang="en-US" sz="800" dirty="0"/>
              <a:t>분양 위치</a:t>
            </a:r>
          </a:p>
          <a:p>
            <a:r>
              <a:rPr lang="ko-KR" altLang="en-US" sz="800" dirty="0" err="1"/>
              <a:t>분양자</a:t>
            </a:r>
            <a:r>
              <a:rPr lang="ko-KR" altLang="en-US" sz="800" dirty="0"/>
              <a:t> </a:t>
            </a:r>
          </a:p>
          <a:p>
            <a:r>
              <a:rPr lang="ko-KR" altLang="en-US" sz="800" dirty="0"/>
              <a:t>분양 가능 날짜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71206" y="2290164"/>
            <a:ext cx="16369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사진 </a:t>
            </a:r>
            <a:r>
              <a:rPr lang="en-US" altLang="ko-KR" sz="1000" dirty="0"/>
              <a:t>(</a:t>
            </a:r>
            <a:r>
              <a:rPr lang="ko-KR" altLang="en-US" sz="1000" dirty="0"/>
              <a:t>최소 </a:t>
            </a:r>
            <a:r>
              <a:rPr lang="en-US" altLang="ko-KR" sz="1000" dirty="0"/>
              <a:t>1</a:t>
            </a:r>
            <a:r>
              <a:rPr lang="ko-KR" altLang="en-US" sz="1000" dirty="0"/>
              <a:t>장</a:t>
            </a:r>
            <a:r>
              <a:rPr lang="en-US" altLang="ko-KR" sz="1000" dirty="0"/>
              <a:t>, </a:t>
            </a:r>
            <a:r>
              <a:rPr lang="ko-KR" altLang="en-US" sz="1000" dirty="0"/>
              <a:t>최대 </a:t>
            </a:r>
            <a:r>
              <a:rPr lang="en-US" altLang="ko-KR" sz="1000" dirty="0"/>
              <a:t>5</a:t>
            </a:r>
            <a:r>
              <a:rPr lang="ko-KR" altLang="en-US" sz="1000" dirty="0"/>
              <a:t>장</a:t>
            </a:r>
            <a:r>
              <a:rPr lang="en-US" altLang="ko-KR" sz="1000" dirty="0"/>
              <a:t>)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95681" y="4585340"/>
            <a:ext cx="1712681" cy="745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939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분양 일정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28" y="1621677"/>
            <a:ext cx="2578056" cy="456337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77815" y="1854679"/>
            <a:ext cx="792192" cy="250166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10302" y="2245520"/>
            <a:ext cx="2471108" cy="1180650"/>
          </a:xfrm>
          <a:prstGeom prst="rect">
            <a:avLst/>
          </a:prstGeom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10302" y="3459688"/>
            <a:ext cx="2471108" cy="1078975"/>
          </a:xfrm>
          <a:prstGeom prst="rect">
            <a:avLst/>
          </a:prstGeom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28580" y="2268836"/>
            <a:ext cx="1690733" cy="114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900239" y="2268836"/>
            <a:ext cx="981172" cy="114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28580" y="3466578"/>
            <a:ext cx="1690733" cy="1072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900239" y="3466578"/>
            <a:ext cx="981172" cy="1072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l="12712" t="3427" r="-1" b="619"/>
          <a:stretch/>
        </p:blipFill>
        <p:spPr>
          <a:xfrm>
            <a:off x="433389" y="3466831"/>
            <a:ext cx="1471612" cy="106707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505327" y="1715268"/>
            <a:ext cx="1976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자신이 등록한 목록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분양 받을 목록</a:t>
            </a:r>
            <a:endParaRPr lang="en-US" altLang="ko-KR" sz="14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410302" y="2245520"/>
            <a:ext cx="2471108" cy="3603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10302" y="2245520"/>
            <a:ext cx="2471108" cy="1180650"/>
          </a:xfrm>
          <a:prstGeom prst="rect">
            <a:avLst/>
          </a:prstGeom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10302" y="3459688"/>
            <a:ext cx="2471108" cy="1078975"/>
          </a:xfrm>
          <a:prstGeom prst="rect">
            <a:avLst/>
          </a:prstGeom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84646" y="2375620"/>
            <a:ext cx="1099407" cy="824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분양할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28580" y="3466578"/>
            <a:ext cx="2452830" cy="526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/>
          <a:srcRect l="12712" t="3427" r="-1" b="619"/>
          <a:stretch/>
        </p:blipFill>
        <p:spPr>
          <a:xfrm>
            <a:off x="433389" y="3466831"/>
            <a:ext cx="765683" cy="55519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199072" y="3454178"/>
            <a:ext cx="998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금액 </a:t>
            </a:r>
            <a:r>
              <a:rPr lang="en-US" altLang="ko-KR" sz="800" dirty="0"/>
              <a:t>:</a:t>
            </a:r>
            <a:r>
              <a:rPr lang="ko-KR" altLang="en-US" sz="800" dirty="0"/>
              <a:t> </a:t>
            </a:r>
            <a:r>
              <a:rPr lang="en-US" altLang="ko-KR" sz="800" dirty="0"/>
              <a:t>10</a:t>
            </a:r>
            <a:r>
              <a:rPr lang="ko-KR" altLang="en-US" sz="800" dirty="0" smtClean="0"/>
              <a:t>만원</a:t>
            </a:r>
            <a:endParaRPr lang="en-US" altLang="ko-KR" sz="800" dirty="0" smtClean="0"/>
          </a:p>
          <a:p>
            <a:r>
              <a:rPr lang="ko-KR" altLang="en-US" sz="800" dirty="0" smtClean="0"/>
              <a:t>품종 </a:t>
            </a:r>
            <a:r>
              <a:rPr lang="en-US" altLang="ko-KR" sz="800" dirty="0" smtClean="0"/>
              <a:t>: </a:t>
            </a:r>
            <a:r>
              <a:rPr lang="ko-KR" altLang="en-US" sz="800" dirty="0" err="1" smtClean="0"/>
              <a:t>포메라이언</a:t>
            </a:r>
            <a:endParaRPr lang="en-US" altLang="ko-KR" sz="800" dirty="0" smtClean="0"/>
          </a:p>
          <a:p>
            <a:r>
              <a:rPr lang="ko-KR" altLang="en-US" sz="800" dirty="0" smtClean="0"/>
              <a:t>나이 </a:t>
            </a:r>
            <a:r>
              <a:rPr lang="en-US" altLang="ko-KR" sz="800" dirty="0" smtClean="0"/>
              <a:t>: 1</a:t>
            </a:r>
            <a:r>
              <a:rPr lang="ko-KR" altLang="en-US" sz="800" dirty="0" smtClean="0"/>
              <a:t>살</a:t>
            </a:r>
            <a:endParaRPr lang="en-US" altLang="ko-KR" sz="800" dirty="0" smtClean="0"/>
          </a:p>
          <a:p>
            <a:r>
              <a:rPr lang="ko-KR" altLang="en-US" sz="800" dirty="0" smtClean="0"/>
              <a:t>특이사항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귀여움</a:t>
            </a:r>
            <a:endParaRPr lang="ko-KR" altLang="en-US" sz="800" dirty="0"/>
          </a:p>
        </p:txBody>
      </p:sp>
      <p:sp>
        <p:nvSpPr>
          <p:cNvPr id="35" name="직사각형 34"/>
          <p:cNvSpPr/>
          <p:nvPr/>
        </p:nvSpPr>
        <p:spPr>
          <a:xfrm>
            <a:off x="1715312" y="2375620"/>
            <a:ext cx="1099407" cy="824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분양받을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428580" y="4044210"/>
            <a:ext cx="2452830" cy="526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/>
          <a:srcRect l="12712" t="3427" r="-1" b="619"/>
          <a:stretch/>
        </p:blipFill>
        <p:spPr>
          <a:xfrm>
            <a:off x="433389" y="4044463"/>
            <a:ext cx="765683" cy="555199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199072" y="4031810"/>
            <a:ext cx="998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금액 </a:t>
            </a:r>
            <a:r>
              <a:rPr lang="en-US" altLang="ko-KR" sz="800" dirty="0"/>
              <a:t>:</a:t>
            </a:r>
            <a:r>
              <a:rPr lang="ko-KR" altLang="en-US" sz="800" dirty="0"/>
              <a:t> </a:t>
            </a:r>
            <a:r>
              <a:rPr lang="en-US" altLang="ko-KR" sz="800" dirty="0"/>
              <a:t>10</a:t>
            </a:r>
            <a:r>
              <a:rPr lang="ko-KR" altLang="en-US" sz="800" dirty="0" smtClean="0"/>
              <a:t>만원</a:t>
            </a:r>
            <a:endParaRPr lang="en-US" altLang="ko-KR" sz="800" dirty="0" smtClean="0"/>
          </a:p>
          <a:p>
            <a:r>
              <a:rPr lang="ko-KR" altLang="en-US" sz="800" dirty="0" smtClean="0"/>
              <a:t>품종 </a:t>
            </a:r>
            <a:r>
              <a:rPr lang="en-US" altLang="ko-KR" sz="800" dirty="0" smtClean="0"/>
              <a:t>: </a:t>
            </a:r>
            <a:r>
              <a:rPr lang="ko-KR" altLang="en-US" sz="800" dirty="0" err="1" smtClean="0"/>
              <a:t>포메라이언</a:t>
            </a:r>
            <a:endParaRPr lang="en-US" altLang="ko-KR" sz="800" dirty="0" smtClean="0"/>
          </a:p>
          <a:p>
            <a:r>
              <a:rPr lang="ko-KR" altLang="en-US" sz="800" dirty="0" smtClean="0"/>
              <a:t>나이 </a:t>
            </a:r>
            <a:r>
              <a:rPr lang="en-US" altLang="ko-KR" sz="800" dirty="0" smtClean="0"/>
              <a:t>: 1</a:t>
            </a:r>
            <a:r>
              <a:rPr lang="ko-KR" altLang="en-US" sz="800" dirty="0" smtClean="0"/>
              <a:t>살</a:t>
            </a:r>
            <a:endParaRPr lang="en-US" altLang="ko-KR" sz="800" dirty="0" smtClean="0"/>
          </a:p>
          <a:p>
            <a:r>
              <a:rPr lang="ko-KR" altLang="en-US" sz="800" dirty="0" smtClean="0"/>
              <a:t>특이사항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귀여움</a:t>
            </a:r>
            <a:endParaRPr lang="ko-KR" altLang="en-US" sz="800" dirty="0"/>
          </a:p>
        </p:txBody>
      </p:sp>
      <p:sp>
        <p:nvSpPr>
          <p:cNvPr id="48" name="직사각형 47"/>
          <p:cNvSpPr/>
          <p:nvPr/>
        </p:nvSpPr>
        <p:spPr>
          <a:xfrm>
            <a:off x="428580" y="4639456"/>
            <a:ext cx="2452830" cy="526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3"/>
          <a:srcRect l="12712" t="3427" r="-1" b="619"/>
          <a:stretch/>
        </p:blipFill>
        <p:spPr>
          <a:xfrm>
            <a:off x="433389" y="4639709"/>
            <a:ext cx="765683" cy="555199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199072" y="4627056"/>
            <a:ext cx="998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금액 </a:t>
            </a:r>
            <a:r>
              <a:rPr lang="en-US" altLang="ko-KR" sz="800" dirty="0"/>
              <a:t>:</a:t>
            </a:r>
            <a:r>
              <a:rPr lang="ko-KR" altLang="en-US" sz="800" dirty="0"/>
              <a:t> </a:t>
            </a:r>
            <a:r>
              <a:rPr lang="en-US" altLang="ko-KR" sz="800" dirty="0"/>
              <a:t>10</a:t>
            </a:r>
            <a:r>
              <a:rPr lang="ko-KR" altLang="en-US" sz="800" dirty="0" smtClean="0"/>
              <a:t>만원</a:t>
            </a:r>
            <a:endParaRPr lang="en-US" altLang="ko-KR" sz="800" dirty="0" smtClean="0"/>
          </a:p>
          <a:p>
            <a:r>
              <a:rPr lang="ko-KR" altLang="en-US" sz="800" dirty="0" smtClean="0"/>
              <a:t>품종 </a:t>
            </a:r>
            <a:r>
              <a:rPr lang="en-US" altLang="ko-KR" sz="800" dirty="0" smtClean="0"/>
              <a:t>: </a:t>
            </a:r>
            <a:r>
              <a:rPr lang="ko-KR" altLang="en-US" sz="800" dirty="0" err="1" smtClean="0"/>
              <a:t>포메라이언</a:t>
            </a:r>
            <a:endParaRPr lang="en-US" altLang="ko-KR" sz="800" dirty="0" smtClean="0"/>
          </a:p>
          <a:p>
            <a:r>
              <a:rPr lang="ko-KR" altLang="en-US" sz="800" dirty="0" smtClean="0"/>
              <a:t>나이 </a:t>
            </a:r>
            <a:r>
              <a:rPr lang="en-US" altLang="ko-KR" sz="800" dirty="0" smtClean="0"/>
              <a:t>: 1</a:t>
            </a:r>
            <a:r>
              <a:rPr lang="ko-KR" altLang="en-US" sz="800" dirty="0" smtClean="0"/>
              <a:t>살</a:t>
            </a:r>
            <a:endParaRPr lang="en-US" altLang="ko-KR" sz="800" dirty="0" smtClean="0"/>
          </a:p>
          <a:p>
            <a:r>
              <a:rPr lang="ko-KR" altLang="en-US" sz="800" dirty="0" smtClean="0"/>
              <a:t>특이사항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귀여움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06051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Data Model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045015" cy="4351338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분양 </a:t>
            </a:r>
            <a:r>
              <a:rPr lang="en-US" altLang="ko-KR" sz="2000" dirty="0" smtClean="0"/>
              <a:t>[Adoption]</a:t>
            </a:r>
            <a:endParaRPr lang="en-US" altLang="ko-KR" sz="2000" dirty="0" smtClean="0"/>
          </a:p>
          <a:p>
            <a:pPr lvl="1"/>
            <a:r>
              <a:rPr lang="ko-KR" altLang="en-US" sz="2000" b="1" dirty="0" smtClean="0"/>
              <a:t>사진 </a:t>
            </a:r>
            <a:r>
              <a:rPr lang="en-US" altLang="ko-KR" sz="2000" b="1" dirty="0" smtClean="0"/>
              <a:t>picture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(max 3)</a:t>
            </a:r>
            <a:endParaRPr lang="en-US" altLang="ko-KR" sz="2000" b="1" dirty="0" smtClean="0"/>
          </a:p>
          <a:p>
            <a:pPr lvl="1"/>
            <a:r>
              <a:rPr lang="ko-KR" altLang="en-US" sz="2000" b="1" dirty="0" smtClean="0"/>
              <a:t>제목 </a:t>
            </a:r>
            <a:r>
              <a:rPr lang="en-US" altLang="ko-KR" sz="2000" b="1" dirty="0" smtClean="0"/>
              <a:t>title</a:t>
            </a:r>
          </a:p>
          <a:p>
            <a:pPr lvl="1"/>
            <a:r>
              <a:rPr lang="ko-KR" altLang="en-US" sz="2000" b="1" dirty="0" smtClean="0"/>
              <a:t>금액 </a:t>
            </a:r>
            <a:r>
              <a:rPr lang="en-US" altLang="ko-KR" sz="2000" b="1" dirty="0" smtClean="0"/>
              <a:t>price</a:t>
            </a:r>
          </a:p>
          <a:p>
            <a:pPr lvl="1"/>
            <a:r>
              <a:rPr lang="ko-KR" altLang="en-US" sz="2000" b="1" dirty="0" smtClean="0"/>
              <a:t>사용자 </a:t>
            </a:r>
            <a:r>
              <a:rPr lang="en-US" altLang="ko-KR" sz="2000" b="1" dirty="0" smtClean="0"/>
              <a:t>[User]</a:t>
            </a:r>
            <a:endParaRPr lang="en-US" altLang="ko-KR" sz="2000" b="1" dirty="0" smtClean="0"/>
          </a:p>
          <a:p>
            <a:pPr lvl="1"/>
            <a:r>
              <a:rPr lang="ko-KR" altLang="en-US" sz="2000" b="1" dirty="0" err="1" smtClean="0"/>
              <a:t>펫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[Pet]</a:t>
            </a:r>
            <a:endParaRPr lang="en-US" altLang="ko-KR" sz="2000" b="1" dirty="0" smtClean="0"/>
          </a:p>
          <a:p>
            <a:pPr lvl="1"/>
            <a:r>
              <a:rPr lang="ko-KR" altLang="en-US" sz="2000" dirty="0"/>
              <a:t>분양 </a:t>
            </a:r>
            <a:r>
              <a:rPr lang="ko-KR" altLang="en-US" sz="2000" dirty="0" smtClean="0"/>
              <a:t>위치 </a:t>
            </a:r>
            <a:r>
              <a:rPr lang="en-US" altLang="ko-KR" sz="2000" dirty="0" smtClean="0"/>
              <a:t>position</a:t>
            </a:r>
            <a:endParaRPr lang="en-US" altLang="ko-KR" sz="2000" dirty="0"/>
          </a:p>
          <a:p>
            <a:pPr lvl="1"/>
            <a:r>
              <a:rPr lang="ko-KR" altLang="en-US" sz="2000" dirty="0" smtClean="0"/>
              <a:t>분양 가능 날짜 </a:t>
            </a:r>
            <a:r>
              <a:rPr lang="en-US" altLang="ko-KR" sz="2000" dirty="0" smtClean="0"/>
              <a:t>date</a:t>
            </a:r>
          </a:p>
          <a:p>
            <a:pPr lvl="1"/>
            <a:r>
              <a:rPr lang="ko-KR" altLang="en-US" sz="2000" dirty="0" smtClean="0"/>
              <a:t>분양 방법 </a:t>
            </a:r>
            <a:r>
              <a:rPr lang="en-US" altLang="ko-KR" sz="2000" dirty="0" smtClean="0"/>
              <a:t>way</a:t>
            </a:r>
          </a:p>
          <a:p>
            <a:pPr lvl="1"/>
            <a:endParaRPr lang="en-US" altLang="ko-KR" sz="20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308785" y="1825625"/>
            <a:ext cx="5045015" cy="1892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/>
              <a:t>사용자 </a:t>
            </a:r>
            <a:r>
              <a:rPr lang="en-US" altLang="ko-KR" sz="2000" dirty="0" smtClean="0"/>
              <a:t>[User]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별명 </a:t>
            </a:r>
            <a:r>
              <a:rPr lang="en-US" altLang="ko-KR" sz="1600" dirty="0" smtClean="0"/>
              <a:t>nickname</a:t>
            </a:r>
          </a:p>
          <a:p>
            <a:pPr lvl="1"/>
            <a:r>
              <a:rPr lang="en-US" altLang="ko-KR" sz="1600" dirty="0" smtClean="0"/>
              <a:t>E-mail email</a:t>
            </a:r>
          </a:p>
          <a:p>
            <a:pPr lvl="1"/>
            <a:r>
              <a:rPr lang="ko-KR" altLang="en-US" sz="1600" dirty="0" smtClean="0"/>
              <a:t>연락처 </a:t>
            </a:r>
            <a:r>
              <a:rPr lang="en-US" altLang="ko-KR" sz="1600" dirty="0" smtClean="0"/>
              <a:t>phone</a:t>
            </a:r>
          </a:p>
          <a:p>
            <a:pPr lvl="1"/>
            <a:r>
              <a:rPr lang="ko-KR" altLang="en-US" sz="1600" dirty="0" smtClean="0"/>
              <a:t>주소 </a:t>
            </a:r>
            <a:r>
              <a:rPr lang="en-US" altLang="ko-KR" sz="1600" dirty="0" smtClean="0"/>
              <a:t>address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308785" y="4284603"/>
            <a:ext cx="5045015" cy="1892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err="1" smtClean="0"/>
              <a:t>펫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[Pet]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카테고리 </a:t>
            </a:r>
            <a:r>
              <a:rPr lang="en-US" altLang="ko-KR" sz="1600" dirty="0" smtClean="0"/>
              <a:t>category</a:t>
            </a:r>
          </a:p>
          <a:p>
            <a:pPr lvl="1"/>
            <a:r>
              <a:rPr lang="ko-KR" altLang="en-US" sz="1600" dirty="0" smtClean="0"/>
              <a:t>품종 </a:t>
            </a:r>
            <a:r>
              <a:rPr lang="en-US" altLang="ko-KR" sz="1600" dirty="0" smtClean="0"/>
              <a:t>kind</a:t>
            </a:r>
          </a:p>
          <a:p>
            <a:pPr lvl="1"/>
            <a:r>
              <a:rPr lang="ko-KR" altLang="en-US" sz="1600" dirty="0" smtClean="0"/>
              <a:t>나이 </a:t>
            </a:r>
            <a:r>
              <a:rPr lang="en-US" altLang="ko-KR" sz="1600" dirty="0" smtClean="0"/>
              <a:t>age</a:t>
            </a:r>
          </a:p>
          <a:p>
            <a:pPr lvl="1"/>
            <a:r>
              <a:rPr lang="ko-KR" altLang="en-US" sz="1600" dirty="0" smtClean="0"/>
              <a:t>특이사항 </a:t>
            </a:r>
            <a:r>
              <a:rPr lang="en-US" altLang="ko-KR" sz="1600" dirty="0" smtClean="0"/>
              <a:t>remarks</a:t>
            </a:r>
            <a:endParaRPr lang="en-US" altLang="ko-KR" sz="1600" dirty="0"/>
          </a:p>
          <a:p>
            <a:pPr lvl="1"/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68096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2729</TotalTime>
  <Words>441</Words>
  <Application>Microsoft Office PowerPoint</Application>
  <PresentationFormat>와이드스크린</PresentationFormat>
  <Paragraphs>172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구성  </vt:lpstr>
      <vt:lpstr>Phase 1 </vt:lpstr>
      <vt:lpstr>분양 List</vt:lpstr>
      <vt:lpstr>분양 등록 </vt:lpstr>
      <vt:lpstr>분양 정보</vt:lpstr>
      <vt:lpstr>분양 일정</vt:lpstr>
      <vt:lpstr>Data Model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mini</dc:creator>
  <cp:lastModifiedBy>mini</cp:lastModifiedBy>
  <cp:revision>27</cp:revision>
  <dcterms:created xsi:type="dcterms:W3CDTF">2016-07-04T03:50:08Z</dcterms:created>
  <dcterms:modified xsi:type="dcterms:W3CDTF">2016-08-28T04:57:27Z</dcterms:modified>
</cp:coreProperties>
</file>