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BCC-3A32-4560-A518-9A0ED01FE388}" type="datetimeFigureOut">
              <a:rPr lang="ko-KR" altLang="en-US" smtClean="0"/>
              <a:t>2016-09-18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846-9806-41FF-B070-7021DA2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9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BCC-3A32-4560-A518-9A0ED01FE388}" type="datetimeFigureOut">
              <a:rPr lang="ko-KR" altLang="en-US" smtClean="0"/>
              <a:t>2016-09-18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846-9806-41FF-B070-7021DA2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BCC-3A32-4560-A518-9A0ED01FE388}" type="datetimeFigureOut">
              <a:rPr lang="ko-KR" altLang="en-US" smtClean="0"/>
              <a:t>2016-09-18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846-9806-41FF-B070-7021DA2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BCC-3A32-4560-A518-9A0ED01FE388}" type="datetimeFigureOut">
              <a:rPr lang="ko-KR" altLang="en-US" smtClean="0"/>
              <a:t>2016-09-18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846-9806-41FF-B070-7021DA2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3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BCC-3A32-4560-A518-9A0ED01FE388}" type="datetimeFigureOut">
              <a:rPr lang="ko-KR" altLang="en-US" smtClean="0"/>
              <a:t>2016-09-18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846-9806-41FF-B070-7021DA2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BCC-3A32-4560-A518-9A0ED01FE388}" type="datetimeFigureOut">
              <a:rPr lang="ko-KR" altLang="en-US" smtClean="0"/>
              <a:t>2016-09-18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846-9806-41FF-B070-7021DA2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5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BCC-3A32-4560-A518-9A0ED01FE388}" type="datetimeFigureOut">
              <a:rPr lang="ko-KR" altLang="en-US" smtClean="0"/>
              <a:t>2016-09-18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846-9806-41FF-B070-7021DA2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9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BCC-3A32-4560-A518-9A0ED01FE388}" type="datetimeFigureOut">
              <a:rPr lang="ko-KR" altLang="en-US" smtClean="0"/>
              <a:t>2016-09-18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846-9806-41FF-B070-7021DA2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03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BCC-3A32-4560-A518-9A0ED01FE388}" type="datetimeFigureOut">
              <a:rPr lang="ko-KR" altLang="en-US" smtClean="0"/>
              <a:t>2016-09-18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846-9806-41FF-B070-7021DA2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2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BCC-3A32-4560-A518-9A0ED01FE388}" type="datetimeFigureOut">
              <a:rPr lang="ko-KR" altLang="en-US" smtClean="0"/>
              <a:t>2016-09-18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846-9806-41FF-B070-7021DA2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1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CBCC-3A32-4560-A518-9A0ED01FE388}" type="datetimeFigureOut">
              <a:rPr lang="ko-KR" altLang="en-US" smtClean="0"/>
              <a:t>2016-09-18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D846-9806-41FF-B070-7021DA2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CBCC-3A32-4560-A518-9A0ED01FE388}" type="datetimeFigureOut">
              <a:rPr lang="ko-KR" altLang="en-US" smtClean="0"/>
              <a:t>2016-09-18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D846-9806-41FF-B070-7021DA20A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SMTM APP UX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ShowMeTheMenu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53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#1 </a:t>
            </a:r>
            <a:r>
              <a:rPr lang="ko-KR" altLang="en-US" sz="3200" dirty="0" smtClean="0"/>
              <a:t>첫 화면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1305623" y="1050380"/>
            <a:ext cx="3672408" cy="518457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305623" y="1626444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36396" y="1185104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Show Me The Menu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305623" y="2039611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3648" y="1679571"/>
            <a:ext cx="354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QR</a:t>
            </a:r>
            <a:r>
              <a:rPr lang="ko-KR" altLang="en-US" sz="1400" dirty="0" smtClean="0"/>
              <a:t>코드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식당명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메뉴명</a:t>
            </a:r>
            <a:r>
              <a:rPr lang="ko-KR" altLang="en-US" sz="1400" dirty="0" smtClean="0"/>
              <a:t> 검색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식당 등록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83623"/>
            <a:ext cx="3646391" cy="334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1305623" y="5423987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77114"/>
            <a:ext cx="3646392" cy="73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012160" y="1540322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음식점 정보가 없다면</a:t>
            </a:r>
            <a:endParaRPr lang="en-US" altLang="ko-KR" dirty="0" smtClean="0"/>
          </a:p>
          <a:p>
            <a:r>
              <a:rPr lang="ko-KR" altLang="en-US" dirty="0" smtClean="0"/>
              <a:t>본인의 위치에서 식당 등록</a:t>
            </a:r>
            <a:endParaRPr lang="en-US" altLang="ko-KR" dirty="0" smtClean="0"/>
          </a:p>
          <a:p>
            <a:r>
              <a:rPr lang="ko-KR" altLang="en-US" dirty="0" smtClean="0"/>
              <a:t>하도록 함 </a:t>
            </a:r>
            <a:endParaRPr lang="en-US" altLang="ko-KR" dirty="0"/>
          </a:p>
        </p:txBody>
      </p:sp>
      <p:cxnSp>
        <p:nvCxnSpPr>
          <p:cNvPr id="26" name="직선 화살표 연결선 25"/>
          <p:cNvCxnSpPr>
            <a:endCxn id="17" idx="3"/>
          </p:cNvCxnSpPr>
          <p:nvPr/>
        </p:nvCxnSpPr>
        <p:spPr>
          <a:xfrm flipH="1" flipV="1">
            <a:off x="4953018" y="1833460"/>
            <a:ext cx="915130" cy="30778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09625" y="5652494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음식점 상세 정보 이동</a:t>
            </a:r>
            <a:endParaRPr lang="en-US" altLang="ko-KR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5097656" y="5801029"/>
            <a:ext cx="778872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50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3528" y="620688"/>
            <a:ext cx="3672408" cy="482453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39930" y="1195340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133" y="75400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</a:t>
            </a:r>
            <a:r>
              <a:rPr lang="ko-KR" altLang="en-US" dirty="0" smtClean="0"/>
              <a:t>달인의 </a:t>
            </a:r>
            <a:r>
              <a:rPr lang="ko-KR" altLang="en-US" dirty="0" err="1" smtClean="0"/>
              <a:t>족발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39133" y="2995540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#2 </a:t>
            </a:r>
            <a:r>
              <a:rPr lang="ko-KR" altLang="en-US" sz="3200" dirty="0" smtClean="0"/>
              <a:t>음식</a:t>
            </a:r>
            <a:r>
              <a:rPr lang="ko-KR" altLang="en-US" sz="3200" dirty="0"/>
              <a:t>점</a:t>
            </a:r>
            <a:r>
              <a:rPr lang="ko-KR" altLang="en-US" sz="3200" dirty="0" smtClean="0"/>
              <a:t> 화면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88003" y="179790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메뉴판</a:t>
            </a:r>
            <a:r>
              <a:rPr lang="ko-KR" altLang="en-US" dirty="0" smtClean="0"/>
              <a:t> 사진 슬라이드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55592" y="26262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1/21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4214" y="3571604"/>
            <a:ext cx="341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족발</a:t>
            </a:r>
            <a:r>
              <a:rPr lang="ko-KR" altLang="en-US" sz="1400" dirty="0" smtClean="0"/>
              <a:t>  대  </a:t>
            </a:r>
            <a:r>
              <a:rPr lang="en-US" altLang="ko-KR" sz="1400" dirty="0" smtClean="0"/>
              <a:t>:  pig hocks large size [</a:t>
            </a:r>
            <a:r>
              <a:rPr lang="en-US" altLang="ko-KR" sz="1400" dirty="0" err="1" smtClean="0"/>
              <a:t>Jokbal</a:t>
            </a:r>
            <a:r>
              <a:rPr lang="en-US" altLang="ko-KR" sz="1400" dirty="0" smtClean="0"/>
              <a:t>]  </a:t>
            </a:r>
          </a:p>
          <a:p>
            <a:r>
              <a:rPr lang="en-US" altLang="ko-KR" sz="1400" dirty="0" smtClean="0"/>
              <a:t>\36,000                                $31.99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64631" y="3427588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1212" y="3057675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한국어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영어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번역 언어 선택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54214" y="4200512"/>
            <a:ext cx="34141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족발</a:t>
            </a:r>
            <a:r>
              <a:rPr lang="ko-KR" altLang="en-US" sz="1300" dirty="0" smtClean="0"/>
              <a:t>  </a:t>
            </a:r>
            <a:r>
              <a:rPr lang="ko-KR" altLang="en-US" sz="1300" dirty="0"/>
              <a:t>중</a:t>
            </a:r>
            <a:r>
              <a:rPr lang="ko-KR" altLang="en-US" sz="1300" dirty="0" smtClean="0"/>
              <a:t>  </a:t>
            </a:r>
            <a:r>
              <a:rPr lang="en-US" altLang="ko-KR" sz="1300" dirty="0" smtClean="0"/>
              <a:t>:  pig hocks Medium size [</a:t>
            </a:r>
            <a:r>
              <a:rPr lang="en-US" altLang="ko-KR" sz="1300" dirty="0" err="1" smtClean="0"/>
              <a:t>Jokbal</a:t>
            </a:r>
            <a:r>
              <a:rPr lang="en-US" altLang="ko-KR" sz="1300" dirty="0" smtClean="0"/>
              <a:t>]  </a:t>
            </a:r>
          </a:p>
          <a:p>
            <a:r>
              <a:rPr lang="en-US" altLang="ko-KR" sz="1300" dirty="0" smtClean="0"/>
              <a:t>\32,000                                   $28.43</a:t>
            </a:r>
            <a:endParaRPr lang="ko-KR" alt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454214" y="4795740"/>
            <a:ext cx="341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족발</a:t>
            </a:r>
            <a:r>
              <a:rPr lang="ko-KR" altLang="en-US" sz="1400" dirty="0" smtClean="0"/>
              <a:t>  소  </a:t>
            </a:r>
            <a:r>
              <a:rPr lang="en-US" altLang="ko-KR" sz="1400" dirty="0" smtClean="0"/>
              <a:t>:  pig hocks small size [</a:t>
            </a:r>
            <a:r>
              <a:rPr lang="en-US" altLang="ko-KR" sz="1400" dirty="0" err="1" smtClean="0"/>
              <a:t>Jokbal</a:t>
            </a:r>
            <a:r>
              <a:rPr lang="en-US" altLang="ko-KR" sz="1400" dirty="0" smtClean="0"/>
              <a:t>]  </a:t>
            </a:r>
          </a:p>
          <a:p>
            <a:r>
              <a:rPr lang="en-US" altLang="ko-KR" sz="1400" dirty="0" smtClean="0"/>
              <a:t>\26,000                                $23.10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89166" y="1474080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메뉴판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 제외</a:t>
            </a:r>
            <a:endParaRPr lang="en-US" altLang="ko-KR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147518" y="1660159"/>
            <a:ext cx="897632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45150" y="4231290"/>
            <a:ext cx="3825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선택시 실제 사진 정보 나타냄</a:t>
            </a:r>
            <a:endParaRPr lang="en-US" altLang="ko-KR" dirty="0" smtClean="0"/>
          </a:p>
          <a:p>
            <a:r>
              <a:rPr lang="ko-KR" altLang="en-US" dirty="0" smtClean="0"/>
              <a:t>메뉴 </a:t>
            </a:r>
            <a:r>
              <a:rPr lang="ko-KR" altLang="en-US" dirty="0" err="1" smtClean="0"/>
              <a:t>히스토리</a:t>
            </a:r>
            <a:endParaRPr lang="en-US" altLang="ko-KR" dirty="0" smtClean="0"/>
          </a:p>
          <a:p>
            <a:r>
              <a:rPr lang="ko-KR" altLang="en-US" dirty="0" smtClean="0"/>
              <a:t>메뉴의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 제외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직접 제어</a:t>
            </a:r>
            <a:r>
              <a:rPr lang="en-US" altLang="ko-KR" dirty="0" smtClean="0"/>
              <a:t>)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122262" y="4555205"/>
            <a:ext cx="778872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70406" y="3026897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중국어만 일단 번역</a:t>
            </a:r>
            <a:endParaRPr lang="en-US" altLang="ko-KR" dirty="0" smtClean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4028758" y="3212976"/>
            <a:ext cx="897632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18" idx="1"/>
          </p:cNvCxnSpPr>
          <p:nvPr/>
        </p:nvCxnSpPr>
        <p:spPr>
          <a:xfrm rot="10800000" flipH="1" flipV="1">
            <a:off x="454214" y="3833214"/>
            <a:ext cx="2245578" cy="2260082"/>
          </a:xfrm>
          <a:prstGeom prst="curvedConnector4">
            <a:avLst>
              <a:gd name="adj1" fmla="val -10180"/>
              <a:gd name="adj2" fmla="val 69438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79" y="5654445"/>
            <a:ext cx="1634173" cy="87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680" y="5654444"/>
            <a:ext cx="1634173" cy="87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03" y="5654443"/>
            <a:ext cx="1634173" cy="87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화살표 연결선 36"/>
          <p:cNvCxnSpPr>
            <a:stCxn id="4097" idx="3"/>
            <a:endCxn id="39" idx="1"/>
          </p:cNvCxnSpPr>
          <p:nvPr/>
        </p:nvCxnSpPr>
        <p:spPr>
          <a:xfrm flipV="1">
            <a:off x="4500652" y="6093295"/>
            <a:ext cx="33202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3"/>
            <a:endCxn id="40" idx="1"/>
          </p:cNvCxnSpPr>
          <p:nvPr/>
        </p:nvCxnSpPr>
        <p:spPr>
          <a:xfrm flipV="1">
            <a:off x="6466853" y="6093294"/>
            <a:ext cx="459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57114" y="64988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15.06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78510" y="648866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16.04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257117" y="65190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16.09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80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#3 </a:t>
            </a:r>
            <a:r>
              <a:rPr lang="ko-KR" altLang="en-US" sz="3200" dirty="0" smtClean="0"/>
              <a:t>음식점</a:t>
            </a:r>
            <a:r>
              <a:rPr lang="en-US" altLang="ko-KR" sz="3200" dirty="0" smtClean="0"/>
              <a:t>&amp;</a:t>
            </a:r>
            <a:r>
              <a:rPr lang="ko-KR" altLang="en-US" sz="3200" dirty="0" smtClean="0"/>
              <a:t>메뉴 등록</a:t>
            </a:r>
            <a:endParaRPr lang="ko-KR" alt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475656" y="1772816"/>
            <a:ext cx="63097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등록 화면은 서버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직접 입력 가능한 부분으로 </a:t>
            </a:r>
            <a:endParaRPr lang="en-US" altLang="ko-KR" dirty="0" smtClean="0"/>
          </a:p>
          <a:p>
            <a:r>
              <a:rPr lang="ko-KR" altLang="en-US" dirty="0" smtClean="0"/>
              <a:t>나머지 부분이 구현이 완료되면 진행할 예정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입력데이터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음식점 이름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음식점 위치 </a:t>
            </a:r>
            <a:r>
              <a:rPr lang="en-US" altLang="ko-KR" dirty="0" smtClean="0"/>
              <a:t>(GPS)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메뉴 사진들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현지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다국어 번역 </a:t>
            </a:r>
            <a:r>
              <a:rPr lang="ko-KR" altLang="en-US" dirty="0" err="1" smtClean="0"/>
              <a:t>메뉴명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중국어 현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현지 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가격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다국어 메뉴 가격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메뉴 사진들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여러장</a:t>
            </a:r>
            <a:r>
              <a:rPr lang="ko-KR" altLang="en-US" dirty="0" smtClean="0"/>
              <a:t> 등록 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히스토리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347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#4 </a:t>
            </a:r>
            <a:r>
              <a:rPr lang="ko-KR" altLang="en-US" sz="3200" dirty="0" err="1" smtClean="0"/>
              <a:t>번외</a:t>
            </a:r>
            <a:r>
              <a:rPr lang="ko-KR" altLang="en-US" sz="3200" dirty="0" smtClean="0"/>
              <a:t> 기능</a:t>
            </a:r>
            <a:endParaRPr lang="ko-KR" altLang="en-US" sz="3200" dirty="0"/>
          </a:p>
        </p:txBody>
      </p:sp>
      <p:sp>
        <p:nvSpPr>
          <p:cNvPr id="20" name="직사각형 19"/>
          <p:cNvSpPr/>
          <p:nvPr/>
        </p:nvSpPr>
        <p:spPr>
          <a:xfrm>
            <a:off x="5220072" y="1036836"/>
            <a:ext cx="3672408" cy="518457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5220072" y="1612900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9275" y="117156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</a:t>
            </a:r>
            <a:r>
              <a:rPr lang="ko-KR" altLang="en-US" dirty="0" smtClean="0"/>
              <a:t>달인의 </a:t>
            </a:r>
            <a:r>
              <a:rPr lang="ko-KR" altLang="en-US" dirty="0" err="1" smtClean="0"/>
              <a:t>족발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5219275" y="3413100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8145" y="221546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메뉴판</a:t>
            </a:r>
            <a:r>
              <a:rPr lang="ko-KR" altLang="en-US" dirty="0" smtClean="0"/>
              <a:t> 사진 슬라이드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35734" y="30437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1/21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4356" y="3989164"/>
            <a:ext cx="341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족발</a:t>
            </a:r>
            <a:r>
              <a:rPr lang="ko-KR" altLang="en-US" sz="1400" dirty="0" smtClean="0"/>
              <a:t>  대  </a:t>
            </a:r>
            <a:r>
              <a:rPr lang="en-US" altLang="ko-KR" sz="1400" dirty="0" smtClean="0"/>
              <a:t>:  pig hocks large size [</a:t>
            </a:r>
            <a:r>
              <a:rPr lang="en-US" altLang="ko-KR" sz="1400" dirty="0" err="1" smtClean="0"/>
              <a:t>Jokbal</a:t>
            </a:r>
            <a:r>
              <a:rPr lang="en-US" altLang="ko-KR" sz="1400" dirty="0" smtClean="0"/>
              <a:t>]  </a:t>
            </a:r>
          </a:p>
          <a:p>
            <a:r>
              <a:rPr lang="en-US" altLang="ko-KR" sz="1400" dirty="0" smtClean="0"/>
              <a:t>\36,000                                $31.99</a:t>
            </a:r>
            <a:endParaRPr lang="ko-KR" altLang="en-US" sz="14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244773" y="3845148"/>
            <a:ext cx="3672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81354" y="3475235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한국어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영어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번역 언어 선택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334356" y="4618072"/>
            <a:ext cx="34141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족발</a:t>
            </a:r>
            <a:r>
              <a:rPr lang="ko-KR" altLang="en-US" sz="1300" dirty="0" smtClean="0"/>
              <a:t>  </a:t>
            </a:r>
            <a:r>
              <a:rPr lang="ko-KR" altLang="en-US" sz="1300" dirty="0"/>
              <a:t>중</a:t>
            </a:r>
            <a:r>
              <a:rPr lang="ko-KR" altLang="en-US" sz="1300" dirty="0" smtClean="0"/>
              <a:t>  </a:t>
            </a:r>
            <a:r>
              <a:rPr lang="en-US" altLang="ko-KR" sz="1300" dirty="0" smtClean="0"/>
              <a:t>:  pig hocks Medium size [</a:t>
            </a:r>
            <a:r>
              <a:rPr lang="en-US" altLang="ko-KR" sz="1300" dirty="0" err="1" smtClean="0"/>
              <a:t>Jokbal</a:t>
            </a:r>
            <a:r>
              <a:rPr lang="en-US" altLang="ko-KR" sz="1300" dirty="0" smtClean="0"/>
              <a:t>]  </a:t>
            </a:r>
          </a:p>
          <a:p>
            <a:r>
              <a:rPr lang="en-US" altLang="ko-KR" sz="1300" dirty="0" smtClean="0"/>
              <a:t>\32,000                                   $28.43</a:t>
            </a:r>
            <a:endParaRPr lang="ko-KR" altLang="en-US" sz="1300" dirty="0"/>
          </a:p>
        </p:txBody>
      </p:sp>
      <p:sp>
        <p:nvSpPr>
          <p:cNvPr id="39" name="TextBox 38"/>
          <p:cNvSpPr txBox="1"/>
          <p:nvPr/>
        </p:nvSpPr>
        <p:spPr>
          <a:xfrm>
            <a:off x="5334356" y="5213300"/>
            <a:ext cx="341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족발</a:t>
            </a:r>
            <a:r>
              <a:rPr lang="ko-KR" altLang="en-US" sz="1400" dirty="0" smtClean="0"/>
              <a:t>  소  </a:t>
            </a:r>
            <a:r>
              <a:rPr lang="en-US" altLang="ko-KR" sz="1400" dirty="0" smtClean="0"/>
              <a:t>:  pig hocks small size [</a:t>
            </a:r>
            <a:r>
              <a:rPr lang="en-US" altLang="ko-KR" sz="1400" dirty="0" err="1" smtClean="0"/>
              <a:t>Jokbal</a:t>
            </a:r>
            <a:r>
              <a:rPr lang="en-US" altLang="ko-KR" sz="1400" dirty="0" smtClean="0"/>
              <a:t>]  </a:t>
            </a:r>
          </a:p>
          <a:p>
            <a:r>
              <a:rPr lang="en-US" altLang="ko-KR" sz="1400" dirty="0" smtClean="0"/>
              <a:t>\26,000                                $23.10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58570"/>
            <a:ext cx="1296144" cy="129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직선 화살표 연결선 39"/>
          <p:cNvCxnSpPr/>
          <p:nvPr/>
        </p:nvCxnSpPr>
        <p:spPr>
          <a:xfrm>
            <a:off x="1547664" y="3667577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55399" y="2936046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인식하면 해당 음식점 정보</a:t>
            </a:r>
            <a:endParaRPr lang="en-US" altLang="ko-KR" sz="1600" dirty="0" smtClean="0"/>
          </a:p>
          <a:p>
            <a:r>
              <a:rPr lang="ko-KR" altLang="en-US" sz="1600" dirty="0" smtClean="0"/>
              <a:t>화면 바로 실행</a:t>
            </a:r>
            <a:endParaRPr lang="en-US" altLang="ko-KR" sz="16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606528" y="3757301"/>
            <a:ext cx="331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QR</a:t>
            </a:r>
            <a:r>
              <a:rPr lang="ko-KR" altLang="en-US" sz="1600" dirty="0" smtClean="0"/>
              <a:t>코드 생성과</a:t>
            </a:r>
            <a:endParaRPr lang="en-US" altLang="ko-KR" sz="1600" dirty="0" smtClean="0"/>
          </a:p>
          <a:p>
            <a:r>
              <a:rPr lang="ko-KR" altLang="en-US" sz="1600" dirty="0" smtClean="0"/>
              <a:t>인식 기능 라이브러리가</a:t>
            </a:r>
            <a:endParaRPr lang="en-US" altLang="ko-KR" sz="1600" dirty="0" smtClean="0"/>
          </a:p>
          <a:p>
            <a:r>
              <a:rPr lang="ko-KR" altLang="en-US" sz="1600" dirty="0" smtClean="0"/>
              <a:t>쉽게 제공 된다면 구현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어렵다면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샘플식당 고정 등록하여</a:t>
            </a:r>
            <a:endParaRPr lang="en-US" altLang="ko-KR" sz="1600" dirty="0" smtClean="0"/>
          </a:p>
          <a:p>
            <a:r>
              <a:rPr lang="ko-KR" altLang="en-US" sz="1600" dirty="0" smtClean="0"/>
              <a:t>인식이 </a:t>
            </a:r>
            <a:r>
              <a:rPr lang="ko-KR" altLang="en-US" sz="1600" dirty="0" err="1" smtClean="0"/>
              <a:t>된것처럼</a:t>
            </a:r>
            <a:r>
              <a:rPr lang="ko-KR" altLang="en-US" sz="1600" dirty="0" smtClean="0"/>
              <a:t> 시연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7013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286</Words>
  <Application>Microsoft Office PowerPoint</Application>
  <PresentationFormat>화면 슬라이드 쇼(4:3)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SMTM APP UX</vt:lpstr>
      <vt:lpstr>#1 첫 화면</vt:lpstr>
      <vt:lpstr>#2 음식점 화면</vt:lpstr>
      <vt:lpstr>#3 음식점&amp;메뉴 등록</vt:lpstr>
      <vt:lpstr>#4 번외 기능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SMTM APP UX</dc:title>
  <dc:creator>EVOL</dc:creator>
  <cp:lastModifiedBy>EVOL</cp:lastModifiedBy>
  <cp:revision>9</cp:revision>
  <dcterms:created xsi:type="dcterms:W3CDTF">2016-09-18T00:59:04Z</dcterms:created>
  <dcterms:modified xsi:type="dcterms:W3CDTF">2016-09-18T02:18:37Z</dcterms:modified>
</cp:coreProperties>
</file>