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3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ampu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913968"/>
            <a:ext cx="9144000" cy="5030064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166812" y="980728"/>
            <a:ext cx="4117156" cy="3240360"/>
            <a:chOff x="166812" y="980728"/>
            <a:chExt cx="4117156" cy="3240360"/>
          </a:xfrm>
        </p:grpSpPr>
        <p:grpSp>
          <p:nvGrpSpPr>
            <p:cNvPr id="16" name="组合 15"/>
            <p:cNvGrpSpPr/>
            <p:nvPr/>
          </p:nvGrpSpPr>
          <p:grpSpPr>
            <a:xfrm>
              <a:off x="166812" y="980728"/>
              <a:ext cx="4117156" cy="3240360"/>
              <a:chOff x="166812" y="980728"/>
              <a:chExt cx="4117156" cy="324036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251520" y="980728"/>
                <a:ext cx="864096" cy="93610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721668" y="1916832"/>
                <a:ext cx="351656" cy="64807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66812" y="2539504"/>
                <a:ext cx="4117156" cy="124953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678980" y="2098948"/>
                <a:ext cx="351656" cy="43204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551460" y="2098948"/>
                <a:ext cx="351656" cy="43204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45272" y="2111648"/>
                <a:ext cx="351656" cy="43204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661964" y="3789040"/>
                <a:ext cx="351656" cy="43204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2551460" y="3789040"/>
                <a:ext cx="351656" cy="43204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3428256" y="3789040"/>
                <a:ext cx="351656" cy="43204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179512" y="2924944"/>
              <a:ext cx="576064" cy="50405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094408" y="2924944"/>
              <a:ext cx="576064" cy="50405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005112" y="2937644"/>
              <a:ext cx="576064" cy="50405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856508" y="2916436"/>
              <a:ext cx="576064" cy="50405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611560" y="3789040"/>
              <a:ext cx="504056" cy="43204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 22"/>
          <p:cNvSpPr/>
          <p:nvPr/>
        </p:nvSpPr>
        <p:spPr>
          <a:xfrm rot="18920393">
            <a:off x="1668043" y="4409641"/>
            <a:ext cx="647751" cy="6085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 rot="18920393">
            <a:off x="2584258" y="4404825"/>
            <a:ext cx="613565" cy="642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 rot="18920393">
            <a:off x="440863" y="4408558"/>
            <a:ext cx="616725" cy="6233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 rot="18920393">
            <a:off x="3510272" y="4390241"/>
            <a:ext cx="627297" cy="6783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187624" y="3789040"/>
            <a:ext cx="321940" cy="2160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343276" y="2564904"/>
            <a:ext cx="1296144" cy="12241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5220072" y="1988840"/>
            <a:ext cx="423664" cy="5844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652120" y="3356992"/>
            <a:ext cx="864096" cy="1368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5652120" y="2132856"/>
            <a:ext cx="1152128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5652120" y="2780928"/>
            <a:ext cx="1152128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 rot="19011359">
            <a:off x="6471701" y="2336289"/>
            <a:ext cx="1691779" cy="4159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 rot="4615071">
            <a:off x="7621136" y="1904080"/>
            <a:ext cx="1073710" cy="570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 rot="5400000">
            <a:off x="5752436" y="4565025"/>
            <a:ext cx="718963" cy="13796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 rot="5400000">
            <a:off x="7452321" y="4293100"/>
            <a:ext cx="648070" cy="19442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 rot="2841884">
            <a:off x="8166978" y="2546059"/>
            <a:ext cx="786417" cy="570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 rot="2841884">
            <a:off x="7268133" y="2486261"/>
            <a:ext cx="733032" cy="17124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6694140" y="3547616"/>
            <a:ext cx="864096" cy="13215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707904" y="2924944"/>
            <a:ext cx="576064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4"/>
          <p:cNvSpPr/>
          <p:nvPr/>
        </p:nvSpPr>
        <p:spPr>
          <a:xfrm>
            <a:off x="251520" y="980728"/>
            <a:ext cx="864096" cy="93610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721668" y="1916832"/>
            <a:ext cx="351656" cy="6480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166812" y="2539504"/>
            <a:ext cx="4117156" cy="12495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1678980" y="2098948"/>
            <a:ext cx="351656" cy="4320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551460" y="2098948"/>
            <a:ext cx="351656" cy="4320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445272" y="2111648"/>
            <a:ext cx="351656" cy="4320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661964" y="3789040"/>
            <a:ext cx="461764" cy="4320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483768" y="3789040"/>
            <a:ext cx="504056" cy="4320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3347864" y="3789040"/>
            <a:ext cx="504056" cy="4320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79512" y="2924944"/>
            <a:ext cx="576064" cy="50405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094408" y="2924944"/>
            <a:ext cx="576064" cy="50405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2005112" y="2937644"/>
            <a:ext cx="576064" cy="50405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2856508" y="2916436"/>
            <a:ext cx="576064" cy="50405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611560" y="3789040"/>
            <a:ext cx="432048" cy="4320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 rot="18920393">
            <a:off x="1668043" y="4409641"/>
            <a:ext cx="647751" cy="6085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 rot="18920393">
            <a:off x="2584258" y="4404825"/>
            <a:ext cx="613565" cy="642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 rot="18920393">
            <a:off x="440863" y="4408558"/>
            <a:ext cx="616725" cy="6233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 rot="18920393">
            <a:off x="3510272" y="4390241"/>
            <a:ext cx="627297" cy="6783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1187624" y="3789040"/>
            <a:ext cx="321940" cy="21602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4343276" y="2564904"/>
            <a:ext cx="1296144" cy="122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5220072" y="1988840"/>
            <a:ext cx="423664" cy="584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5652120" y="3356992"/>
            <a:ext cx="864096" cy="13681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5652120" y="2132856"/>
            <a:ext cx="1152128" cy="50405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5652120" y="2780928"/>
            <a:ext cx="1152128" cy="50405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 rot="19011359">
            <a:off x="6471701" y="2336289"/>
            <a:ext cx="1691779" cy="415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 rot="4615071">
            <a:off x="7621136" y="1904080"/>
            <a:ext cx="1073710" cy="5708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 rot="5400000">
            <a:off x="5752436" y="4565025"/>
            <a:ext cx="718963" cy="13796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 rot="5400000">
            <a:off x="7134592" y="4466808"/>
            <a:ext cx="718963" cy="13796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 rot="2841884">
            <a:off x="8166978" y="2546059"/>
            <a:ext cx="786417" cy="5708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 rot="2841884">
            <a:off x="7268133" y="2486261"/>
            <a:ext cx="733032" cy="17124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6694140" y="3547616"/>
            <a:ext cx="864096" cy="1321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3707904" y="2924944"/>
            <a:ext cx="576064" cy="50405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3584</TotalTime>
  <Words>0</Words>
  <Application>Microsoft Office PowerPoint</Application>
  <PresentationFormat>全屏显示(4:3)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幻灯片 1</vt:lpstr>
      <vt:lpstr>幻灯片 2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Eagle</cp:lastModifiedBy>
  <cp:revision>56</cp:revision>
  <dcterms:modified xsi:type="dcterms:W3CDTF">2014-05-23T17:52:06Z</dcterms:modified>
</cp:coreProperties>
</file>