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FFFF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p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3968"/>
            <a:ext cx="9144000" cy="503006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66812" y="980728"/>
            <a:ext cx="4117156" cy="3240360"/>
            <a:chOff x="166812" y="980728"/>
            <a:chExt cx="4117156" cy="3240360"/>
          </a:xfrm>
        </p:grpSpPr>
        <p:grpSp>
          <p:nvGrpSpPr>
            <p:cNvPr id="16" name="组合 15"/>
            <p:cNvGrpSpPr/>
            <p:nvPr/>
          </p:nvGrpSpPr>
          <p:grpSpPr>
            <a:xfrm>
              <a:off x="166812" y="980728"/>
              <a:ext cx="4117156" cy="3240360"/>
              <a:chOff x="166812" y="980728"/>
              <a:chExt cx="4117156" cy="324036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51520" y="980728"/>
                <a:ext cx="864096" cy="93610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21668" y="1916832"/>
                <a:ext cx="351656" cy="64807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66812" y="2539504"/>
                <a:ext cx="4117156" cy="124953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78980" y="2098948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51460" y="2098948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45272" y="2111648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661964" y="3789040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551460" y="3789040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428256" y="3789040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79512" y="2924944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94408" y="2924944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05112" y="2937644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56508" y="2916436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1560" y="3789040"/>
              <a:ext cx="504056" cy="432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 rot="18920393">
            <a:off x="1668043" y="4409641"/>
            <a:ext cx="647751" cy="608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8920393">
            <a:off x="2584258" y="4404825"/>
            <a:ext cx="613565" cy="64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18920393">
            <a:off x="440863" y="4408558"/>
            <a:ext cx="616725" cy="623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8920393">
            <a:off x="3510272" y="4390241"/>
            <a:ext cx="627297" cy="678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87624" y="3789040"/>
            <a:ext cx="321940" cy="216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343276" y="2564904"/>
            <a:ext cx="1296144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220072" y="1988840"/>
            <a:ext cx="423664" cy="584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652120" y="3356992"/>
            <a:ext cx="864096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52120" y="2132856"/>
            <a:ext cx="115212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652120" y="2780928"/>
            <a:ext cx="115212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19011359">
            <a:off x="6471701" y="2336289"/>
            <a:ext cx="1691779" cy="41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rot="4615071">
            <a:off x="7621136" y="1904080"/>
            <a:ext cx="1073710" cy="5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5400000">
            <a:off x="5752436" y="4565025"/>
            <a:ext cx="718963" cy="1379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5400000">
            <a:off x="7452321" y="4293100"/>
            <a:ext cx="648070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841884">
            <a:off x="8166978" y="2546059"/>
            <a:ext cx="786417" cy="5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841884">
            <a:off x="7268133" y="2486261"/>
            <a:ext cx="733032" cy="1712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694140" y="3547616"/>
            <a:ext cx="864096" cy="1321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707904" y="2924944"/>
            <a:ext cx="5760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p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3968"/>
            <a:ext cx="9144000" cy="5030064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166812" y="980728"/>
            <a:ext cx="4117156" cy="3240360"/>
            <a:chOff x="166812" y="980728"/>
            <a:chExt cx="4117156" cy="3240360"/>
          </a:xfrm>
        </p:grpSpPr>
        <p:grpSp>
          <p:nvGrpSpPr>
            <p:cNvPr id="3" name="组合 15"/>
            <p:cNvGrpSpPr/>
            <p:nvPr/>
          </p:nvGrpSpPr>
          <p:grpSpPr>
            <a:xfrm>
              <a:off x="166812" y="980728"/>
              <a:ext cx="4117156" cy="3240360"/>
              <a:chOff x="166812" y="980728"/>
              <a:chExt cx="4117156" cy="324036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51520" y="980728"/>
                <a:ext cx="864096" cy="93610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21668" y="1916832"/>
                <a:ext cx="351656" cy="64807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66812" y="2539504"/>
                <a:ext cx="4117156" cy="124953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78980" y="2098948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51460" y="2098948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45272" y="2111648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661964" y="3789040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551460" y="3789040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428256" y="3789040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79512" y="2924944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94408" y="2924944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05112" y="2937644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56508" y="2916436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1560" y="3789040"/>
              <a:ext cx="504056" cy="432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 rot="18920393">
            <a:off x="1668043" y="4409641"/>
            <a:ext cx="647751" cy="608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8920393">
            <a:off x="2584258" y="4404825"/>
            <a:ext cx="613565" cy="64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18920393">
            <a:off x="440863" y="4408558"/>
            <a:ext cx="616725" cy="623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8920393">
            <a:off x="3510272" y="4390241"/>
            <a:ext cx="627297" cy="678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87624" y="3789040"/>
            <a:ext cx="321940" cy="216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343276" y="2564904"/>
            <a:ext cx="1296144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220072" y="1988840"/>
            <a:ext cx="423664" cy="584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19011359">
            <a:off x="6471701" y="2336289"/>
            <a:ext cx="1691779" cy="41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rot="4615071">
            <a:off x="7621136" y="1904080"/>
            <a:ext cx="1073710" cy="5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5400000">
            <a:off x="7452321" y="4293100"/>
            <a:ext cx="648070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841884">
            <a:off x="8166978" y="2546059"/>
            <a:ext cx="786417" cy="5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841884">
            <a:off x="7268133" y="2486261"/>
            <a:ext cx="733032" cy="1712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694140" y="3547616"/>
            <a:ext cx="864096" cy="1321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707904" y="2924944"/>
            <a:ext cx="5760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73420" y="1340768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325948" y="2187930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55576" y="3894916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40462" y="3077427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20027" y="4619268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907704" y="4627735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793006" y="4614996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707904" y="4636202"/>
            <a:ext cx="216024" cy="2160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2267744" y="1124744"/>
            <a:ext cx="1800200" cy="2160240"/>
            <a:chOff x="2339752" y="1124744"/>
            <a:chExt cx="1656184" cy="2016224"/>
          </a:xfrm>
        </p:grpSpPr>
        <p:sp>
          <p:nvSpPr>
            <p:cNvPr id="59" name="菱形 58"/>
            <p:cNvSpPr/>
            <p:nvPr/>
          </p:nvSpPr>
          <p:spPr>
            <a:xfrm>
              <a:off x="3131840" y="1124744"/>
              <a:ext cx="288032" cy="432048"/>
            </a:xfrm>
            <a:prstGeom prst="diamond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59" idx="2"/>
            </p:cNvCxnSpPr>
            <p:nvPr/>
          </p:nvCxnSpPr>
          <p:spPr>
            <a:xfrm>
              <a:off x="3275856" y="1556792"/>
              <a:ext cx="720080" cy="1512168"/>
            </a:xfrm>
            <a:prstGeom prst="line">
              <a:avLst/>
            </a:prstGeom>
            <a:ln w="34925">
              <a:solidFill>
                <a:srgbClr val="00B0F0"/>
              </a:solidFill>
              <a:prstDash val="lgDash"/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2699792" y="1556792"/>
              <a:ext cx="576064" cy="792088"/>
            </a:xfrm>
            <a:prstGeom prst="line">
              <a:avLst/>
            </a:prstGeom>
            <a:ln w="34925">
              <a:solidFill>
                <a:srgbClr val="00B0F0"/>
              </a:solidFill>
              <a:prstDash val="lgDash"/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9" idx="2"/>
            </p:cNvCxnSpPr>
            <p:nvPr/>
          </p:nvCxnSpPr>
          <p:spPr>
            <a:xfrm>
              <a:off x="3275856" y="1556792"/>
              <a:ext cx="288032" cy="792088"/>
            </a:xfrm>
            <a:prstGeom prst="line">
              <a:avLst/>
            </a:prstGeom>
            <a:ln w="34925">
              <a:solidFill>
                <a:srgbClr val="00B0F0"/>
              </a:solidFill>
              <a:prstDash val="lgDash"/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59" idx="2"/>
            </p:cNvCxnSpPr>
            <p:nvPr/>
          </p:nvCxnSpPr>
          <p:spPr>
            <a:xfrm flipH="1">
              <a:off x="2339752" y="1556792"/>
              <a:ext cx="936104" cy="1584176"/>
            </a:xfrm>
            <a:prstGeom prst="line">
              <a:avLst/>
            </a:prstGeom>
            <a:ln w="34925">
              <a:solidFill>
                <a:srgbClr val="00B0F0"/>
              </a:solidFill>
              <a:prstDash val="lgDash"/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3131840" y="1556792"/>
              <a:ext cx="144016" cy="1584176"/>
            </a:xfrm>
            <a:prstGeom prst="line">
              <a:avLst/>
            </a:prstGeom>
            <a:ln w="34925">
              <a:solidFill>
                <a:srgbClr val="00B0F0"/>
              </a:solidFill>
              <a:prstDash val="lgDash"/>
              <a:headEnd type="none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4"/>
          <p:cNvSpPr/>
          <p:nvPr/>
        </p:nvSpPr>
        <p:spPr>
          <a:xfrm>
            <a:off x="251520" y="980728"/>
            <a:ext cx="864096" cy="9361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21668" y="1916832"/>
            <a:ext cx="351656" cy="6480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66812" y="2539504"/>
            <a:ext cx="4117156" cy="1249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78980" y="2098948"/>
            <a:ext cx="351656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551460" y="2098948"/>
            <a:ext cx="351656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45272" y="2111648"/>
            <a:ext cx="351656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661964" y="3789040"/>
            <a:ext cx="461764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83768" y="3789040"/>
            <a:ext cx="504056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347864" y="3789040"/>
            <a:ext cx="504056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79512" y="2924944"/>
            <a:ext cx="576064" cy="504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94408" y="2924944"/>
            <a:ext cx="576064" cy="504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005112" y="2937644"/>
            <a:ext cx="576064" cy="504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56508" y="2916436"/>
            <a:ext cx="576064" cy="504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11560" y="3789040"/>
            <a:ext cx="43204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8920393">
            <a:off x="1668043" y="4409641"/>
            <a:ext cx="647751" cy="6085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18920393">
            <a:off x="2584258" y="4404825"/>
            <a:ext cx="613565" cy="642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8920393">
            <a:off x="440863" y="4408558"/>
            <a:ext cx="616725" cy="623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8920393">
            <a:off x="3510272" y="4390241"/>
            <a:ext cx="627297" cy="6783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87624" y="3789040"/>
            <a:ext cx="3219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343276" y="2564904"/>
            <a:ext cx="1296144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220072" y="1988840"/>
            <a:ext cx="423664" cy="584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652120" y="3356992"/>
            <a:ext cx="864096" cy="13681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652120" y="2132856"/>
            <a:ext cx="1152128" cy="504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652120" y="2780928"/>
            <a:ext cx="1152128" cy="504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19011359">
            <a:off x="6471701" y="2336289"/>
            <a:ext cx="1691779" cy="41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4615071">
            <a:off x="7621136" y="1904080"/>
            <a:ext cx="1073710" cy="570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5752436" y="4565025"/>
            <a:ext cx="718963" cy="13796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5400000">
            <a:off x="7134592" y="4466808"/>
            <a:ext cx="718963" cy="13796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2841884">
            <a:off x="8166978" y="2546059"/>
            <a:ext cx="786417" cy="5708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2841884">
            <a:off x="7268133" y="2486261"/>
            <a:ext cx="733032" cy="1712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694140" y="3547616"/>
            <a:ext cx="864096" cy="1321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707904" y="2924944"/>
            <a:ext cx="576064" cy="504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evious Work\crowd-2014\exp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8640"/>
            <a:ext cx="6984776" cy="6328587"/>
          </a:xfrm>
          <a:prstGeom prst="rect">
            <a:avLst/>
          </a:prstGeom>
          <a:noFill/>
        </p:spPr>
      </p:pic>
      <p:sp>
        <p:nvSpPr>
          <p:cNvPr id="5" name="椭圆 4"/>
          <p:cNvSpPr/>
          <p:nvPr/>
        </p:nvSpPr>
        <p:spPr>
          <a:xfrm>
            <a:off x="6931330" y="26369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804248" y="465313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084168" y="594928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75301" y="62542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664504" y="4809891"/>
            <a:ext cx="144016" cy="14401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508104" y="4869160"/>
            <a:ext cx="144016" cy="14401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283968" y="4941168"/>
            <a:ext cx="144016" cy="14401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169980" y="4805619"/>
            <a:ext cx="144016" cy="14401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59632" y="2996952"/>
            <a:ext cx="144016" cy="1440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683213" y="3789040"/>
            <a:ext cx="144016" cy="14401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91680" y="4894561"/>
            <a:ext cx="144016" cy="14401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148064" y="1988840"/>
            <a:ext cx="144016" cy="14401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4067944" y="1844824"/>
            <a:ext cx="144016" cy="144016"/>
          </a:xfrm>
          <a:prstGeom prst="ellipse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五角星 17"/>
          <p:cNvSpPr/>
          <p:nvPr/>
        </p:nvSpPr>
        <p:spPr>
          <a:xfrm>
            <a:off x="1403648" y="620688"/>
            <a:ext cx="241425" cy="241425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五角星 18"/>
          <p:cNvSpPr/>
          <p:nvPr/>
        </p:nvSpPr>
        <p:spPr>
          <a:xfrm>
            <a:off x="7541262" y="1683874"/>
            <a:ext cx="241425" cy="24142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角星 19"/>
          <p:cNvSpPr/>
          <p:nvPr/>
        </p:nvSpPr>
        <p:spPr>
          <a:xfrm>
            <a:off x="2204203" y="6131436"/>
            <a:ext cx="241425" cy="241425"/>
          </a:xfrm>
          <a:prstGeom prst="star5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角星 20"/>
          <p:cNvSpPr/>
          <p:nvPr/>
        </p:nvSpPr>
        <p:spPr>
          <a:xfrm>
            <a:off x="2305884" y="6338993"/>
            <a:ext cx="241425" cy="241425"/>
          </a:xfrm>
          <a:prstGeom prst="star5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Previous Work\crowd-2014\weird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620688"/>
            <a:ext cx="6480720" cy="5798183"/>
          </a:xfrm>
          <a:prstGeom prst="rect">
            <a:avLst/>
          </a:prstGeom>
          <a:noFill/>
        </p:spPr>
      </p:pic>
      <p:sp>
        <p:nvSpPr>
          <p:cNvPr id="5" name="五角星 4"/>
          <p:cNvSpPr/>
          <p:nvPr/>
        </p:nvSpPr>
        <p:spPr>
          <a:xfrm>
            <a:off x="1979712" y="4005064"/>
            <a:ext cx="241425" cy="24142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1729820" y="1095071"/>
            <a:ext cx="241425" cy="241425"/>
          </a:xfrm>
          <a:prstGeom prst="star5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7426919" y="2052381"/>
            <a:ext cx="241425" cy="241425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7261697" y="2052381"/>
            <a:ext cx="241425" cy="241425"/>
          </a:xfrm>
          <a:prstGeom prst="star5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E:\Previous Work\crowd-2014\weird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2656"/>
            <a:ext cx="6095016" cy="5472683"/>
          </a:xfrm>
          <a:prstGeom prst="rect">
            <a:avLst/>
          </a:prstGeom>
          <a:noFill/>
        </p:spPr>
      </p:pic>
      <p:sp>
        <p:nvSpPr>
          <p:cNvPr id="5" name="五角星 4"/>
          <p:cNvSpPr/>
          <p:nvPr/>
        </p:nvSpPr>
        <p:spPr>
          <a:xfrm>
            <a:off x="1704419" y="768899"/>
            <a:ext cx="241425" cy="241425"/>
          </a:xfrm>
          <a:prstGeom prst="star5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1979712" y="3573016"/>
            <a:ext cx="241425" cy="24142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7020272" y="1628800"/>
            <a:ext cx="241425" cy="241425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258567" y="3212976"/>
            <a:ext cx="3265761" cy="2747548"/>
            <a:chOff x="4258567" y="3212976"/>
            <a:chExt cx="3265761" cy="2747548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09369" y="3212976"/>
              <a:ext cx="3206304" cy="2747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五角星 6"/>
            <p:cNvSpPr/>
            <p:nvPr/>
          </p:nvSpPr>
          <p:spPr>
            <a:xfrm>
              <a:off x="4258567" y="5038577"/>
              <a:ext cx="241425" cy="241425"/>
            </a:xfrm>
            <a:prstGeom prst="star5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283968" y="3212976"/>
              <a:ext cx="3240360" cy="2736304"/>
            </a:xfrm>
            <a:prstGeom prst="rect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0</Words>
  <Application>Microsoft Office PowerPoint</Application>
  <PresentationFormat>全屏显示(4:3)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Eagle</cp:lastModifiedBy>
  <cp:revision>140</cp:revision>
  <dcterms:modified xsi:type="dcterms:W3CDTF">2014-05-25T18:55:22Z</dcterms:modified>
</cp:coreProperties>
</file>