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43F068-D65F-4B17-84E8-1B1260FA6AAE}">
          <p14:sldIdLst>
            <p14:sldId id="257"/>
          </p14:sldIdLst>
        </p14:section>
        <p14:section name="Раздел без заголовка" id="{B193623C-CE6E-4545-8E0C-FC598C38B7DE}">
          <p14:sldIdLst>
            <p14:sldId id="256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>
        <p:scale>
          <a:sx n="200" d="100"/>
          <a:sy n="200" d="100"/>
        </p:scale>
        <p:origin x="-3708" y="-3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976D-943A-40E3-A538-55BBC9270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0420A9-4F37-44B4-90E1-6E70BA0A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F4E3-EA54-4113-AFC2-E9712BA8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516DF5-4E04-4CFE-AB16-C66814A7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4C5E08-0B39-4D24-8CC2-F2F6EB6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9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ADE14-2A4F-49C9-A396-253765CC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EB75A8-4D81-47FB-AC8A-F48D29927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8552E-5726-44E1-BA72-6D787227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3839E-357A-4A7F-A46E-D022D81D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E83137-2700-40E4-9EED-15FD8F47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2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39D81A-58F7-4EA7-8783-55047DBA6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5263B-BB4E-44FB-ADBC-9B4F6BCE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0EE9C-A818-4FF8-A748-15E96C15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D4B42-343E-4F9B-AC76-BE39BB05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F4D4E-4024-4001-BA63-0A4CF1C0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1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B6FA1-EA89-420D-9FD2-6F9770B2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2CD32-B3B2-4AD6-8125-F4FC2679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ABA43-4194-4917-8731-F428D4DA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9E4BD7-C13D-41AF-91FC-EA7DD949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6761C-41EC-4F09-A2F1-47236D21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2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B35DA-25A6-49AE-8014-9143D03C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D36D0-CAAA-4D0E-8599-41BC1633C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A931D-A30D-4437-A2DF-E535973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2E0670-AFBD-4C6E-9170-A166C4D9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846FFC-7686-42AF-BE0B-727104E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4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8AE39-119D-4AFF-8583-EA14D8DE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B6646-B9EB-49AC-AFC9-11F5CE43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493F86-9D7A-4B5A-8E23-CE96E0C1B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51B612-D9ED-41DE-993B-2469E9AE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CD7615-E5CA-4B2E-BCA1-BBF67D16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0531F-FFA4-451D-9C25-7BA0B4D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C64FD-45DA-472B-848C-FFD8EDB5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CF7C9-676E-4979-A37A-2C9E471F2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11587-5305-4DE7-934E-A02FCB63D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B882EB-ADDB-41BE-874D-830CA8261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435EBF-5531-4B91-BB68-21A97778D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F5F6E6-1438-4C8D-8A53-A42C9F3A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9FBA67-C92E-4E74-9F86-9FDAC631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E05F7E-329C-46B0-99C0-E2701F1C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5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2640-8996-4320-94B9-A620D2DB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96AEE2-6CEA-4816-8F43-BDECB0381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19F7C6-DE10-4A74-AB01-90DD5969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5F4B06-9E2A-4DB2-AE66-249A87D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7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36D69A-DC00-46E9-BB4D-F6932889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6663C5-E380-46EF-88AA-A98B37D9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567AF4-51C7-4A65-A34F-F56974E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2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B8267-189D-4BDC-9984-D5345470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F6C757-6DFB-4582-AF56-89AB5F56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732BD6-C874-4637-85C6-0B07901F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0C492D-789C-4FFF-BB25-076D244A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9A9F0C-7A60-425E-87DD-2211E544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CD26AA-EBE3-4879-A3E4-873F44A7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3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E048C-DB78-40C3-A4FA-B55B3BAF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D5B606-AF4A-431C-AA86-DB3C37A7F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5BC4B8-7CE6-48F8-814E-C4C771A0A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24C62C-EA13-495E-9802-F4BD7CA7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9C27A4-B11E-4951-9A5C-128EC872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1DF632-3B6E-43A0-8557-1735F6C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75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59369-B57B-4317-B639-E1A60F56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D43816-1952-4077-B817-092DA89B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C22B4-CB92-43EE-A69A-A974D9FBB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D15B-E7E9-4360-BA5D-716576118D5D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0E328-26A6-4471-A1CD-B986C6DA5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2E379-BEC0-4CF9-9D76-58DC28F6B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5466F-86EF-49D8-A64A-E3C5200B1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0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6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.jpe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jpe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2.jpeg"/><Relationship Id="rId5" Type="http://schemas.openxmlformats.org/officeDocument/2006/relationships/image" Target="../media/image11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microsoft.com/office/2007/relationships/hdphoto" Target="../media/hdphoto5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2.jpe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55">
              <a:srgbClr val="EFF3FA"/>
            </a:gs>
            <a:gs pos="30000">
              <a:srgbClr val="D8E2F2"/>
            </a:gs>
            <a:gs pos="13000">
              <a:schemeClr val="accent1">
                <a:lumMod val="5000"/>
                <a:lumOff val="95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7310060" y="581819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72A9307-CAF1-42C2-8B49-160654E5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51" y="0"/>
            <a:ext cx="4336868" cy="15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5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10099679" y="5976279"/>
            <a:ext cx="456608" cy="625449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75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9683753" y="6027080"/>
            <a:ext cx="456608" cy="625449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02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8982078" y="5979455"/>
            <a:ext cx="456608" cy="625449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1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8982078" y="5979455"/>
            <a:ext cx="456608" cy="625449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8219940" y="5904934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10150" y="6065938"/>
            <a:ext cx="873919" cy="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5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7976031" y="5909696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73291" y="6114412"/>
            <a:ext cx="873919" cy="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95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7805266" y="5854460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20675" y="6065938"/>
            <a:ext cx="873919" cy="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4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5628821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6772570" y="5825933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807961" y="6024238"/>
            <a:ext cx="873919" cy="2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7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44704" y="6106699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6815432" y="5864032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5667414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44704" y="6106699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6815432" y="5864032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5714544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44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7252909" y="1350962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72A9307-CAF1-42C2-8B49-160654E5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98" y="96709"/>
            <a:ext cx="4336868" cy="15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178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49417" y="6135274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6420145" y="5892607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5743119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91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30304" y="6140037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5901032" y="5897370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747882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2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87254" y="6101937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4357982" y="5859270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5709782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27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96579" y="6044787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2767307" y="5802120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652632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0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53798" y="6101937"/>
            <a:ext cx="559139" cy="13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1024526" y="5859270"/>
            <a:ext cx="456608" cy="620160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56" y="5709782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381" y="4744628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39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2039986" y="6019956"/>
            <a:ext cx="688534" cy="1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2595973" y="5772741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96440" y="5588658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0123441D-50B2-4ACF-960C-D4656496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004" y="4119"/>
            <a:ext cx="4011614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5720">
            <a:off x="3550855" y="1824331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406" y="3762375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6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878156" y="5901714"/>
            <a:ext cx="688534" cy="1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4610" y="5470416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0123441D-50B2-4ACF-960C-D4656496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42707" y="43123"/>
            <a:ext cx="4011614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5720">
            <a:off x="5691013" y="2476204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58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3878156" y="5901714"/>
            <a:ext cx="688534" cy="1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4610" y="5470416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0123441D-50B2-4ACF-960C-D4656496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80253" y="4120"/>
            <a:ext cx="4011614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5720">
            <a:off x="7311888" y="3262343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55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8840" y="5486013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268949" y="5953323"/>
            <a:ext cx="688534" cy="1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0123441D-50B2-4ACF-960C-D4656496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1012" y="0"/>
            <a:ext cx="4011614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5720">
            <a:off x="7871564" y="3401277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0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8840" y="5486013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Ассистентное оружие для 2D-игр">
            <a:extLst>
              <a:ext uri="{FF2B5EF4-FFF2-40B4-BE49-F238E27FC236}">
                <a16:creationId xmlns:a16="http://schemas.microsoft.com/office/drawing/2014/main" id="{4F0CA2BD-23D5-4969-B3E0-27868534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4894">
            <a:off x="4833527" y="5878189"/>
            <a:ext cx="735878" cy="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0123441D-50B2-4ACF-960C-D4656496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022743" y="0"/>
            <a:ext cx="4011614" cy="171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6264">
            <a:off x="9026856" y="3233072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Векторный клипарт Автомат скачать для дизайна">
            <a:extLst>
              <a:ext uri="{FF2B5EF4-FFF2-40B4-BE49-F238E27FC236}">
                <a16:creationId xmlns:a16="http://schemas.microsoft.com/office/drawing/2014/main" id="{0CE8CFAB-20D2-43D4-8717-3399AC73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57482">
            <a:off x="6929963" y="3898230"/>
            <a:ext cx="966590" cy="34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279FB4C8-7766-4EA0-9714-3C49090B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0569" flipH="1">
            <a:off x="7596096" y="3688788"/>
            <a:ext cx="531251" cy="65205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7476710" y="2130359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72A9307-CAF1-42C2-8B49-160654E5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32" y="0"/>
            <a:ext cx="4336868" cy="15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75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978" y1="62200" x2="46304" y2="55800"/>
                        <a14:foregroundMark x1="41087" y1="62400" x2="42935" y2="69000"/>
                        <a14:foregroundMark x1="47609" y1="64800" x2="48587" y2="71400"/>
                        <a14:foregroundMark x1="55652" y1="65000" x2="55109" y2="67400"/>
                        <a14:foregroundMark x1="53043" y1="64800" x2="47174" y2="77400"/>
                        <a14:foregroundMark x1="51087" y1="58200" x2="45870" y2="71800"/>
                        <a14:foregroundMark x1="49783" y1="56600" x2="46413" y2="73400"/>
                        <a14:foregroundMark x1="54022" y1="57400" x2="48913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6264">
            <a:off x="9026856" y="3233072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Векторный клипарт Автомат скачать для дизайна">
            <a:extLst>
              <a:ext uri="{FF2B5EF4-FFF2-40B4-BE49-F238E27FC236}">
                <a16:creationId xmlns:a16="http://schemas.microsoft.com/office/drawing/2014/main" id="{0CE8CFAB-20D2-43D4-8717-3399AC73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3623">
            <a:off x="6691465" y="3823349"/>
            <a:ext cx="966590" cy="2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упитьПатрон монтажный Д-2 Желтый">
            <a:extLst>
              <a:ext uri="{FF2B5EF4-FFF2-40B4-BE49-F238E27FC236}">
                <a16:creationId xmlns:a16="http://schemas.microsoft.com/office/drawing/2014/main" id="{D263A3D1-BFC5-408A-98A2-E8BD7AE2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7047" flipH="1">
            <a:off x="6283729" y="4240843"/>
            <a:ext cx="226997" cy="1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90A48F3A-6BD3-44AA-B8C3-20AB1014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250" y1="67125" x2="50250" y2="67125"/>
                        <a14:foregroundMark x1="47125" y1="57875" x2="47000" y2="69125"/>
                        <a14:foregroundMark x1="45625" y1="61125" x2="43875" y2="72375"/>
                        <a14:foregroundMark x1="42750" y1="55625" x2="46500" y2="74250"/>
                        <a14:foregroundMark x1="49000" y1="60375" x2="52875" y2="67125"/>
                        <a14:foregroundMark x1="49000" y1="60375" x2="50000" y2="75875"/>
                        <a14:foregroundMark x1="49000" y1="61000" x2="52625" y2="77125"/>
                        <a14:foregroundMark x1="43000" y1="59375" x2="38500" y2="80125"/>
                        <a14:foregroundMark x1="40625" y1="61875" x2="36375" y2="74625"/>
                        <a14:foregroundMark x1="44375" y1="55500" x2="51375" y2="70875"/>
                        <a14:foregroundMark x1="50750" y1="60875" x2="55875" y2="73875"/>
                        <a14:foregroundMark x1="52250" y1="59000" x2="59750" y2="69375"/>
                        <a14:foregroundMark x1="52750" y1="54625" x2="58125" y2="69375"/>
                        <a14:foregroundMark x1="43875" y1="59875" x2="36375" y2="75250"/>
                        <a14:foregroundMark x1="45375" y1="56750" x2="35375" y2="72125"/>
                        <a14:foregroundMark x1="37625" y1="67625" x2="36625" y2="54000"/>
                        <a14:foregroundMark x1="37500" y1="66375" x2="38625" y2="58250"/>
                        <a14:foregroundMark x1="37000" y1="71375" x2="38875" y2="48875"/>
                        <a14:foregroundMark x1="59125" y1="71875" x2="56750" y2="50750"/>
                        <a14:foregroundMark x1="56125" y1="66375" x2="56125" y2="66375"/>
                        <a14:foregroundMark x1="57250" y1="57500" x2="57000" y2="66250"/>
                        <a14:foregroundMark x1="58375" y1="61250" x2="55500" y2="8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7253477" y="3387522"/>
            <a:ext cx="561354" cy="762425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Патрон 366 Magnum пуля FMJ-2 15 гр латунь Техкрим">
            <a:extLst>
              <a:ext uri="{FF2B5EF4-FFF2-40B4-BE49-F238E27FC236}">
                <a16:creationId xmlns:a16="http://schemas.microsoft.com/office/drawing/2014/main" id="{7735C598-3572-453F-B53D-2B08258BE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4412" y="38688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AE40BD8-1B82-4AC9-BD93-8CA5335BA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3B9AA23A-31FD-4AF3-8327-1DDE38C59E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FEF826D-3EB8-49A3-A650-B46ABC60C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Патрон 366 Magnum пуля Экстра 11,1 латунь Техкрим">
            <a:extLst>
              <a:ext uri="{FF2B5EF4-FFF2-40B4-BE49-F238E27FC236}">
                <a16:creationId xmlns:a16="http://schemas.microsoft.com/office/drawing/2014/main" id="{A22A98C2-5022-495D-8B1E-5BD414BB7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480" y="3768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44806DA2-5B8A-4AA5-848D-758FBE21C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3403" y="3076712"/>
            <a:ext cx="276088" cy="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F1B05283-5317-4BF7-A2A5-C3CC2BDDA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5707" y="3429000"/>
            <a:ext cx="1345203" cy="13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7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C79BA17-6590-4C3D-8C79-178FC86A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8840" y="5486013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773FEC8-F22B-4DD0-8C5F-50E1E13FA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Ассистентное оружие для 2D-игр">
            <a:extLst>
              <a:ext uri="{FF2B5EF4-FFF2-40B4-BE49-F238E27FC236}">
                <a16:creationId xmlns:a16="http://schemas.microsoft.com/office/drawing/2014/main" id="{8DFE7754-2BC8-49BB-9C72-4ABEB3CA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4894">
            <a:off x="4833527" y="5878189"/>
            <a:ext cx="735878" cy="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Граната F-1 (D) Меловая">
            <a:extLst>
              <a:ext uri="{FF2B5EF4-FFF2-40B4-BE49-F238E27FC236}">
                <a16:creationId xmlns:a16="http://schemas.microsoft.com/office/drawing/2014/main" id="{9B7FF02C-5E92-446E-8F08-C35E4F73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3673">
            <a:off x="5100576" y="5022953"/>
            <a:ext cx="399520" cy="5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0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978" y1="62200" x2="46304" y2="55800"/>
                        <a14:foregroundMark x1="41087" y1="62400" x2="42935" y2="69000"/>
                        <a14:foregroundMark x1="47609" y1="64800" x2="48587" y2="71400"/>
                        <a14:foregroundMark x1="55652" y1="65000" x2="55109" y2="67400"/>
                        <a14:foregroundMark x1="53043" y1="64800" x2="47174" y2="77400"/>
                        <a14:foregroundMark x1="51087" y1="58200" x2="45870" y2="71800"/>
                        <a14:foregroundMark x1="49783" y1="56600" x2="46413" y2="73400"/>
                        <a14:foregroundMark x1="54022" y1="57400" x2="48913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6264">
            <a:off x="9026856" y="3233072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Векторный клипарт Автомат скачать для дизайна">
            <a:extLst>
              <a:ext uri="{FF2B5EF4-FFF2-40B4-BE49-F238E27FC236}">
                <a16:creationId xmlns:a16="http://schemas.microsoft.com/office/drawing/2014/main" id="{0CE8CFAB-20D2-43D4-8717-3399AC73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3623">
            <a:off x="6691465" y="3823349"/>
            <a:ext cx="966590" cy="2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КупитьПатрон монтажный Д-2 Желтый">
            <a:extLst>
              <a:ext uri="{FF2B5EF4-FFF2-40B4-BE49-F238E27FC236}">
                <a16:creationId xmlns:a16="http://schemas.microsoft.com/office/drawing/2014/main" id="{D263A3D1-BFC5-408A-98A2-E8BD7AE2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7047" flipH="1">
            <a:off x="5997476" y="4535110"/>
            <a:ext cx="226997" cy="1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90A48F3A-6BD3-44AA-B8C3-20AB1014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250" y1="67125" x2="50250" y2="67125"/>
                        <a14:foregroundMark x1="47125" y1="57875" x2="47000" y2="69125"/>
                        <a14:foregroundMark x1="45625" y1="61125" x2="43875" y2="72375"/>
                        <a14:foregroundMark x1="42750" y1="55625" x2="46500" y2="74250"/>
                        <a14:foregroundMark x1="49000" y1="60375" x2="52875" y2="67125"/>
                        <a14:foregroundMark x1="49000" y1="60375" x2="50000" y2="75875"/>
                        <a14:foregroundMark x1="49000" y1="61000" x2="52625" y2="77125"/>
                        <a14:foregroundMark x1="43000" y1="59375" x2="38500" y2="80125"/>
                        <a14:foregroundMark x1="40625" y1="61875" x2="36375" y2="74625"/>
                        <a14:foregroundMark x1="44375" y1="55500" x2="51375" y2="70875"/>
                        <a14:foregroundMark x1="50750" y1="60875" x2="55875" y2="73875"/>
                        <a14:foregroundMark x1="52250" y1="59000" x2="59750" y2="69375"/>
                        <a14:foregroundMark x1="52750" y1="54625" x2="58125" y2="69375"/>
                        <a14:foregroundMark x1="43875" y1="59875" x2="36375" y2="75250"/>
                        <a14:foregroundMark x1="45375" y1="56750" x2="35375" y2="72125"/>
                        <a14:foregroundMark x1="37625" y1="67625" x2="36625" y2="54000"/>
                        <a14:foregroundMark x1="37500" y1="66375" x2="38625" y2="58250"/>
                        <a14:foregroundMark x1="37000" y1="71375" x2="38875" y2="48875"/>
                        <a14:foregroundMark x1="59125" y1="71875" x2="56750" y2="50750"/>
                        <a14:foregroundMark x1="56125" y1="66375" x2="56125" y2="66375"/>
                        <a14:foregroundMark x1="57250" y1="57500" x2="57000" y2="66250"/>
                        <a14:foregroundMark x1="58375" y1="61250" x2="55500" y2="8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7253477" y="3387522"/>
            <a:ext cx="561354" cy="762425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Патрон 366 Magnum пуля FMJ-2 15 гр латунь Техкрим">
            <a:extLst>
              <a:ext uri="{FF2B5EF4-FFF2-40B4-BE49-F238E27FC236}">
                <a16:creationId xmlns:a16="http://schemas.microsoft.com/office/drawing/2014/main" id="{7735C598-3572-453F-B53D-2B08258BE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4412" y="38688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AE40BD8-1B82-4AC9-BD93-8CA5335BA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3B9AA23A-31FD-4AF3-8327-1DDE38C59E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FEF826D-3EB8-49A3-A650-B46ABC60C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Патрон 366 Magnum пуля Экстра 11,1 латунь Техкрим">
            <a:extLst>
              <a:ext uri="{FF2B5EF4-FFF2-40B4-BE49-F238E27FC236}">
                <a16:creationId xmlns:a16="http://schemas.microsoft.com/office/drawing/2014/main" id="{A22A98C2-5022-495D-8B1E-5BD414BB7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480" y="3768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44806DA2-5B8A-4AA5-848D-758FBE21C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3403" y="3076712"/>
            <a:ext cx="276088" cy="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F1B05283-5317-4BF7-A2A5-C3CC2BDDA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5707" y="3429000"/>
            <a:ext cx="1345203" cy="13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7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C79BA17-6590-4C3D-8C79-178FC86A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8840" y="5486013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773FEC8-F22B-4DD0-8C5F-50E1E13FA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Ассистентное оружие для 2D-игр">
            <a:extLst>
              <a:ext uri="{FF2B5EF4-FFF2-40B4-BE49-F238E27FC236}">
                <a16:creationId xmlns:a16="http://schemas.microsoft.com/office/drawing/2014/main" id="{8DFE7754-2BC8-49BB-9C72-4ABEB3CA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4894">
            <a:off x="4833527" y="5878189"/>
            <a:ext cx="735878" cy="177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Граната F-1 (D) Меловая">
            <a:extLst>
              <a:ext uri="{FF2B5EF4-FFF2-40B4-BE49-F238E27FC236}">
                <a16:creationId xmlns:a16="http://schemas.microsoft.com/office/drawing/2014/main" id="{9B7FF02C-5E92-446E-8F08-C35E4F73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0037">
            <a:off x="5781921" y="4487227"/>
            <a:ext cx="399520" cy="50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216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Важные истории - В Судже авиаударом разрушена школа, где содержались  пожилые и больные жители. Под завалами около 100 человек. В момент удара  мониторинговые каналы фиксировали пуск ракет из Украины. ВСУ при этом">
            <a:extLst>
              <a:ext uri="{FF2B5EF4-FFF2-40B4-BE49-F238E27FC236}">
                <a16:creationId xmlns:a16="http://schemas.microsoft.com/office/drawing/2014/main" id="{69737989-EF4E-4B92-B0A5-37492A3F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061" y="3904264"/>
            <a:ext cx="5448594" cy="2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0" name="Picture 4" descr="Пиксель арт игра, слоистый psd, Разное, игра, прямоугольник png | PNGWing">
            <a:extLst>
              <a:ext uri="{FF2B5EF4-FFF2-40B4-BE49-F238E27FC236}">
                <a16:creationId xmlns:a16="http://schemas.microsoft.com/office/drawing/2014/main" id="{8BD2ADA6-E3E7-47AF-ACDB-8CCA1763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978" y1="62200" x2="46304" y2="55800"/>
                        <a14:foregroundMark x1="41087" y1="62400" x2="42935" y2="69000"/>
                        <a14:foregroundMark x1="47609" y1="64800" x2="48587" y2="71400"/>
                        <a14:foregroundMark x1="55652" y1="65000" x2="55109" y2="67400"/>
                        <a14:foregroundMark x1="53043" y1="64800" x2="47174" y2="77400"/>
                        <a14:foregroundMark x1="51087" y1="58200" x2="45870" y2="71800"/>
                        <a14:foregroundMark x1="49783" y1="56600" x2="46413" y2="73400"/>
                        <a14:foregroundMark x1="54022" y1="57400" x2="48913" y2="70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6264">
            <a:off x="9026856" y="3233072"/>
            <a:ext cx="533694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Векторный клипарт Автомат скачать для дизайна">
            <a:extLst>
              <a:ext uri="{FF2B5EF4-FFF2-40B4-BE49-F238E27FC236}">
                <a16:creationId xmlns:a16="http://schemas.microsoft.com/office/drawing/2014/main" id="{0CE8CFAB-20D2-43D4-8717-3399AC73C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3623">
            <a:off x="6691465" y="3823349"/>
            <a:ext cx="966590" cy="2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90A48F3A-6BD3-44AA-B8C3-20AB1014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0250" y1="67125" x2="50250" y2="67125"/>
                        <a14:foregroundMark x1="47125" y1="57875" x2="47000" y2="69125"/>
                        <a14:foregroundMark x1="45625" y1="61125" x2="43875" y2="72375"/>
                        <a14:foregroundMark x1="42750" y1="55625" x2="46500" y2="74250"/>
                        <a14:foregroundMark x1="49000" y1="60375" x2="52875" y2="67125"/>
                        <a14:foregroundMark x1="49000" y1="60375" x2="50000" y2="75875"/>
                        <a14:foregroundMark x1="49000" y1="61000" x2="52625" y2="77125"/>
                        <a14:foregroundMark x1="43000" y1="59375" x2="38500" y2="80125"/>
                        <a14:foregroundMark x1="40625" y1="61875" x2="36375" y2="74625"/>
                        <a14:foregroundMark x1="44375" y1="55500" x2="51375" y2="70875"/>
                        <a14:foregroundMark x1="50750" y1="60875" x2="55875" y2="73875"/>
                        <a14:foregroundMark x1="52250" y1="59000" x2="59750" y2="69375"/>
                        <a14:foregroundMark x1="52750" y1="54625" x2="58125" y2="69375"/>
                        <a14:foregroundMark x1="43875" y1="59875" x2="36375" y2="75250"/>
                        <a14:foregroundMark x1="45375" y1="56750" x2="35375" y2="72125"/>
                        <a14:foregroundMark x1="37625" y1="67625" x2="36625" y2="54000"/>
                        <a14:foregroundMark x1="37500" y1="66375" x2="38625" y2="58250"/>
                        <a14:foregroundMark x1="37000" y1="71375" x2="38875" y2="48875"/>
                        <a14:foregroundMark x1="59125" y1="71875" x2="56750" y2="50750"/>
                        <a14:foregroundMark x1="56125" y1="66375" x2="56125" y2="66375"/>
                        <a14:foregroundMark x1="57250" y1="57500" x2="57000" y2="66250"/>
                        <a14:foregroundMark x1="58375" y1="61250" x2="55500" y2="8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7253477" y="3387522"/>
            <a:ext cx="561354" cy="762425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Патрон 366 Magnum пуля FMJ-2 15 гр латунь Техкрим">
            <a:extLst>
              <a:ext uri="{FF2B5EF4-FFF2-40B4-BE49-F238E27FC236}">
                <a16:creationId xmlns:a16="http://schemas.microsoft.com/office/drawing/2014/main" id="{7735C598-3572-453F-B53D-2B08258BE9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84412" y="38688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AE40BD8-1B82-4AC9-BD93-8CA5335BA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3B9AA23A-31FD-4AF3-8327-1DDE38C59E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Патрон 366 Magnum пуля FMJ-2 15 гр латунь Техкрим">
            <a:extLst>
              <a:ext uri="{FF2B5EF4-FFF2-40B4-BE49-F238E27FC236}">
                <a16:creationId xmlns:a16="http://schemas.microsoft.com/office/drawing/2014/main" id="{AFEF826D-3EB8-49A3-A650-B46ABC60C8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Патрон 366 Magnum пуля Экстра 11,1 латунь Техкрим">
            <a:extLst>
              <a:ext uri="{FF2B5EF4-FFF2-40B4-BE49-F238E27FC236}">
                <a16:creationId xmlns:a16="http://schemas.microsoft.com/office/drawing/2014/main" id="{A22A98C2-5022-495D-8B1E-5BD414BB7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0480" y="376873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Патрон 366 Magnum пуля FMJ-2 15 гр латунь Техкрим">
            <a:extLst>
              <a:ext uri="{FF2B5EF4-FFF2-40B4-BE49-F238E27FC236}">
                <a16:creationId xmlns:a16="http://schemas.microsoft.com/office/drawing/2014/main" id="{44806DA2-5B8A-4AA5-848D-758FBE21C9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3403" y="3076712"/>
            <a:ext cx="276088" cy="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Патрон 366 Magnum пуля FMJ-2 15 гр латунь Техкрим">
            <a:extLst>
              <a:ext uri="{FF2B5EF4-FFF2-40B4-BE49-F238E27FC236}">
                <a16:creationId xmlns:a16="http://schemas.microsoft.com/office/drawing/2014/main" id="{F1B05283-5317-4BF7-A2A5-C3CC2BDDA9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5707" y="3429000"/>
            <a:ext cx="1345203" cy="13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7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C79BA17-6590-4C3D-8C79-178FC86A4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8840" y="5486013"/>
            <a:ext cx="2228555" cy="9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773FEC8-F22B-4DD0-8C5F-50E1E13FA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0500" y1="48250" x2="60375" y2="65500"/>
                        <a14:foregroundMark x1="48000" y1="59125" x2="48250" y2="74125"/>
                        <a14:foregroundMark x1="59750" y1="56250" x2="57375" y2="70625"/>
                        <a14:foregroundMark x1="55750" y1="72000" x2="55875" y2="73875"/>
                        <a14:foregroundMark x1="55000" y1="61375" x2="49875" y2="73500"/>
                        <a14:foregroundMark x1="49250" y1="65375" x2="49875" y2="74000"/>
                        <a14:foregroundMark x1="51375" y1="70250" x2="51875" y2="78375"/>
                        <a14:foregroundMark x1="52125" y1="68375" x2="52500" y2="74625"/>
                        <a14:foregroundMark x1="52750" y1="66500" x2="49500" y2="79750"/>
                        <a14:foregroundMark x1="48875" y1="58500" x2="40000" y2="77000"/>
                        <a14:foregroundMark x1="43875" y1="60500" x2="35250" y2="82750"/>
                        <a14:foregroundMark x1="44500" y1="56750" x2="35750" y2="78375"/>
                        <a14:foregroundMark x1="40750" y1="52500" x2="37000" y2="82625"/>
                        <a14:foregroundMark x1="38000" y1="48875" x2="40500" y2="72500"/>
                        <a14:foregroundMark x1="36000" y1="56500" x2="42125" y2="83125"/>
                        <a14:foregroundMark x1="38500" y1="57000" x2="36125" y2="82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4434143" y="5654499"/>
            <a:ext cx="562274" cy="763674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2" descr="Ассистентное оружие для 2D-игр">
            <a:extLst>
              <a:ext uri="{FF2B5EF4-FFF2-40B4-BE49-F238E27FC236}">
                <a16:creationId xmlns:a16="http://schemas.microsoft.com/office/drawing/2014/main" id="{8DFE7754-2BC8-49BB-9C72-4ABEB3CA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54894">
            <a:off x="4562445" y="5755328"/>
            <a:ext cx="857622" cy="50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взрыв Sprite png | PNGWing">
            <a:extLst>
              <a:ext uri="{FF2B5EF4-FFF2-40B4-BE49-F238E27FC236}">
                <a16:creationId xmlns:a16="http://schemas.microsoft.com/office/drawing/2014/main" id="{0BB37FF1-E20E-4425-B3C2-4FE68DC6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810" y="400485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58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72A9307-CAF1-42C2-8B49-160654E5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01" y="96709"/>
            <a:ext cx="4336868" cy="15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Парашют Парашютный Компьютер Иконы, парашют, 3D компьютерная графика,  форматы файлов изображений, наклейки png | PNGWing">
            <a:extLst>
              <a:ext uri="{FF2B5EF4-FFF2-40B4-BE49-F238E27FC236}">
                <a16:creationId xmlns:a16="http://schemas.microsoft.com/office/drawing/2014/main" id="{75A05D23-0799-4010-9A82-17843CE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5993" y="1092079"/>
            <a:ext cx="3278028" cy="16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7476711" y="2206559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6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Страница 2 | Самолет 2d: векторные изображения и иллюстрации, которые можно  скачать бесплатно | Freepik">
            <a:extLst>
              <a:ext uri="{FF2B5EF4-FFF2-40B4-BE49-F238E27FC236}">
                <a16:creationId xmlns:a16="http://schemas.microsoft.com/office/drawing/2014/main" id="{372A9307-CAF1-42C2-8B49-160654E5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0299" y="0"/>
            <a:ext cx="4336868" cy="15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Парашют Парашютный Компьютер Иконы, парашют, 3D компьютерная графика,  форматы файлов изображений, наклейки png | PNGWing">
            <a:extLst>
              <a:ext uri="{FF2B5EF4-FFF2-40B4-BE49-F238E27FC236}">
                <a16:creationId xmlns:a16="http://schemas.microsoft.com/office/drawing/2014/main" id="{75A05D23-0799-4010-9A82-17843CE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611570"/>
            <a:ext cx="3278028" cy="16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7776718" y="2726050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0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арашют Парашютный Компьютер Иконы, парашют, 3D компьютерная графика,  форматы файлов изображений, наклейки png | PNGWing">
            <a:extLst>
              <a:ext uri="{FF2B5EF4-FFF2-40B4-BE49-F238E27FC236}">
                <a16:creationId xmlns:a16="http://schemas.microsoft.com/office/drawing/2014/main" id="{75A05D23-0799-4010-9A82-17843CE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3462" y="2350710"/>
            <a:ext cx="3278028" cy="16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8414180" y="3465190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Парашют Парашютный Компьютер Иконы, парашют, 3D компьютерная графика,  форматы файлов изображений, наклейки png | PNGWing">
            <a:extLst>
              <a:ext uri="{FF2B5EF4-FFF2-40B4-BE49-F238E27FC236}">
                <a16:creationId xmlns:a16="http://schemas.microsoft.com/office/drawing/2014/main" id="{75A05D23-0799-4010-9A82-17843CE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53702" y="3653730"/>
            <a:ext cx="3278028" cy="166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0424">
            <a:off x="10334420" y="4768210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82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>
            <a:off x="10896395" y="5830744"/>
            <a:ext cx="414716" cy="568067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32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ixel Art Old Abandoned House Detailed: стоковая векторная графика (без  лицензионных платежей), 1197883771 | Shutterstock">
            <a:extLst>
              <a:ext uri="{FF2B5EF4-FFF2-40B4-BE49-F238E27FC236}">
                <a16:creationId xmlns:a16="http://schemas.microsoft.com/office/drawing/2014/main" id="{92F24323-D39F-4C10-B0B4-8DA1EEA48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6" y="4882140"/>
            <a:ext cx="1562100" cy="186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Скачать Симулятор полета 2D 2.10.0 для Android">
            <a:extLst>
              <a:ext uri="{FF2B5EF4-FFF2-40B4-BE49-F238E27FC236}">
                <a16:creationId xmlns:a16="http://schemas.microsoft.com/office/drawing/2014/main" id="{0DED7CFA-601F-4B7C-B617-BE7A13C9D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6440" y="3048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2" name="Picture 18" descr="Car 2d, результатов — 4 432: фотографии без лицензионных платежей и  стоковые изображения | Shutterstock">
            <a:extLst>
              <a:ext uri="{FF2B5EF4-FFF2-40B4-BE49-F238E27FC236}">
                <a16:creationId xmlns:a16="http://schemas.microsoft.com/office/drawing/2014/main" id="{037C9DB5-3C5C-4893-A651-D8557CD0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76445"/>
            <a:ext cx="1809751" cy="78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персонаж 2д на прозрачном фоне 29 фото">
            <a:extLst>
              <a:ext uri="{FF2B5EF4-FFF2-40B4-BE49-F238E27FC236}">
                <a16:creationId xmlns:a16="http://schemas.microsoft.com/office/drawing/2014/main" id="{693FD1CA-204A-4C5C-94AA-78E8B7BA7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001" flipH="1">
            <a:off x="10417179" y="5963578"/>
            <a:ext cx="456608" cy="625449"/>
          </a:xfrm>
          <a:prstGeom prst="rect">
            <a:avLst/>
          </a:prstGeom>
          <a:noFill/>
          <a:scene3d>
            <a:camera prst="orthographicFront">
              <a:rot lat="0" lon="2159997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94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Широкоэкранный</PresentationFormat>
  <Paragraphs>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14</cp:revision>
  <dcterms:created xsi:type="dcterms:W3CDTF">2025-02-16T04:30:29Z</dcterms:created>
  <dcterms:modified xsi:type="dcterms:W3CDTF">2025-02-16T06:47:25Z</dcterms:modified>
</cp:coreProperties>
</file>