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BA3D4-FBF8-48C5-885C-89AAD0072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8923CE-8BCC-4F93-8A3D-DB31FA2D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77B3B-5C88-4085-B1DD-C18DADC0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A9E9EA-E4E2-44C1-9A22-BD87F943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1E8655-4947-443E-98B5-7FEFB058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90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0DA0D-F01D-4B9E-93D9-6008184A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176EEB-CD70-4C05-936E-EF95EC01B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CFC791-1933-4C67-97D3-709C6C2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049F7-0164-4B20-8D47-F079CC9E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AB152B-20C3-4B2E-A121-920F438F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40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04F864-E5A1-453D-A1EE-66B88B014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3D0092-5A25-45A5-907A-202859186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95DA04-9A58-4B30-8748-E6AE09CA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97C27-4597-4473-9EB4-FB4EFC5E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244642-5E65-4947-8A48-6939ACC3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89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853C9-AEF3-47B8-B5BA-94B5F63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A937C-B373-4941-B89E-1FE3ED85B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C07B33-8262-451A-AEDC-799AF416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AF60F0-BE40-4537-A754-4AAF22DD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6970B5-BFA6-4AC3-96FC-A43503D9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44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36367-0257-43C0-BD69-2A3C8BDC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E3AE8A-D4A4-4C9C-B7E1-B4870B34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66B9E-4E07-44A5-ABA3-78B630E1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65E89-402D-429A-B4EC-95C7974F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1C1793-2FE7-4E30-95CB-09CAD464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91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B40DB-EAF5-46B6-AFDF-FA88CB3AE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10CA22-4470-4148-B177-50B346E03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B75235-8439-4E7F-B385-B2A519B3F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E9331D-67D0-4256-B449-75E7A2A2F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70B4FE-3D00-43BD-A1F8-63C58B02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30CB4D-FEE3-4D1A-BB9C-CB01563E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933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42596-2050-48EB-9120-E5C4065B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5A39A3-9EA9-4A4F-8588-B32A45C71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E84934-EABF-4D8D-9984-CA5BD578B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0D9EF2-0FC1-4CF5-B5EF-494610825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68BF33-D9E9-41D2-ACF6-EDBB441C4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3656C9-1AAF-4E63-8BEE-D47AA7D35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87621E0-9F06-4752-8BB7-5227B1EC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D55C07-4ED5-4DCD-87FB-DAE82ADCE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35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85913-75F7-4893-9457-23B26408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EB8736-BE15-48CD-B543-4FD4771E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ABDA46-AF6D-4B1A-8331-C9388474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8F4FA-0D42-4833-9A3B-EC3FCC32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9FE53A-ADD6-4D8A-854C-316FF812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59BE5E-D648-447C-AE5F-BEBD2E06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788E34-7444-4296-BDBD-DB4995B2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20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76315-0D77-4B75-B081-DA21EDC0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DDA58-3629-47D8-99AB-25F21809F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CFA8E4-2599-4DC1-B156-F8E9016A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E59F3D-E15F-41F6-9083-E8D42B05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553EF1-B137-4123-9918-0F4CE0508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758E7D-B658-43CF-87C5-A58F7CBD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7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97767-D28D-4226-8968-D896CBE9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AC2446-D42E-4C07-9816-E17BF3BF5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478CD2-92B7-4201-8F66-5480FF88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5BB9CF-FA3E-4090-9B36-15F7AF9D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E61C50-11C2-43FB-85A9-F41792CB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7A1C3D-4D22-46E7-8E9A-F4E3ACC2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708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B64C5-399A-4EC2-A579-009AC696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CECEB5-8652-44E2-90DE-154EF080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8BBC7B-83AF-41E0-B4ED-FFC96FE57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9104-F038-4B51-AF35-7535CD7786FF}" type="datetimeFigureOut">
              <a:rPr lang="ru-RU" smtClean="0"/>
              <a:t>01.12.2024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643E61-E67A-4A0F-A33F-1E861A5E1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E4DE7-2BE2-45EA-9F8C-0CCE82710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B2FBD-08EC-41FB-84E7-45480683DD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6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A75CC1-AE41-4E37-87F8-BB9AF1316C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24143-2AD1-463B-AA61-F2C99FB97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E4EA0D-69A2-47D9-B2BA-5609C135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228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90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4FDA0-24CE-484B-B2A0-AE5896A7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271968F-0E1A-434A-9B08-E216EEEE4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06650" cy="6858000"/>
          </a:xfrm>
        </p:spPr>
      </p:pic>
    </p:spTree>
    <p:extLst>
      <p:ext uri="{BB962C8B-B14F-4D97-AF65-F5344CB8AC3E}">
        <p14:creationId xmlns:p14="http://schemas.microsoft.com/office/powerpoint/2010/main" val="4985863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977E14-CDE1-46BE-B390-A6F54A15B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225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99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2</cp:revision>
  <dcterms:created xsi:type="dcterms:W3CDTF">2024-12-01T06:42:31Z</dcterms:created>
  <dcterms:modified xsi:type="dcterms:W3CDTF">2024-12-01T06:55:48Z</dcterms:modified>
</cp:coreProperties>
</file>