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EA99C8-B61B-474C-BB8E-47B439E18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73299F0-7033-47C5-B0A9-CE389BDA3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C13E63-0C91-4B7A-94D8-9949664D6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F0AF-210E-4C14-AEAB-252D17754A34}" type="datetimeFigureOut">
              <a:rPr lang="ru-RU" smtClean="0"/>
              <a:t>29.12.2024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872C65-6495-4D08-9482-CA3171CB4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12FABC-27F8-48B9-8631-D76155349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32B5-FC72-4DC6-A18E-CDBE2C8B90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981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EB98E2-06D9-43BE-B79E-DB54586B1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25A0A83-D9F0-48C6-826F-9ED34DF63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4F6EA7-B935-4420-9464-673216E6B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F0AF-210E-4C14-AEAB-252D17754A34}" type="datetimeFigureOut">
              <a:rPr lang="ru-RU" smtClean="0"/>
              <a:t>29.12.2024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1FB2F7-548F-4C52-B539-B449468D6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83B0B0-08A9-45E7-BB89-489453036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32B5-FC72-4DC6-A18E-CDBE2C8B90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661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3AAA511-C1D7-476F-9671-47EE42394F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1DDE1A0-0449-418A-B87C-49FED64F9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647BF4-DF60-4947-B4ED-A7DC596BC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F0AF-210E-4C14-AEAB-252D17754A34}" type="datetimeFigureOut">
              <a:rPr lang="ru-RU" smtClean="0"/>
              <a:t>29.12.2024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F3A814-514E-4344-A5D5-974E6C4DF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915EE2-5C1B-4B35-A78D-BBE569B03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32B5-FC72-4DC6-A18E-CDBE2C8B90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749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A8982E-1F65-4B14-80F2-3D6219B52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B3687E-833C-4AA4-BFB8-739BBBE86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78B28A-BCDE-48D2-9569-B521477A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F0AF-210E-4C14-AEAB-252D17754A34}" type="datetimeFigureOut">
              <a:rPr lang="ru-RU" smtClean="0"/>
              <a:t>29.12.2024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547629-CEDE-4BC1-AD2B-8FC295B25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E0BB66-EDD1-478A-8219-14105E577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32B5-FC72-4DC6-A18E-CDBE2C8B90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833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890DE7-4EDA-448C-9717-B11E7EF84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8A6A0C-849F-4DE9-A8C8-0F0F5A9B1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DE12E3-21CB-4FAB-9F17-F4CD93A12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F0AF-210E-4C14-AEAB-252D17754A34}" type="datetimeFigureOut">
              <a:rPr lang="ru-RU" smtClean="0"/>
              <a:t>29.12.2024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DDD121-A5B1-4F0C-B4F7-904791754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4D256A-AEB3-4136-BC1C-0DC4009D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32B5-FC72-4DC6-A18E-CDBE2C8B90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354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C22B8B-A29E-49AE-97F2-8625F06B3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C656FC-609F-4E88-A5EA-C2BFD0D4E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CCF6FF6-2FD4-466A-A228-E54FF94E3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4772342-3A17-4144-A7E6-3847C751B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F0AF-210E-4C14-AEAB-252D17754A34}" type="datetimeFigureOut">
              <a:rPr lang="ru-RU" smtClean="0"/>
              <a:t>29.12.2024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9D7CE39-4C57-44B2-B66F-C7374E82E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48E5536-851E-49AA-A5F0-6DE13ED9A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32B5-FC72-4DC6-A18E-CDBE2C8B90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4916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0BEB90-CC10-4594-A656-1B3C092DB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C6EF9F-4B81-41C3-BC33-F6E745B24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F2B3A8-7153-4D34-A67C-D697A3146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59FAC96-C699-4DE0-99AE-3B15EE72D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B33FAD4-038E-4C5E-B8E7-50BDB4996C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270B620-74BC-4A20-AEF8-1DDB4C87D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F0AF-210E-4C14-AEAB-252D17754A34}" type="datetimeFigureOut">
              <a:rPr lang="ru-RU" smtClean="0"/>
              <a:t>29.12.2024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C2E478D-D7E3-4491-9DCF-B28CB218A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5313108-E12E-4A68-B73A-E27EBCB9C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32B5-FC72-4DC6-A18E-CDBE2C8B90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1501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39B913-9999-4DC6-A5A7-8FCBEE1F8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FE95CB4-1826-427B-B75A-0ABD5FB56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F0AF-210E-4C14-AEAB-252D17754A34}" type="datetimeFigureOut">
              <a:rPr lang="ru-RU" smtClean="0"/>
              <a:t>29.12.2024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57057C0-1C56-40BD-ABB9-11A88DB28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30DB62-EB04-45F5-860F-F7049866F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32B5-FC72-4DC6-A18E-CDBE2C8B90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3729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946AAF2-0BC1-4778-A09B-B85852E08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F0AF-210E-4C14-AEAB-252D17754A34}" type="datetimeFigureOut">
              <a:rPr lang="ru-RU" smtClean="0"/>
              <a:t>29.12.2024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AD2E44F-DDB9-41AE-990E-F2CB5AB63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105477A-8E89-497E-A39B-DD77942D9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32B5-FC72-4DC6-A18E-CDBE2C8B90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557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44975C-9E4D-44EC-BD78-4153C164E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E97B5C-4EC4-4758-83FC-3D786E9A3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05011A7-2377-422A-B377-190520037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13BC01F-18B1-48FF-B65B-9A19AFFEF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F0AF-210E-4C14-AEAB-252D17754A34}" type="datetimeFigureOut">
              <a:rPr lang="ru-RU" smtClean="0"/>
              <a:t>29.12.2024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71ED471-CDA9-4D13-85C5-0B22F0140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AF24D7-3E58-4EBC-85D3-FB402576C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32B5-FC72-4DC6-A18E-CDBE2C8B90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043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C5454D-F61E-43B3-B241-2B14E6625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6E2FC96-5097-4508-A4FA-32B9418FFA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D6BD450-A588-49DE-AE0B-D97525FFA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4B9550-875B-4C13-B65D-A978FDD5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F0AF-210E-4C14-AEAB-252D17754A34}" type="datetimeFigureOut">
              <a:rPr lang="ru-RU" smtClean="0"/>
              <a:t>29.12.2024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EEC513-8D76-4DD7-9028-67C0F2695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4964BC-91C1-4FE5-88CD-8B9383341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32B5-FC72-4DC6-A18E-CDBE2C8B90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1610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DAD263-4367-4129-9840-05CAA93E0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EA50A8-A7DD-4F4B-A609-1F85065AC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232863-0003-48A2-87B9-52678D052A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1F0AF-210E-4C14-AEAB-252D17754A34}" type="datetimeFigureOut">
              <a:rPr lang="ru-RU" smtClean="0"/>
              <a:t>29.12.2024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38EA23-F220-4777-B3A9-49CEC52882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9F5E0D-FE00-4FB2-9BBF-494ED57A8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732B5-FC72-4DC6-A18E-CDBE2C8B90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318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EDE72F7-B098-4428-A810-213AF7FFA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" y="0"/>
            <a:ext cx="12183311" cy="6858000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DAA0C58-C06B-433D-84F6-CD88257FAABF}"/>
              </a:ext>
            </a:extLst>
          </p:cNvPr>
          <p:cNvSpPr/>
          <p:nvPr/>
        </p:nvSpPr>
        <p:spPr>
          <a:xfrm>
            <a:off x="566442" y="420786"/>
            <a:ext cx="2330507" cy="4288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Это крушитель</a:t>
            </a:r>
          </a:p>
          <a:p>
            <a:pPr algn="ctr"/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9507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CA1F03A-EC06-4C10-B6C3-D200670F1A6C}"/>
              </a:ext>
            </a:extLst>
          </p:cNvPr>
          <p:cNvSpPr/>
          <p:nvPr/>
        </p:nvSpPr>
        <p:spPr>
          <a:xfrm>
            <a:off x="3083066" y="0"/>
            <a:ext cx="3965098" cy="8253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Броня крушителя 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9F150FA-6E87-42ED-8EF6-8F1F8F55F459}"/>
              </a:ext>
            </a:extLst>
          </p:cNvPr>
          <p:cNvSpPr/>
          <p:nvPr/>
        </p:nvSpPr>
        <p:spPr>
          <a:xfrm>
            <a:off x="0" y="825389"/>
            <a:ext cx="12192000" cy="23369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Борта  толщину в 75мм </a:t>
            </a:r>
          </a:p>
          <a:p>
            <a:pPr algn="ctr"/>
            <a:r>
              <a:rPr lang="ru-RU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Верхняя часть кормы танка имеет броню в 60мм,</a:t>
            </a:r>
          </a:p>
          <a:p>
            <a:pPr algn="ctr"/>
            <a:r>
              <a:rPr lang="ru-RU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 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AutoShape 4" descr="TOP-12 of the best tanks in WoT Blitz by levels">
            <a:extLst>
              <a:ext uri="{FF2B5EF4-FFF2-40B4-BE49-F238E27FC236}">
                <a16:creationId xmlns:a16="http://schemas.microsoft.com/office/drawing/2014/main" id="{35CA488E-6D27-4CF7-8626-CE75B0EE9F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440A108-D42A-4779-B0BD-C1592E66A914}"/>
              </a:ext>
            </a:extLst>
          </p:cNvPr>
          <p:cNvSpPr/>
          <p:nvPr/>
        </p:nvSpPr>
        <p:spPr>
          <a:xfrm>
            <a:off x="0" y="3181350"/>
            <a:ext cx="12192000" cy="1724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Броня башни в</a:t>
            </a:r>
          </a:p>
          <a:p>
            <a:pPr algn="ctr"/>
            <a:r>
              <a:rPr lang="ru-RU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Лоб танка имеет те же 150мм брони</a:t>
            </a:r>
          </a:p>
          <a:p>
            <a:pPr algn="ctr"/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2619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E8A7A19-3B07-425A-94AF-238E0E82214C}"/>
              </a:ext>
            </a:extLst>
          </p:cNvPr>
          <p:cNvSpPr/>
          <p:nvPr/>
        </p:nvSpPr>
        <p:spPr>
          <a:xfrm>
            <a:off x="3790950" y="0"/>
            <a:ext cx="3924300" cy="10953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Орудие</a:t>
            </a:r>
          </a:p>
          <a:p>
            <a:pPr algn="ctr"/>
            <a:r>
              <a:rPr lang="ru-RU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 Начнем с пробоя. 140мм на бронебойных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4347055-0426-4333-9B57-35A028E415EB}"/>
              </a:ext>
            </a:extLst>
          </p:cNvPr>
          <p:cNvSpPr/>
          <p:nvPr/>
        </p:nvSpPr>
        <p:spPr>
          <a:xfrm>
            <a:off x="0" y="1095375"/>
            <a:ext cx="3790950" cy="1295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Подвижность</a:t>
            </a:r>
          </a:p>
          <a:p>
            <a:pPr algn="ctr"/>
            <a:r>
              <a:rPr lang="ru-RU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35 км/ч максимальной скорости. 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4688C3D-6541-45CA-8DFF-44EE342A8C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9" t="49583" r="65703" b="19306"/>
          <a:stretch/>
        </p:blipFill>
        <p:spPr>
          <a:xfrm>
            <a:off x="3790950" y="1095375"/>
            <a:ext cx="3924301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207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7E91C30-4AA6-425E-90EF-A97B853D1B59}"/>
              </a:ext>
            </a:extLst>
          </p:cNvPr>
          <p:cNvSpPr/>
          <p:nvPr/>
        </p:nvSpPr>
        <p:spPr>
          <a:xfrm>
            <a:off x="3600450" y="0"/>
            <a:ext cx="5133975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 сколько можно купить и продать крушителя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A7F5600-90D9-4657-84CC-93578133DF8C}"/>
              </a:ext>
            </a:extLst>
          </p:cNvPr>
          <p:cNvSpPr/>
          <p:nvPr/>
        </p:nvSpPr>
        <p:spPr>
          <a:xfrm>
            <a:off x="0" y="1600200"/>
            <a:ext cx="3752850" cy="1181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Можно продать крушителя за 2500 золота а купить 10500 золота </a:t>
            </a:r>
          </a:p>
          <a:p>
            <a:pPr algn="ctr"/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730429-AEA2-4C2A-80B8-3E6F9288CB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8" t="45695" r="52812" b="16388"/>
          <a:stretch/>
        </p:blipFill>
        <p:spPr>
          <a:xfrm>
            <a:off x="3752850" y="1600200"/>
            <a:ext cx="5133975" cy="260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12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hlinkClick r:id="rId2" action="ppaction://hlinksldjump"/>
            <a:extLst>
              <a:ext uri="{FF2B5EF4-FFF2-40B4-BE49-F238E27FC236}">
                <a16:creationId xmlns:a16="http://schemas.microsoft.com/office/drawing/2014/main" id="{5B5623C4-3D55-4DCC-A820-4CCF7C67C909}"/>
              </a:ext>
            </a:extLst>
          </p:cNvPr>
          <p:cNvSpPr txBox="1"/>
          <p:nvPr/>
        </p:nvSpPr>
        <p:spPr>
          <a:xfrm>
            <a:off x="1457325" y="895350"/>
            <a:ext cx="291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2500 золота</a:t>
            </a:r>
          </a:p>
        </p:txBody>
      </p:sp>
      <p:sp>
        <p:nvSpPr>
          <p:cNvPr id="6" name="TextBox 5">
            <a:hlinkClick r:id="rId3" action="ppaction://hlinksldjump"/>
            <a:extLst>
              <a:ext uri="{FF2B5EF4-FFF2-40B4-BE49-F238E27FC236}">
                <a16:creationId xmlns:a16="http://schemas.microsoft.com/office/drawing/2014/main" id="{EDE859AD-F28A-4BA6-9220-1BCD40B2F57D}"/>
              </a:ext>
            </a:extLst>
          </p:cNvPr>
          <p:cNvSpPr txBox="1"/>
          <p:nvPr/>
        </p:nvSpPr>
        <p:spPr>
          <a:xfrm>
            <a:off x="6572250" y="895350"/>
            <a:ext cx="291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10500 золота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934639-EF8B-47FE-A510-84BB464B6992}"/>
              </a:ext>
            </a:extLst>
          </p:cNvPr>
          <p:cNvSpPr txBox="1"/>
          <p:nvPr/>
        </p:nvSpPr>
        <p:spPr>
          <a:xfrm>
            <a:off x="3981450" y="247650"/>
            <a:ext cx="2228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 сколько можно продать крушителя</a:t>
            </a:r>
          </a:p>
        </p:txBody>
      </p:sp>
    </p:spTree>
    <p:extLst>
      <p:ext uri="{BB962C8B-B14F-4D97-AF65-F5344CB8AC3E}">
        <p14:creationId xmlns:p14="http://schemas.microsoft.com/office/powerpoint/2010/main" val="2341157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87921F-1FA8-4AA7-B2E1-43B6B104F10D}"/>
              </a:ext>
            </a:extLst>
          </p:cNvPr>
          <p:cNvSpPr txBox="1"/>
          <p:nvPr/>
        </p:nvSpPr>
        <p:spPr>
          <a:xfrm>
            <a:off x="4838700" y="152400"/>
            <a:ext cx="2333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Какая максимум скорость в час</a:t>
            </a:r>
          </a:p>
        </p:txBody>
      </p:sp>
      <p:sp>
        <p:nvSpPr>
          <p:cNvPr id="3" name="TextBox 2">
            <a:hlinkClick r:id="rId2" action="ppaction://hlinksldjump"/>
            <a:extLst>
              <a:ext uri="{FF2B5EF4-FFF2-40B4-BE49-F238E27FC236}">
                <a16:creationId xmlns:a16="http://schemas.microsoft.com/office/drawing/2014/main" id="{9F5F2DE9-6E8E-4B81-AA72-134B71089F41}"/>
              </a:ext>
            </a:extLst>
          </p:cNvPr>
          <p:cNvSpPr txBox="1"/>
          <p:nvPr/>
        </p:nvSpPr>
        <p:spPr>
          <a:xfrm>
            <a:off x="809625" y="1400175"/>
            <a:ext cx="262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100 км/ч</a:t>
            </a:r>
          </a:p>
          <a:p>
            <a:endParaRPr lang="ru-RU" dirty="0"/>
          </a:p>
        </p:txBody>
      </p:sp>
      <p:sp>
        <p:nvSpPr>
          <p:cNvPr id="5" name="TextBox 4">
            <a:hlinkClick r:id="rId3" action="ppaction://hlinksldjump"/>
            <a:extLst>
              <a:ext uri="{FF2B5EF4-FFF2-40B4-BE49-F238E27FC236}">
                <a16:creationId xmlns:a16="http://schemas.microsoft.com/office/drawing/2014/main" id="{E2F4671D-4F21-4257-A47C-5B4D3DC4C10A}"/>
              </a:ext>
            </a:extLst>
          </p:cNvPr>
          <p:cNvSpPr txBox="1"/>
          <p:nvPr/>
        </p:nvSpPr>
        <p:spPr>
          <a:xfrm>
            <a:off x="4638675" y="1400175"/>
            <a:ext cx="2800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/>
              <a:t>35 км/ч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8349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BE50C4-F7CB-4348-863A-BE0540A71755}"/>
              </a:ext>
            </a:extLst>
          </p:cNvPr>
          <p:cNvSpPr txBox="1"/>
          <p:nvPr/>
        </p:nvSpPr>
        <p:spPr>
          <a:xfrm>
            <a:off x="2960914" y="844731"/>
            <a:ext cx="654884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dirty="0"/>
              <a:t>Поражение</a:t>
            </a:r>
          </a:p>
          <a:p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3799809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056725-66D7-4EEA-AEF8-CCBEE7E0D2C6}"/>
              </a:ext>
            </a:extLst>
          </p:cNvPr>
          <p:cNvSpPr txBox="1"/>
          <p:nvPr/>
        </p:nvSpPr>
        <p:spPr>
          <a:xfrm>
            <a:off x="1672046" y="330925"/>
            <a:ext cx="61221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dirty="0"/>
              <a:t>Победа!</a:t>
            </a:r>
          </a:p>
        </p:txBody>
      </p:sp>
    </p:spTree>
    <p:extLst>
      <p:ext uri="{BB962C8B-B14F-4D97-AF65-F5344CB8AC3E}">
        <p14:creationId xmlns:p14="http://schemas.microsoft.com/office/powerpoint/2010/main" val="35533176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87</Words>
  <Application>Microsoft Office PowerPoint</Application>
  <PresentationFormat>Широкоэкранный</PresentationFormat>
  <Paragraphs>21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Student</dc:creator>
  <cp:lastModifiedBy>Student</cp:lastModifiedBy>
  <cp:revision>10</cp:revision>
  <dcterms:created xsi:type="dcterms:W3CDTF">2024-12-15T04:53:22Z</dcterms:created>
  <dcterms:modified xsi:type="dcterms:W3CDTF">2024-12-29T04:13:31Z</dcterms:modified>
</cp:coreProperties>
</file>