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422" r:id="rId2"/>
    <p:sldId id="364" r:id="rId3"/>
    <p:sldId id="574" r:id="rId4"/>
    <p:sldId id="423" r:id="rId5"/>
    <p:sldId id="559" r:id="rId6"/>
    <p:sldId id="529" r:id="rId7"/>
    <p:sldId id="542" r:id="rId8"/>
    <p:sldId id="541" r:id="rId9"/>
    <p:sldId id="543" r:id="rId10"/>
    <p:sldId id="530" r:id="rId11"/>
    <p:sldId id="532" r:id="rId12"/>
    <p:sldId id="533" r:id="rId13"/>
    <p:sldId id="544" r:id="rId14"/>
    <p:sldId id="535" r:id="rId15"/>
    <p:sldId id="536" r:id="rId16"/>
    <p:sldId id="538" r:id="rId17"/>
    <p:sldId id="545" r:id="rId18"/>
    <p:sldId id="537" r:id="rId19"/>
    <p:sldId id="540" r:id="rId20"/>
    <p:sldId id="546" r:id="rId21"/>
    <p:sldId id="571" r:id="rId22"/>
    <p:sldId id="572" r:id="rId23"/>
    <p:sldId id="568" r:id="rId24"/>
    <p:sldId id="534" r:id="rId25"/>
    <p:sldId id="573" r:id="rId26"/>
    <p:sldId id="556" r:id="rId27"/>
    <p:sldId id="557" r:id="rId28"/>
    <p:sldId id="558" r:id="rId29"/>
    <p:sldId id="512" r:id="rId30"/>
    <p:sldId id="502" r:id="rId31"/>
    <p:sldId id="561" r:id="rId32"/>
    <p:sldId id="503" r:id="rId33"/>
    <p:sldId id="501" r:id="rId34"/>
    <p:sldId id="499" r:id="rId35"/>
    <p:sldId id="498" r:id="rId36"/>
    <p:sldId id="513" r:id="rId37"/>
    <p:sldId id="509" r:id="rId38"/>
    <p:sldId id="510" r:id="rId39"/>
    <p:sldId id="511" r:id="rId40"/>
    <p:sldId id="518" r:id="rId41"/>
    <p:sldId id="524" r:id="rId42"/>
    <p:sldId id="562" r:id="rId43"/>
    <p:sldId id="525" r:id="rId44"/>
    <p:sldId id="522" r:id="rId45"/>
    <p:sldId id="575" r:id="rId46"/>
    <p:sldId id="576" r:id="rId4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118" autoAdjust="0"/>
  </p:normalViewPr>
  <p:slideViewPr>
    <p:cSldViewPr>
      <p:cViewPr varScale="1">
        <p:scale>
          <a:sx n="81" d="100"/>
          <a:sy n="81" d="100"/>
        </p:scale>
        <p:origin x="98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65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A6098AAD-E27D-43AE-B205-D91BBC35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E0D07C41-625D-4729-B631-ADF0309C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788B375C-FC3D-4DB1-8D6C-1688844C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99980FB0-0C1A-46FE-BD70-8172A4CF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49F7676B-14EC-4724-9BA9-9305D5EB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4E830DDB-3A78-4C10-AFBE-65E4A8C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A1682D4C-DB47-47B3-AAE6-E8165ED6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593B928F-A179-43D7-BF74-19E1F9B8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5D407529-8B30-4C1C-8511-A8E1D071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281AC4B3-AE4A-4682-983F-EC7E63D9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0" name="AutoShape 11">
            <a:extLst>
              <a:ext uri="{FF2B5EF4-FFF2-40B4-BE49-F238E27FC236}">
                <a16:creationId xmlns:a16="http://schemas.microsoft.com/office/drawing/2014/main" id="{CAEBC39F-BC55-46ED-BF9C-5F378F75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95DE826D-E720-463F-9595-8334264B678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43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5A6DD4C8-067C-406C-947B-A2447566050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43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3" name="Rectangle 14">
            <a:extLst>
              <a:ext uri="{FF2B5EF4-FFF2-40B4-BE49-F238E27FC236}">
                <a16:creationId xmlns:a16="http://schemas.microsoft.com/office/drawing/2014/main" id="{C4E267BB-56B2-4440-8572-D7F91F60A9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4538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238F146-B024-4AF9-896F-7096D443F79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1738" cy="409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A4970981-43F8-418F-BB72-6063E2F410C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43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9A1CAE8-A4F7-488A-A534-492FA8811B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43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8591AF3-A1D9-4BB1-9891-52A62F8AA1D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>
            <a:extLst>
              <a:ext uri="{FF2B5EF4-FFF2-40B4-BE49-F238E27FC236}">
                <a16:creationId xmlns:a16="http://schemas.microsoft.com/office/drawing/2014/main" id="{D10D910B-4E1D-4330-8236-F17860753B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9471CE-7537-4597-817D-A4E2A5388FC9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328DB13D-E037-44C7-B8E1-9C45094BC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0497CC1-6967-458B-8767-0A228ECAA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7">
            <a:extLst>
              <a:ext uri="{FF2B5EF4-FFF2-40B4-BE49-F238E27FC236}">
                <a16:creationId xmlns:a16="http://schemas.microsoft.com/office/drawing/2014/main" id="{7BE16C2A-D0B8-4AC2-BB32-C34B585EF7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EFE942-D8D9-43E4-BC79-A4749D57ED6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0036DBEB-9486-4B12-A428-340A60493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63B4122-6F71-4A7B-91B2-3BC956DF6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>
            <a:extLst>
              <a:ext uri="{FF2B5EF4-FFF2-40B4-BE49-F238E27FC236}">
                <a16:creationId xmlns:a16="http://schemas.microsoft.com/office/drawing/2014/main" id="{067F3D2C-A476-413C-9A0F-A86780AACF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65AA05-DFAD-42DB-9960-A5574AED4C0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3AB108FF-E584-4620-A7A5-01EBDBB85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091DF82-A4EE-4685-90F3-ED6532FC0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>
            <a:extLst>
              <a:ext uri="{FF2B5EF4-FFF2-40B4-BE49-F238E27FC236}">
                <a16:creationId xmlns:a16="http://schemas.microsoft.com/office/drawing/2014/main" id="{92F4F9E8-46FB-4157-8A47-0DA85DBF97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FAB702-FCFE-43FB-AEF7-671A3746CF7A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53C30D0-94DE-4467-B36B-1DA921FC7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CC58A60-8BF4-464B-BB73-BB7513987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>
            <a:extLst>
              <a:ext uri="{FF2B5EF4-FFF2-40B4-BE49-F238E27FC236}">
                <a16:creationId xmlns:a16="http://schemas.microsoft.com/office/drawing/2014/main" id="{ACE2677C-8222-43F6-8CCC-3A33F363B7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A6E316-FA88-449F-A67F-3B2B0818120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F72BF727-F6C0-45A9-8678-23627A0F1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1E6F9E0-50DB-491D-BB34-8287498E2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>
            <a:extLst>
              <a:ext uri="{FF2B5EF4-FFF2-40B4-BE49-F238E27FC236}">
                <a16:creationId xmlns:a16="http://schemas.microsoft.com/office/drawing/2014/main" id="{744C36DF-8FF6-46EC-9AC9-6AB8604834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8B8EF2-AF6A-4562-80D7-23CD95EC9439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B1F95933-22C8-407F-9E88-EFF82682B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F3CF0DE-4331-41DD-A392-BCBEBE183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>
            <a:extLst>
              <a:ext uri="{FF2B5EF4-FFF2-40B4-BE49-F238E27FC236}">
                <a16:creationId xmlns:a16="http://schemas.microsoft.com/office/drawing/2014/main" id="{E088FDD8-2EA5-4CCD-9A8F-420BFA0349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DBDA2A-C022-40AC-B421-0B6B204DED8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FBC07614-180B-4F97-B90C-700C571AF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AB3D7BD-77EB-4BA4-BEBA-1E346A7C0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>
            <a:extLst>
              <a:ext uri="{FF2B5EF4-FFF2-40B4-BE49-F238E27FC236}">
                <a16:creationId xmlns:a16="http://schemas.microsoft.com/office/drawing/2014/main" id="{5EEFC4B3-A103-450F-98AF-AF303325F6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71417-9FF9-456F-AF75-B37D0A8E1FA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D95B931B-08A9-420E-9E10-F88F87C1B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62890C7-084D-4E15-88BE-AF0A1F4A5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>
            <a:extLst>
              <a:ext uri="{FF2B5EF4-FFF2-40B4-BE49-F238E27FC236}">
                <a16:creationId xmlns:a16="http://schemas.microsoft.com/office/drawing/2014/main" id="{5D266BB3-D20C-47AF-AF26-B0BED00BEB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76F6E5-27E0-453F-BFD0-A71A8E5EA87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2C9A5A3-14E9-4E3E-A4B4-F79BE87EE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F4516BE0-3E8F-44F2-8ADD-6A89B26E6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7">
            <a:extLst>
              <a:ext uri="{FF2B5EF4-FFF2-40B4-BE49-F238E27FC236}">
                <a16:creationId xmlns:a16="http://schemas.microsoft.com/office/drawing/2014/main" id="{C09E3583-09F2-4280-B815-81347392F7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9D742D-BD3D-48E8-8984-3AA8E7D352D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B939D242-E4E7-4CC7-AECE-6AC534E7C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34DF23C-FDC9-42BC-9F4E-353E61B3C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7">
            <a:extLst>
              <a:ext uri="{FF2B5EF4-FFF2-40B4-BE49-F238E27FC236}">
                <a16:creationId xmlns:a16="http://schemas.microsoft.com/office/drawing/2014/main" id="{2D129B88-04A5-4AB2-93BB-E2E49ADED2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A1D164-1E7B-49CE-B51D-B215B302ED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67E551DA-8BE0-4C94-9135-A62F87D8F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C244800-E43C-47AC-8D0A-ABAB2B240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>
            <a:extLst>
              <a:ext uri="{FF2B5EF4-FFF2-40B4-BE49-F238E27FC236}">
                <a16:creationId xmlns:a16="http://schemas.microsoft.com/office/drawing/2014/main" id="{5B3DFC7D-4BD0-4B19-B0E0-F0A851D592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FECF5-130E-44F6-8A23-B7E03D3EA7AE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9B9002C7-DB79-45B4-9AB8-BE7CDBC98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D5B170A-0C64-449B-B636-78541D51E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>
            <a:extLst>
              <a:ext uri="{FF2B5EF4-FFF2-40B4-BE49-F238E27FC236}">
                <a16:creationId xmlns:a16="http://schemas.microsoft.com/office/drawing/2014/main" id="{E636D1CB-9CB4-47F0-BA03-AA828BB6A8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DFC895-0ECD-4072-997E-F3A59CC14F1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F69A28AD-D406-4051-AD13-EBD93BC40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A540C2D9-800F-4557-BB59-BAC690BE7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7">
            <a:extLst>
              <a:ext uri="{FF2B5EF4-FFF2-40B4-BE49-F238E27FC236}">
                <a16:creationId xmlns:a16="http://schemas.microsoft.com/office/drawing/2014/main" id="{B263E235-1DC3-4887-9D14-D17D8F3DAE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8B8BDC-D524-4760-AE3A-43A3301B08C2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CDB40DBF-3F16-4CAC-94DB-F869EEF7E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FE4675B-D8D0-47DE-B2F2-C9C2705C8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2098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7">
            <a:extLst>
              <a:ext uri="{FF2B5EF4-FFF2-40B4-BE49-F238E27FC236}">
                <a16:creationId xmlns:a16="http://schemas.microsoft.com/office/drawing/2014/main" id="{B263E235-1DC3-4887-9D14-D17D8F3DAE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8B8BDC-D524-4760-AE3A-43A3301B08C2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CDB40DBF-3F16-4CAC-94DB-F869EEF7E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FE4675B-D8D0-47DE-B2F2-C9C2705C8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555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>
            <a:extLst>
              <a:ext uri="{FF2B5EF4-FFF2-40B4-BE49-F238E27FC236}">
                <a16:creationId xmlns:a16="http://schemas.microsoft.com/office/drawing/2014/main" id="{E636D1CB-9CB4-47F0-BA03-AA828BB6A8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DFC895-0ECD-4072-997E-F3A59CC14F1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F69A28AD-D406-4051-AD13-EBD93BC40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A540C2D9-800F-4557-BB59-BAC690BE7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7533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7">
            <a:extLst>
              <a:ext uri="{FF2B5EF4-FFF2-40B4-BE49-F238E27FC236}">
                <a16:creationId xmlns:a16="http://schemas.microsoft.com/office/drawing/2014/main" id="{59ADFCE9-1CB9-43C7-96BE-10265CB3C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3492A4-867C-476E-BEC5-8F6214D636E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9FCB70D8-5C8D-4CC0-A058-3B1F2E937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3947E41-ED5D-4B08-8110-9AAF75C52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7">
            <a:extLst>
              <a:ext uri="{FF2B5EF4-FFF2-40B4-BE49-F238E27FC236}">
                <a16:creationId xmlns:a16="http://schemas.microsoft.com/office/drawing/2014/main" id="{59ADFCE9-1CB9-43C7-96BE-10265CB3C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3492A4-867C-476E-BEC5-8F6214D636E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9FCB70D8-5C8D-4CC0-A058-3B1F2E937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3947E41-ED5D-4B08-8110-9AAF75C52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66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7">
            <a:extLst>
              <a:ext uri="{FF2B5EF4-FFF2-40B4-BE49-F238E27FC236}">
                <a16:creationId xmlns:a16="http://schemas.microsoft.com/office/drawing/2014/main" id="{C6C63674-F917-4ECC-B261-82885DACC7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812F4-0B27-4930-830A-9821CD4E12F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667662CD-2ABD-47ED-B626-21BF49826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2BB27D3-0617-4615-A871-50398200E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7">
            <a:extLst>
              <a:ext uri="{FF2B5EF4-FFF2-40B4-BE49-F238E27FC236}">
                <a16:creationId xmlns:a16="http://schemas.microsoft.com/office/drawing/2014/main" id="{52C26334-690C-45B3-BA79-BAA685198A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D92C61-6AB2-4299-B71A-B8C3DC8F0B6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03F5B00-19E2-4865-8357-5D937A315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37F293A5-D994-48CB-8584-25C6C5040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7">
            <a:extLst>
              <a:ext uri="{FF2B5EF4-FFF2-40B4-BE49-F238E27FC236}">
                <a16:creationId xmlns:a16="http://schemas.microsoft.com/office/drawing/2014/main" id="{51842D63-8F9C-48EE-B94A-971177268C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C9672-3C65-4F73-83E5-5499E2B9134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8CF8840F-FBFF-4CA9-A3E7-36F4C82FA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7590E0B-274D-42B2-B206-49D560066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>
            <a:extLst>
              <a:ext uri="{FF2B5EF4-FFF2-40B4-BE49-F238E27FC236}">
                <a16:creationId xmlns:a16="http://schemas.microsoft.com/office/drawing/2014/main" id="{E929D746-E972-4949-AD80-3CB819FCD9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833800-F038-43C7-BA96-2FA4ABABD969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AD9875CF-1382-444D-A682-CE84931B8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54BF9F1-A137-4A1E-94A4-621231AB9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>
            <a:extLst>
              <a:ext uri="{FF2B5EF4-FFF2-40B4-BE49-F238E27FC236}">
                <a16:creationId xmlns:a16="http://schemas.microsoft.com/office/drawing/2014/main" id="{5B3DFC7D-4BD0-4B19-B0E0-F0A851D592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FECF5-130E-44F6-8A23-B7E03D3EA7AE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9B9002C7-DB79-45B4-9AB8-BE7CDBC98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D5B170A-0C64-449B-B636-78541D51E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7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7">
            <a:extLst>
              <a:ext uri="{FF2B5EF4-FFF2-40B4-BE49-F238E27FC236}">
                <a16:creationId xmlns:a16="http://schemas.microsoft.com/office/drawing/2014/main" id="{20E1CF38-C3C1-416D-A2B0-E7615ECA65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017F24-FB53-473A-B41B-6DDF67B68A0E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6F868DB6-B752-4BC0-B2BA-5306052EA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F7B0D93-EBAC-4B7A-8006-218C47DA7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7">
            <a:extLst>
              <a:ext uri="{FF2B5EF4-FFF2-40B4-BE49-F238E27FC236}">
                <a16:creationId xmlns:a16="http://schemas.microsoft.com/office/drawing/2014/main" id="{D4EB9CB3-19C8-4703-A13D-4C71B4737D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E6E308-E745-4655-916D-8562E29A69CA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DC20DF62-0A59-491D-BF2B-F4D35C7A5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075EA5E8-3246-4A55-83CD-55CAFE947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7">
            <a:extLst>
              <a:ext uri="{FF2B5EF4-FFF2-40B4-BE49-F238E27FC236}">
                <a16:creationId xmlns:a16="http://schemas.microsoft.com/office/drawing/2014/main" id="{4BE755F6-A260-4C48-95E9-11F997046E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AF680E-15C9-4895-B337-69AAA1A94BCD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DFD29FC3-985E-4103-9AF5-1F87E5C25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1F9EFEE3-AC3A-46B0-88DB-D4836BD2C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7">
            <a:extLst>
              <a:ext uri="{FF2B5EF4-FFF2-40B4-BE49-F238E27FC236}">
                <a16:creationId xmlns:a16="http://schemas.microsoft.com/office/drawing/2014/main" id="{10E1C9D8-55B9-4D38-B2EB-EB6F667656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86F827-3709-40D6-A49B-E24233439249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F064796C-F953-490D-874F-C1945600F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3F8B23E-63FC-458C-A86C-F5F716401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7">
            <a:extLst>
              <a:ext uri="{FF2B5EF4-FFF2-40B4-BE49-F238E27FC236}">
                <a16:creationId xmlns:a16="http://schemas.microsoft.com/office/drawing/2014/main" id="{460AD644-74D9-48F8-9C88-103508199B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65A03A-BA86-4192-A505-3E190F9DCE61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C8789B65-198B-4B5D-8E85-8DB232158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2BD8F59-663A-4688-877C-A5E99CE1A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7">
            <a:extLst>
              <a:ext uri="{FF2B5EF4-FFF2-40B4-BE49-F238E27FC236}">
                <a16:creationId xmlns:a16="http://schemas.microsoft.com/office/drawing/2014/main" id="{6072D40D-7E7C-4259-A035-7D56A49284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E1BFC0-9EBC-4C4F-8EBD-749B79F6CB3D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A56096EA-E8FB-443F-A267-81FF1C5C4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1F083ED1-BB50-42A9-99A5-C83B01E31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7">
            <a:extLst>
              <a:ext uri="{FF2B5EF4-FFF2-40B4-BE49-F238E27FC236}">
                <a16:creationId xmlns:a16="http://schemas.microsoft.com/office/drawing/2014/main" id="{00CDCC3F-D6F3-4CC7-A24C-1C85FCAA07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A2372B-8C3E-49AC-98A9-907A7873291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80C4ED05-319B-4E6F-8BE5-4B1755EB8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70236AD-4A93-4A3C-84C8-8EC308CA3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7">
            <a:extLst>
              <a:ext uri="{FF2B5EF4-FFF2-40B4-BE49-F238E27FC236}">
                <a16:creationId xmlns:a16="http://schemas.microsoft.com/office/drawing/2014/main" id="{86C8CB2B-27C6-44B1-BC73-673456B794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796379-ED30-4379-9752-F3B9569D46BE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33BB48C4-7A42-490D-A018-39AF48C58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562A380F-3AA1-461A-A481-90B2F01D7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7">
            <a:extLst>
              <a:ext uri="{FF2B5EF4-FFF2-40B4-BE49-F238E27FC236}">
                <a16:creationId xmlns:a16="http://schemas.microsoft.com/office/drawing/2014/main" id="{9B73A997-2F86-4359-821D-FC7624614D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43096-1A17-4369-8120-100B25F60299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0F0DC56A-72C2-43C4-92DF-3BE40CE49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BD59F285-310C-479B-B6BE-68A067842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7">
            <a:extLst>
              <a:ext uri="{FF2B5EF4-FFF2-40B4-BE49-F238E27FC236}">
                <a16:creationId xmlns:a16="http://schemas.microsoft.com/office/drawing/2014/main" id="{4DB0DBB4-4727-4C8B-BB2F-1814FC2EB8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7E56ED-8868-451B-82B8-21A6462D7DB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6EAF1327-F665-4CB2-AD8B-ED6D881D4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0A957816-81CB-4DC1-98C7-AE30EACD2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>
            <a:extLst>
              <a:ext uri="{FF2B5EF4-FFF2-40B4-BE49-F238E27FC236}">
                <a16:creationId xmlns:a16="http://schemas.microsoft.com/office/drawing/2014/main" id="{D1204F4C-97FD-4832-A92A-0DC6526072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F68CAC-795A-45C6-A38B-F3C08ED0895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2BC62C8C-20AA-429B-8F15-68FD23A9D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66BB499-3F91-4510-862C-0F4E3E406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7">
            <a:extLst>
              <a:ext uri="{FF2B5EF4-FFF2-40B4-BE49-F238E27FC236}">
                <a16:creationId xmlns:a16="http://schemas.microsoft.com/office/drawing/2014/main" id="{B876AB45-AC69-4A9D-9F43-4543373C89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3C23E5-7056-4EE0-AE2D-13396AEAF5BD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74075C8F-E1B1-4965-A0CC-FF2C446D5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83411500-2B52-49DC-AC3C-1F032E810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7">
            <a:extLst>
              <a:ext uri="{FF2B5EF4-FFF2-40B4-BE49-F238E27FC236}">
                <a16:creationId xmlns:a16="http://schemas.microsoft.com/office/drawing/2014/main" id="{BF5408B4-F92F-4237-B7C3-3DDD1E616B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CABD63-7E45-402E-8F7E-6472E313664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/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8E1B76E2-BD58-45DC-BE6B-3CE73E12F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AEEA8E8C-4CF9-4DD4-A972-6F41ED3FC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7">
            <a:extLst>
              <a:ext uri="{FF2B5EF4-FFF2-40B4-BE49-F238E27FC236}">
                <a16:creationId xmlns:a16="http://schemas.microsoft.com/office/drawing/2014/main" id="{38357B53-B3B1-434F-A230-814B237C32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217FF1-260E-41F3-AF5F-8D94D368D2A6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/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FF8C5767-164F-4B84-87CE-27B84DDDA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2AA0CB91-EF78-43B0-B86C-EE8307905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7">
            <a:extLst>
              <a:ext uri="{FF2B5EF4-FFF2-40B4-BE49-F238E27FC236}">
                <a16:creationId xmlns:a16="http://schemas.microsoft.com/office/drawing/2014/main" id="{DB744E69-14AD-49A0-8BC7-9BF82893D9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8300B4-2D27-497C-99D1-71CB9C60A61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50AAE39B-909C-4CB6-BC38-05D06D218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A1A6117C-C1AA-471B-9376-8BF182431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7">
            <a:extLst>
              <a:ext uri="{FF2B5EF4-FFF2-40B4-BE49-F238E27FC236}">
                <a16:creationId xmlns:a16="http://schemas.microsoft.com/office/drawing/2014/main" id="{CC46185E-03D4-4DA0-81D6-4DD4449766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6642AE-67D4-4E90-BA8C-9F738FF3268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046E66CB-D879-4FD9-9172-FD9FB358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C6BD8197-38E3-405F-8D4D-3397254B8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7">
            <a:extLst>
              <a:ext uri="{FF2B5EF4-FFF2-40B4-BE49-F238E27FC236}">
                <a16:creationId xmlns:a16="http://schemas.microsoft.com/office/drawing/2014/main" id="{CC46185E-03D4-4DA0-81D6-4DD4449766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6642AE-67D4-4E90-BA8C-9F738FF3268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uk-UA" altLang="ru-RU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046E66CB-D879-4FD9-9172-FD9FB358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C6BD8197-38E3-405F-8D4D-3397254B8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7261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7">
            <a:extLst>
              <a:ext uri="{FF2B5EF4-FFF2-40B4-BE49-F238E27FC236}">
                <a16:creationId xmlns:a16="http://schemas.microsoft.com/office/drawing/2014/main" id="{CC46185E-03D4-4DA0-81D6-4DD4449766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6642AE-67D4-4E90-BA8C-9F738FF3268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uk-UA" altLang="ru-RU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046E66CB-D879-4FD9-9172-FD9FB358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C6BD8197-38E3-405F-8D4D-3397254B8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228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>
            <a:extLst>
              <a:ext uri="{FF2B5EF4-FFF2-40B4-BE49-F238E27FC236}">
                <a16:creationId xmlns:a16="http://schemas.microsoft.com/office/drawing/2014/main" id="{0A232E8E-674D-424A-A92F-09A0DF7E47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DB2AB9-8BCF-4A43-8B2D-930F27E3E1F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45E0251-EC3C-4149-98C6-554C1E3EC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BA7723B-8481-44AD-9867-56A119A43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>
            <a:extLst>
              <a:ext uri="{FF2B5EF4-FFF2-40B4-BE49-F238E27FC236}">
                <a16:creationId xmlns:a16="http://schemas.microsoft.com/office/drawing/2014/main" id="{90B1DC99-2A1A-4449-94B3-8A6C034DFB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E31686-5281-44FC-8FD4-7A05B79BE3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4A96895D-92CC-4750-B100-7C947001C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BF57A62F-03DD-4DA5-A250-9720A9D3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>
            <a:extLst>
              <a:ext uri="{FF2B5EF4-FFF2-40B4-BE49-F238E27FC236}">
                <a16:creationId xmlns:a16="http://schemas.microsoft.com/office/drawing/2014/main" id="{3EFA556F-1F50-4DE2-831F-38A07DB886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FA2361-A400-4250-828D-FB84EA093751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F304BB1-16C9-49ED-B78C-41EA34B5B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644F02E8-B7AE-4CD8-AF96-3CA2AFDB6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>
            <a:extLst>
              <a:ext uri="{FF2B5EF4-FFF2-40B4-BE49-F238E27FC236}">
                <a16:creationId xmlns:a16="http://schemas.microsoft.com/office/drawing/2014/main" id="{1254C634-FC3E-4729-813E-CF830ECB33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01F501-BE92-4B6B-83E7-7CBA0FBE5E7D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B12CB26-BCA7-4584-86E2-7B6EDA517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26B525C-FAD4-4EC6-B816-7972F119D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>
            <a:extLst>
              <a:ext uri="{FF2B5EF4-FFF2-40B4-BE49-F238E27FC236}">
                <a16:creationId xmlns:a16="http://schemas.microsoft.com/office/drawing/2014/main" id="{E06B622D-68B1-4E37-9902-7E1D573A9E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68438A-B131-4EFF-98B4-3EC27040049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CFF6ED7-3497-4A65-843B-FB9A59BA5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A9EB0D6-2244-41B2-9421-EA84FECAA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33CC6-962B-4891-944C-ECD83B4F2E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CB244-CE1F-4B8C-B26A-1B6C0C2ACC8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D57D5-5C7D-4E6F-AFC3-7E64D3EF3F0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EE3FF-7525-42B7-BD7D-67A261862BA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8613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551D7-90CB-45EE-89F3-C8730ED9DD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2FDCD-A825-487E-8EC5-2976EA2B21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CDE99-35E0-4D47-B9A5-842A37E40A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71C7D-E402-4649-BDAD-755E0A0298F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2207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02400" y="609600"/>
            <a:ext cx="1938338" cy="54689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4200" cy="54689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A60F7-53AD-4301-975D-CF9F43C276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81C18-C302-4D8B-B213-B164BE79FAB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D6F80-2BE4-4722-8C1B-8C3EF67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A6C24-DF68-4AA8-BFE7-DDA72F97B3C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394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AF546-042B-4399-A8FE-9B5000E19F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48A2-0CCB-40AC-93E9-2EBF71E563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457A3-2D42-4CB3-95EC-D7F2DE78F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062FA-D17E-402F-B38C-0D2C579A4AA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89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88385-2F61-4DCA-9ECF-5F06369D963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20944-4B32-45B9-A8CC-80F6D8C9547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0E058-C57B-4226-89EB-7683AA3D40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D90E-859E-413F-8A77-5EF9547F3F4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1588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0475" cy="4097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8675" y="1981200"/>
            <a:ext cx="3802063" cy="4097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005D31-087F-4423-B7F8-5D205283E8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E961A7-9A08-40D4-8491-1E3089EA98C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AAC489-0B7C-4D91-BFAC-BC7294354F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BDE4-2AD4-4C5F-B10C-3904826AD89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793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436351-2565-4B44-BC69-4FE9D09BE07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459CC8-6B4E-4C2B-B235-0B6B0A31F67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CF87FD8-05B7-4349-AAB6-8770D59F319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BFC1-B390-4322-B8EE-E74925911C8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370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8E63FE7-85D9-483F-8A37-A2CC06E1A9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6A22C7-E95C-4C15-8C0D-760E61BA4F7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B64EF4-0667-4037-8A68-287708F9A12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69B27-CEB2-4902-8E99-900F787500AA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5410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2347EFD-19AF-4A2C-AE97-20838ACD5E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E49FEA-CEBF-4052-BA74-0932B1BA824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B0385A-49A5-4673-A943-1E9911F6F5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98D8-5C92-40BB-9E14-5FEE12B005C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72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34B47E-097F-4EEF-AF42-D535E7AE44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D9FB6E-AF1D-49F5-9B72-36D838D753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E494D2-CC25-4EB2-A70C-C64631F8FAC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2E55E-1903-47EC-9E05-146C4EEA3E6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52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132FDB-957F-46B1-AB47-D2D5ADBC82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FA606A-813E-4632-A062-C0C3D78103A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5D496B-25BC-4D9F-9CF4-72FE8D99E1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BC92-0BA2-43B1-94C2-AA3CC0A99DE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935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834053E-C671-46B1-8BBE-0F5315FB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54938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F5233FA-1986-432C-8B9D-E106D3C36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493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D8EB4CD-F6C3-4181-BB22-47ECA955789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875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32776D-AF14-434B-8B88-067D526E55C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81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BEECD-72B5-47F0-BA26-5B0F0DB228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7538" cy="439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225825B-B564-49FA-AA8D-0191825D06E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890CE136-A07F-4862-8BE9-F8BD8227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71701"/>
            <a:ext cx="9144000" cy="27701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4400" b="1" dirty="0">
                <a:solidFill>
                  <a:schemeClr val="accent6"/>
                </a:solidFill>
                <a:latin typeface="Tahoma" panose="020B0604030504040204" pitchFamily="34" charset="0"/>
              </a:rPr>
              <a:t>Середовища</a:t>
            </a:r>
            <a:r>
              <a:rPr lang="uk-UA" altLang="ru-RU" sz="4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4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MS Excel Pivot  </a:t>
            </a:r>
            <a:r>
              <a:rPr lang="uk-UA" altLang="ru-RU" sz="4400" b="1" dirty="0">
                <a:solidFill>
                  <a:schemeClr val="accent6"/>
                </a:solidFill>
                <a:latin typeface="Tahoma" panose="020B0604030504040204" pitchFamily="34" charset="0"/>
              </a:rPr>
              <a:t>і</a:t>
            </a:r>
            <a:r>
              <a:rPr lang="uk-UA" altLang="ru-RU" sz="4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4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MS Power BI</a:t>
            </a:r>
            <a:r>
              <a:rPr lang="uk-UA" altLang="ru-RU" sz="4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uk-UA" altLang="ru-RU" sz="4400" b="1" dirty="0">
                <a:solidFill>
                  <a:schemeClr val="accent6"/>
                </a:solidFill>
                <a:latin typeface="Tahoma" panose="020B0604030504040204" pitchFamily="34" charset="0"/>
              </a:rPr>
              <a:t>та окремі </a:t>
            </a:r>
            <a:r>
              <a:rPr lang="uk-UA" altLang="ru-RU" sz="4400" b="1">
                <a:solidFill>
                  <a:schemeClr val="accent6"/>
                </a:solidFill>
                <a:latin typeface="Tahoma" panose="020B0604030504040204" pitchFamily="34" charset="0"/>
              </a:rPr>
              <a:t>задачі бізнес-аналітики </a:t>
            </a:r>
            <a:endParaRPr lang="en-US" altLang="ru-RU" sz="4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pic>
        <p:nvPicPr>
          <p:cNvPr id="3076" name="Рисунок 3">
            <a:extLst>
              <a:ext uri="{FF2B5EF4-FFF2-40B4-BE49-F238E27FC236}">
                <a16:creationId xmlns:a16="http://schemas.microsoft.com/office/drawing/2014/main" id="{5ACE24A2-7BA9-4565-80F0-2CD385171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6300"/>
            <a:ext cx="3708400" cy="2136775"/>
          </a:xfrm>
          <a:prstGeom prst="rect">
            <a:avLst/>
          </a:prstGeom>
          <a:solidFill>
            <a:srgbClr val="CCFFFF"/>
          </a:solidFill>
          <a:ln w="50800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5" name="TextBox 21">
            <a:extLst>
              <a:ext uri="{FF2B5EF4-FFF2-40B4-BE49-F238E27FC236}">
                <a16:creationId xmlns:a16="http://schemas.microsoft.com/office/drawing/2014/main" id="{EA0338A3-EAA9-46A9-8F46-456005D5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533" y="984349"/>
            <a:ext cx="2439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1800" b="1" i="1">
                <a:solidFill>
                  <a:schemeClr val="tx2"/>
                </a:solidFill>
                <a:latin typeface="Tahoma" panose="020B0604030504040204" pitchFamily="34" charset="0"/>
              </a:rPr>
              <a:t>Self Service BI</a:t>
            </a:r>
            <a:endParaRPr lang="uk-UA" altLang="uk-UA" sz="1800" b="1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54BD9-FCE2-46DA-BA95-31EF40322F7B}"/>
              </a:ext>
            </a:extLst>
          </p:cNvPr>
          <p:cNvSpPr txBox="1"/>
          <p:nvPr/>
        </p:nvSpPr>
        <p:spPr>
          <a:xfrm>
            <a:off x="251520" y="836712"/>
            <a:ext cx="6711950" cy="83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16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Power BI</a:t>
            </a:r>
            <a:endParaRPr lang="uk-UA" sz="16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6B850-3063-49B4-8578-A9B58A042BBA}"/>
              </a:ext>
            </a:extLst>
          </p:cNvPr>
          <p:cNvSpPr txBox="1"/>
          <p:nvPr/>
        </p:nvSpPr>
        <p:spPr>
          <a:xfrm>
            <a:off x="4907658" y="1003399"/>
            <a:ext cx="1584325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View</a:t>
            </a:r>
            <a:endParaRPr lang="uk-UA" sz="160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50">
            <a:extLst>
              <a:ext uri="{FF2B5EF4-FFF2-40B4-BE49-F238E27FC236}">
                <a16:creationId xmlns:a16="http://schemas.microsoft.com/office/drawing/2014/main" id="{B21CAAD4-94E5-42E9-AE8C-DC0FD6DF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5" y="1014512"/>
            <a:ext cx="303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51">
            <a:extLst>
              <a:ext uri="{FF2B5EF4-FFF2-40B4-BE49-F238E27FC236}">
                <a16:creationId xmlns:a16="http://schemas.microsoft.com/office/drawing/2014/main" id="{62AD8645-5747-460B-B1A8-4DC09C6C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58" y="1014512"/>
            <a:ext cx="30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B8FEE-42D0-45DF-B5ED-C5B061426DAF}"/>
              </a:ext>
            </a:extLst>
          </p:cNvPr>
          <p:cNvSpPr txBox="1"/>
          <p:nvPr/>
        </p:nvSpPr>
        <p:spPr>
          <a:xfrm>
            <a:off x="3067745" y="1003399"/>
            <a:ext cx="1449388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Pivot</a:t>
            </a:r>
            <a:endParaRPr lang="uk-UA" sz="16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48582-43C0-46A5-AC50-E10D5A9DADC0}"/>
              </a:ext>
            </a:extLst>
          </p:cNvPr>
          <p:cNvSpPr txBox="1"/>
          <p:nvPr/>
        </p:nvSpPr>
        <p:spPr>
          <a:xfrm>
            <a:off x="1081783" y="1003399"/>
            <a:ext cx="1628775" cy="338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Query</a:t>
            </a:r>
            <a:endParaRPr lang="uk-UA" sz="16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5D7FA9DD-ABA5-4E8A-BF66-E0C3A8D4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Завантаження таблиці у модель (</a:t>
            </a: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Power Pivot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)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.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 01_Load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C77CF2A4-3B3B-4046-8279-217D7913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9460" name="Рисунок 6">
            <a:extLst>
              <a:ext uri="{FF2B5EF4-FFF2-40B4-BE49-F238E27FC236}">
                <a16:creationId xmlns:a16="http://schemas.microsoft.com/office/drawing/2014/main" id="{51CB26C1-C63C-4A6B-90E3-362B77E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7">
            <a:extLst>
              <a:ext uri="{FF2B5EF4-FFF2-40B4-BE49-F238E27FC236}">
                <a16:creationId xmlns:a16="http://schemas.microsoft.com/office/drawing/2014/main" id="{9A79E3F7-3E30-4AFE-97F8-4123C3A9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5025"/>
            <a:ext cx="1116013" cy="5524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8B5CC03B-D9C6-4528-8BDB-91AB2FF1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519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Редагування (форматування) колонок. Фільтри.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02_Delete_0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3D0240B0-2B23-4194-AD70-6BA396073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1508" name="Рисунок 4">
            <a:extLst>
              <a:ext uri="{FF2B5EF4-FFF2-40B4-BE49-F238E27FC236}">
                <a16:creationId xmlns:a16="http://schemas.microsoft.com/office/drawing/2014/main" id="{88BA9E96-057D-4707-B737-1584E15A1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054225"/>
            <a:ext cx="9144000" cy="4794250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Рисунок 2">
            <a:extLst>
              <a:ext uri="{FF2B5EF4-FFF2-40B4-BE49-F238E27FC236}">
                <a16:creationId xmlns:a16="http://schemas.microsoft.com/office/drawing/2014/main" id="{A9201D07-224D-43F5-9736-4DBB79C3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0413"/>
            <a:ext cx="1638300" cy="2343150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Rectangle 7">
            <a:extLst>
              <a:ext uri="{FF2B5EF4-FFF2-40B4-BE49-F238E27FC236}">
                <a16:creationId xmlns:a16="http://schemas.microsoft.com/office/drawing/2014/main" id="{A94BBDEE-3B81-4153-94D3-A2C419A6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011238"/>
            <a:ext cx="1638300" cy="2111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DE22626-603C-47B7-A5E9-DF0F2219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351088"/>
            <a:ext cx="808037" cy="3571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77A30C44-04D5-4C7A-8D0E-52482295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711450"/>
            <a:ext cx="2089150" cy="7175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7C0C6E41-1131-4320-B587-6E515388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76650"/>
            <a:ext cx="2160588" cy="21701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3">
            <a:extLst>
              <a:ext uri="{FF2B5EF4-FFF2-40B4-BE49-F238E27FC236}">
                <a16:creationId xmlns:a16="http://schemas.microsoft.com/office/drawing/2014/main" id="{9F0C175D-CB41-45B2-8F96-2AF45BB93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3555" name="Рисунок 2">
            <a:extLst>
              <a:ext uri="{FF2B5EF4-FFF2-40B4-BE49-F238E27FC236}">
                <a16:creationId xmlns:a16="http://schemas.microsoft.com/office/drawing/2014/main" id="{377058FE-2F3E-49FC-9B76-5DDE129A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463"/>
            <a:ext cx="6732588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7">
            <a:extLst>
              <a:ext uri="{FF2B5EF4-FFF2-40B4-BE49-F238E27FC236}">
                <a16:creationId xmlns:a16="http://schemas.microsoft.com/office/drawing/2014/main" id="{3FB9293A-2318-463C-BB3D-976E50FD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122613"/>
            <a:ext cx="2016125" cy="10810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150857-5CC6-46B1-BA85-89C43BBC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519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Редагування (форматування) колонок. Фільтри.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02_Delete_0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>
            <a:extLst>
              <a:ext uri="{FF2B5EF4-FFF2-40B4-BE49-F238E27FC236}">
                <a16:creationId xmlns:a16="http://schemas.microsoft.com/office/drawing/2014/main" id="{0342E27C-954A-4428-A9CF-E805A76FC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5603" name="Рисунок 2">
            <a:extLst>
              <a:ext uri="{FF2B5EF4-FFF2-40B4-BE49-F238E27FC236}">
                <a16:creationId xmlns:a16="http://schemas.microsoft.com/office/drawing/2014/main" id="{67B5B34A-CBC6-498B-BC37-8CBE2EB2C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463"/>
            <a:ext cx="6732588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7">
            <a:extLst>
              <a:ext uri="{FF2B5EF4-FFF2-40B4-BE49-F238E27FC236}">
                <a16:creationId xmlns:a16="http://schemas.microsoft.com/office/drawing/2014/main" id="{A36B7C6F-5EB0-4493-8BA7-BE79AF7F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01988"/>
            <a:ext cx="2016125" cy="10017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1D3151-A15E-4BBD-9424-71B3CE41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519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Редагування (форматування) колонок. Фільтри.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02_Delete_0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pic>
        <p:nvPicPr>
          <p:cNvPr id="25606" name="Рисунок 3">
            <a:extLst>
              <a:ext uri="{FF2B5EF4-FFF2-40B4-BE49-F238E27FC236}">
                <a16:creationId xmlns:a16="http://schemas.microsoft.com/office/drawing/2014/main" id="{51F53F1F-3897-49D5-83AD-BFD651434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2898775"/>
            <a:ext cx="2800350" cy="3124200"/>
          </a:xfrm>
          <a:prstGeom prst="rect">
            <a:avLst/>
          </a:prstGeom>
          <a:noFill/>
          <a:ln w="508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Rectangle 7">
            <a:extLst>
              <a:ext uri="{FF2B5EF4-FFF2-40B4-BE49-F238E27FC236}">
                <a16:creationId xmlns:a16="http://schemas.microsoft.com/office/drawing/2014/main" id="{62A45321-8793-4CF1-9C47-427B7E68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73375"/>
            <a:ext cx="360363" cy="312738"/>
          </a:xfrm>
          <a:prstGeom prst="rect">
            <a:avLst/>
          </a:prstGeom>
          <a:noFill/>
          <a:ln w="635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1F832CCB-2043-42DE-A1DE-92D6F141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Обчислювальна колонка.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03_CalcColumn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BC766CC7-60C8-4A3B-9E88-B76ADC5FF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7652" name="Рисунок 6">
            <a:extLst>
              <a:ext uri="{FF2B5EF4-FFF2-40B4-BE49-F238E27FC236}">
                <a16:creationId xmlns:a16="http://schemas.microsoft.com/office/drawing/2014/main" id="{56EE638A-DD9C-421A-8AF1-8797BF55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6156325" cy="4341813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Рисунок 8">
            <a:extLst>
              <a:ext uri="{FF2B5EF4-FFF2-40B4-BE49-F238E27FC236}">
                <a16:creationId xmlns:a16="http://schemas.microsoft.com/office/drawing/2014/main" id="{3B6832B4-C69F-4DA5-B8C2-82DC3EFA5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4679950" cy="3763963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Рисунок 12">
            <a:extLst>
              <a:ext uri="{FF2B5EF4-FFF2-40B4-BE49-F238E27FC236}">
                <a16:creationId xmlns:a16="http://schemas.microsoft.com/office/drawing/2014/main" id="{3421A8DB-C1F6-4EB5-8574-5ADC75AB1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5105400" cy="4267200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EA8F3443-56FC-4E1A-BFC0-2F9F72EE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1992313"/>
            <a:ext cx="4721225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defRPr/>
            </a:pPr>
            <a:r>
              <a:rPr lang="en-US" sz="20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Expressions </a:t>
            </a:r>
            <a:r>
              <a:rPr lang="en-US" sz="2000" b="1" dirty="0">
                <a:solidFill>
                  <a:srgbClr val="17171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DAX</a:t>
            </a:r>
            <a:r>
              <a:rPr lang="en-US" sz="2000" b="1" dirty="0">
                <a:solidFill>
                  <a:srgbClr val="17171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CE4B667C-BFEC-4133-A99C-83F9E769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100263"/>
            <a:ext cx="215900" cy="3587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2AC51B11-9C73-442C-B2F8-B6B1FA73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149475"/>
            <a:ext cx="1333500" cy="26193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7658" name="Rectangle 7">
            <a:extLst>
              <a:ext uri="{FF2B5EF4-FFF2-40B4-BE49-F238E27FC236}">
                <a16:creationId xmlns:a16="http://schemas.microsoft.com/office/drawing/2014/main" id="{16B4F3E9-B3A6-4D33-9607-0C5C93D2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4192588"/>
            <a:ext cx="1027113" cy="1143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9EC927F3-83D5-49D4-A458-8997C148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Модель. Реляції між таблицями.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04_Relation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42A7D0A9-0C27-44FF-9787-6B260E3B3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9700" name="Рисунок 4">
            <a:extLst>
              <a:ext uri="{FF2B5EF4-FFF2-40B4-BE49-F238E27FC236}">
                <a16:creationId xmlns:a16="http://schemas.microsoft.com/office/drawing/2014/main" id="{D082B097-09F5-415E-BCCB-09659A7C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925"/>
            <a:ext cx="7596188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7">
            <a:extLst>
              <a:ext uri="{FF2B5EF4-FFF2-40B4-BE49-F238E27FC236}">
                <a16:creationId xmlns:a16="http://schemas.microsoft.com/office/drawing/2014/main" id="{48927EF3-13D7-4CAD-B754-F002E411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6210300"/>
            <a:ext cx="431800" cy="647700"/>
          </a:xfrm>
          <a:prstGeom prst="rect">
            <a:avLst/>
          </a:prstGeom>
          <a:noFill/>
          <a:ln w="762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9702" name="Овал 12">
            <a:extLst>
              <a:ext uri="{FF2B5EF4-FFF2-40B4-BE49-F238E27FC236}">
                <a16:creationId xmlns:a16="http://schemas.microsoft.com/office/drawing/2014/main" id="{3380C918-F010-4E1E-8341-8020A4A4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3384550"/>
            <a:ext cx="925513" cy="412750"/>
          </a:xfrm>
          <a:prstGeom prst="ellipse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9703" name="Овал 12">
            <a:extLst>
              <a:ext uri="{FF2B5EF4-FFF2-40B4-BE49-F238E27FC236}">
                <a16:creationId xmlns:a16="http://schemas.microsoft.com/office/drawing/2014/main" id="{E1D6354A-BBA9-4283-8156-40433DB4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3395663"/>
            <a:ext cx="925512" cy="412750"/>
          </a:xfrm>
          <a:prstGeom prst="ellipse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9704" name="Прямая со стрелкой 10">
            <a:extLst>
              <a:ext uri="{FF2B5EF4-FFF2-40B4-BE49-F238E27FC236}">
                <a16:creationId xmlns:a16="http://schemas.microsoft.com/office/drawing/2014/main" id="{75A17233-2AAE-4016-AE32-1BCE7D0FC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3350" y="3662363"/>
            <a:ext cx="2881313" cy="0"/>
          </a:xfrm>
          <a:prstGeom prst="straightConnector1">
            <a:avLst/>
          </a:prstGeom>
          <a:noFill/>
          <a:ln w="889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2F62C35F-8582-4A78-A1BC-C34E17FF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Реляції між таблицями.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04_Relation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683E0627-9B2F-4AFB-818C-37297E218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1748" name="Рисунок 2">
            <a:extLst>
              <a:ext uri="{FF2B5EF4-FFF2-40B4-BE49-F238E27FC236}">
                <a16:creationId xmlns:a16="http://schemas.microsoft.com/office/drawing/2014/main" id="{2C656D62-0CB9-4338-8F66-8FC99F58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550863"/>
            <a:ext cx="8997950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Овал 12">
            <a:extLst>
              <a:ext uri="{FF2B5EF4-FFF2-40B4-BE49-F238E27FC236}">
                <a16:creationId xmlns:a16="http://schemas.microsoft.com/office/drawing/2014/main" id="{B0B99042-E704-4044-A1FD-42740599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078288"/>
            <a:ext cx="2447925" cy="750887"/>
          </a:xfrm>
          <a:prstGeom prst="ellipse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8CC9BD26-F54F-49BD-B58B-7B746608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Обчислювальна колонка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для зв'язаних таблиць.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05_RelationCalcColumn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B2FB03EE-9E89-4107-88B7-EA86335E4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3796" name="Рисунок 2">
            <a:extLst>
              <a:ext uri="{FF2B5EF4-FFF2-40B4-BE49-F238E27FC236}">
                <a16:creationId xmlns:a16="http://schemas.microsoft.com/office/drawing/2014/main" id="{30B83470-E99E-49E3-9211-89981559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706438"/>
            <a:ext cx="8774112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2638057D-3C0D-49ED-B725-6B895590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211388"/>
            <a:ext cx="4721225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defRPr/>
            </a:pPr>
            <a:r>
              <a:rPr lang="en-US" sz="20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Expressions </a:t>
            </a:r>
            <a:r>
              <a:rPr lang="en-US" sz="2000" b="1" dirty="0">
                <a:solidFill>
                  <a:srgbClr val="17171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DAX</a:t>
            </a:r>
            <a:r>
              <a:rPr lang="en-US" sz="2000" b="1" dirty="0">
                <a:solidFill>
                  <a:srgbClr val="17171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EE6CDBF3-72B2-4989-A414-2EED84DF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713038"/>
            <a:ext cx="4392612" cy="3286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347B40EF-DAA0-4CE4-B80C-1E4F8416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76575"/>
            <a:ext cx="1008063" cy="15763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>
            <a:extLst>
              <a:ext uri="{FF2B5EF4-FFF2-40B4-BE49-F238E27FC236}">
                <a16:creationId xmlns:a16="http://schemas.microsoft.com/office/drawing/2014/main" id="{FD860820-3255-43F2-AC18-ED317F706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5843" name="Рисунок 5">
            <a:extLst>
              <a:ext uri="{FF2B5EF4-FFF2-40B4-BE49-F238E27FC236}">
                <a16:creationId xmlns:a16="http://schemas.microsoft.com/office/drawing/2014/main" id="{44F551B2-33DC-4C73-B648-0DC27F4E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762000"/>
            <a:ext cx="7151688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7">
            <a:extLst>
              <a:ext uri="{FF2B5EF4-FFF2-40B4-BE49-F238E27FC236}">
                <a16:creationId xmlns:a16="http://schemas.microsoft.com/office/drawing/2014/main" id="{310F9234-BCF5-4CB0-9DFD-57F1EE82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492250"/>
            <a:ext cx="1600200" cy="8953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35845" name="Рисунок 4">
            <a:extLst>
              <a:ext uri="{FF2B5EF4-FFF2-40B4-BE49-F238E27FC236}">
                <a16:creationId xmlns:a16="http://schemas.microsoft.com/office/drawing/2014/main" id="{6277E8AA-FCBC-45CC-AEB9-8A7ED770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301875"/>
            <a:ext cx="2905125" cy="153828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Рисунок 2">
            <a:extLst>
              <a:ext uri="{FF2B5EF4-FFF2-40B4-BE49-F238E27FC236}">
                <a16:creationId xmlns:a16="http://schemas.microsoft.com/office/drawing/2014/main" id="{B2DF9A64-F9C9-4056-BDDC-60F8033A2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429000"/>
            <a:ext cx="3743325" cy="211137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E350171-770A-4644-9D4F-798296D7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5193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Форматування. Валюта.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06_Currency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C221F6CB-CEFB-4FBD-B132-025E9E55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48088"/>
            <a:ext cx="3743325" cy="3286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20DCFD05-B004-4107-B70B-6830F8BB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Форматування. Валюта.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06_Currency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Line 3">
            <a:extLst>
              <a:ext uri="{FF2B5EF4-FFF2-40B4-BE49-F238E27FC236}">
                <a16:creationId xmlns:a16="http://schemas.microsoft.com/office/drawing/2014/main" id="{87382607-B988-4287-8281-ECD0810CC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7892" name="Рисунок 6">
            <a:extLst>
              <a:ext uri="{FF2B5EF4-FFF2-40B4-BE49-F238E27FC236}">
                <a16:creationId xmlns:a16="http://schemas.microsoft.com/office/drawing/2014/main" id="{24862142-AB43-4CDC-90D5-16167B9F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84213"/>
            <a:ext cx="73818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7">
            <a:extLst>
              <a:ext uri="{FF2B5EF4-FFF2-40B4-BE49-F238E27FC236}">
                <a16:creationId xmlns:a16="http://schemas.microsoft.com/office/drawing/2014/main" id="{BB74A689-38A2-475B-97C4-AC82C3B9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92488"/>
            <a:ext cx="1247775" cy="11811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900FC548-7E4A-4CC7-84B0-6D85BDC2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Excel </a:t>
            </a:r>
            <a:r>
              <a:rPr lang="en-US" altLang="ru-RU" sz="2400" b="1" i="1">
                <a:solidFill>
                  <a:schemeClr val="accent6"/>
                </a:solidFill>
                <a:latin typeface="Tahoma" panose="020B0604030504040204" pitchFamily="34" charset="0"/>
              </a:rPr>
              <a:t>Power Query - </a:t>
            </a: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Power BI Desktop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36A007B8-E694-4A0B-ABA1-80E11E8C8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124" name="Рисунок 3">
            <a:extLst>
              <a:ext uri="{FF2B5EF4-FFF2-40B4-BE49-F238E27FC236}">
                <a16:creationId xmlns:a16="http://schemas.microsoft.com/office/drawing/2014/main" id="{13239E5A-9F47-47ED-8A39-57BBF724F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5"/>
            <a:ext cx="8736013" cy="291147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Рисунок 5">
            <a:extLst>
              <a:ext uri="{FF2B5EF4-FFF2-40B4-BE49-F238E27FC236}">
                <a16:creationId xmlns:a16="http://schemas.microsoft.com/office/drawing/2014/main" id="{0FE67692-B1AA-455C-9C1B-005D4589F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340100"/>
            <a:ext cx="8797925" cy="3503613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Rectangle 7">
            <a:extLst>
              <a:ext uri="{FF2B5EF4-FFF2-40B4-BE49-F238E27FC236}">
                <a16:creationId xmlns:a16="http://schemas.microsoft.com/office/drawing/2014/main" id="{9D0BF4F3-C14F-4A4B-AC47-3BD0F703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714500"/>
            <a:ext cx="5676900" cy="10668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7CA79DB-4517-4986-8373-2000EF7B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4886325"/>
            <a:ext cx="4044950" cy="4714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4D90F514-8F7B-4E01-AE17-D6B41B9E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856038"/>
            <a:ext cx="1008063" cy="10302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46F5503F-E787-4291-A70B-84F5884D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B7A2BF6B-BEBE-4D06-A634-90F6168FD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E19EF-BAFD-4EF8-A2D8-394BD19D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6" y="-10456"/>
            <a:ext cx="6084342" cy="38340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EE09F-085F-4244-9CE6-1948E4DD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882318"/>
            <a:ext cx="6350066" cy="4001535"/>
          </a:xfrm>
          <a:prstGeom prst="rect">
            <a:avLst/>
          </a:prstGeom>
        </p:spPr>
      </p:pic>
      <p:sp>
        <p:nvSpPr>
          <p:cNvPr id="39944" name="Rectangle 7">
            <a:extLst>
              <a:ext uri="{FF2B5EF4-FFF2-40B4-BE49-F238E27FC236}">
                <a16:creationId xmlns:a16="http://schemas.microsoft.com/office/drawing/2014/main" id="{5AD5E09F-158B-4FC3-B6D1-B44DB5E1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4" y="3616908"/>
            <a:ext cx="1570036" cy="211634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945" name="Rectangle 7">
            <a:extLst>
              <a:ext uri="{FF2B5EF4-FFF2-40B4-BE49-F238E27FC236}">
                <a16:creationId xmlns:a16="http://schemas.microsoft.com/office/drawing/2014/main" id="{6CBA28E1-6D84-43C1-B021-222F7D72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4" y="3616908"/>
            <a:ext cx="1590675" cy="20672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11CC1728-733A-43A3-8D53-E5F8988E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515" y="2444554"/>
            <a:ext cx="1795462" cy="2984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943" name="Rectangle 9">
            <a:extLst>
              <a:ext uri="{FF2B5EF4-FFF2-40B4-BE49-F238E27FC236}">
                <a16:creationId xmlns:a16="http://schemas.microsoft.com/office/drawing/2014/main" id="{DC6822B2-FFA9-4621-9718-AFBDFA9E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2495550"/>
            <a:ext cx="693737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ПКМ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>
            <a:extLst>
              <a:ext uri="{FF2B5EF4-FFF2-40B4-BE49-F238E27FC236}">
                <a16:creationId xmlns:a16="http://schemas.microsoft.com/office/drawing/2014/main" id="{14FD41B3-DBF2-4D5B-8D8B-A8774F8D2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38C189-EE6E-468E-B9C6-933144BD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76C332-4F4C-4803-B106-FA8FEBAB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67488" cy="3875171"/>
          </a:xfrm>
          <a:prstGeom prst="rect">
            <a:avLst/>
          </a:prstGeom>
        </p:spPr>
      </p:pic>
      <p:sp>
        <p:nvSpPr>
          <p:cNvPr id="41990" name="Rectangle 7">
            <a:extLst>
              <a:ext uri="{FF2B5EF4-FFF2-40B4-BE49-F238E27FC236}">
                <a16:creationId xmlns:a16="http://schemas.microsoft.com/office/drawing/2014/main" id="{BBABE54B-32DC-4126-A9B4-642E76FB7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150" y="2539609"/>
            <a:ext cx="1795463" cy="2270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991" name="Rectangle 9">
            <a:extLst>
              <a:ext uri="{FF2B5EF4-FFF2-40B4-BE49-F238E27FC236}">
                <a16:creationId xmlns:a16="http://schemas.microsoft.com/office/drawing/2014/main" id="{DD6F35AB-F525-443C-B6EE-C6D24BF5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96" y="2666557"/>
            <a:ext cx="2664296" cy="3635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altLang="ru-RU" sz="1800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Після перейменування</a:t>
            </a:r>
            <a:endParaRPr lang="en-US" altLang="ru-RU" sz="1800" dirty="0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07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>
            <a:extLst>
              <a:ext uri="{FF2B5EF4-FFF2-40B4-BE49-F238E27FC236}">
                <a16:creationId xmlns:a16="http://schemas.microsoft.com/office/drawing/2014/main" id="{14FD41B3-DBF2-4D5B-8D8B-A8774F8D2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38C189-EE6E-468E-B9C6-933144BD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0BB75C-6328-4EFA-91C7-46EB4F32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64152" cy="3357166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8E59103-E6CA-4C3B-A35F-348F6BBC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268" y="2564904"/>
            <a:ext cx="1795463" cy="2270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B98BE9-3592-4927-B739-474EB747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888" y="2965666"/>
            <a:ext cx="6062112" cy="3866058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3C75F1BC-9E9A-42E9-AB16-7B318FCC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34" y="2334333"/>
            <a:ext cx="693737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ПКМ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FDD2712-C3F0-4117-BE7F-2A2533C8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629" y="4027926"/>
            <a:ext cx="1570036" cy="211634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D24B2AD-5049-41C3-816E-4CEC77C5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152" y="4221088"/>
            <a:ext cx="2871336" cy="2880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87592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46F5503F-E787-4291-A70B-84F5884D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B7A2BF6B-BEBE-4D06-A634-90F6168FD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4143A-8F9E-4920-AB00-D47B420F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" y="747548"/>
            <a:ext cx="8598178" cy="5483412"/>
          </a:xfrm>
          <a:prstGeom prst="rect">
            <a:avLst/>
          </a:prstGeom>
        </p:spPr>
      </p:pic>
      <p:sp>
        <p:nvSpPr>
          <p:cNvPr id="39947" name="Rectangle 7">
            <a:extLst>
              <a:ext uri="{FF2B5EF4-FFF2-40B4-BE49-F238E27FC236}">
                <a16:creationId xmlns:a16="http://schemas.microsoft.com/office/drawing/2014/main" id="{8B980762-B25A-4241-AC86-2B0B3D34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4149080"/>
            <a:ext cx="2527710" cy="1292968"/>
          </a:xfrm>
          <a:prstGeom prst="rect">
            <a:avLst/>
          </a:prstGeom>
          <a:noFill/>
          <a:ln w="1270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18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>
            <a:extLst>
              <a:ext uri="{FF2B5EF4-FFF2-40B4-BE49-F238E27FC236}">
                <a16:creationId xmlns:a16="http://schemas.microsoft.com/office/drawing/2014/main" id="{4F567345-0D89-4DEF-A072-73EC81AC3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4035" name="Рисунок 2">
            <a:extLst>
              <a:ext uri="{FF2B5EF4-FFF2-40B4-BE49-F238E27FC236}">
                <a16:creationId xmlns:a16="http://schemas.microsoft.com/office/drawing/2014/main" id="{B39390BE-6252-4755-B122-3D054206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67437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Рисунок 4">
            <a:extLst>
              <a:ext uri="{FF2B5EF4-FFF2-40B4-BE49-F238E27FC236}">
                <a16:creationId xmlns:a16="http://schemas.microsoft.com/office/drawing/2014/main" id="{F9E6BA8B-053C-4DE6-B5CA-BD1BE24A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82888"/>
            <a:ext cx="7402512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A0A831B-14A2-4064-9217-82C1913C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BD7F7D67-FCAE-45CF-AECD-6838341E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162175"/>
            <a:ext cx="1968500" cy="30003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4039" name="Rectangle 9">
            <a:extLst>
              <a:ext uri="{FF2B5EF4-FFF2-40B4-BE49-F238E27FC236}">
                <a16:creationId xmlns:a16="http://schemas.microsoft.com/office/drawing/2014/main" id="{A9A883E0-0AFD-4B82-9984-F29DA019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2355850"/>
            <a:ext cx="693737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ПКМ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088294F1-7CB9-4B41-B276-54DDE428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5" y="3716338"/>
            <a:ext cx="2238375" cy="19446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4041" name="Rectangle 7">
            <a:extLst>
              <a:ext uri="{FF2B5EF4-FFF2-40B4-BE49-F238E27FC236}">
                <a16:creationId xmlns:a16="http://schemas.microsoft.com/office/drawing/2014/main" id="{B3ACB6FF-B5CE-4838-A2C7-542B6195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965575"/>
            <a:ext cx="3765550" cy="1905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>
            <a:extLst>
              <a:ext uri="{FF2B5EF4-FFF2-40B4-BE49-F238E27FC236}">
                <a16:creationId xmlns:a16="http://schemas.microsoft.com/office/drawing/2014/main" id="{4F567345-0D89-4DEF-A072-73EC81AC3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0A831B-14A2-4064-9217-82C1913C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0"/>
            <a:ext cx="2484437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EB7988-454D-438B-92EE-EE7235E4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50642" cy="5041676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352331D8-F6F3-419F-9D08-66BE19AD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717032"/>
            <a:ext cx="360040" cy="2880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17B6845-46EE-42FF-80DE-6A5E4673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996952"/>
            <a:ext cx="1008112" cy="576064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733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D3F10237-5D5E-4205-9C48-0143EDCC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0"/>
            <a:ext cx="3597275" cy="7635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23FF5A61-95C9-401C-AFB1-4AC43625E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A2039-958F-408A-B9F1-A5F2655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938"/>
            <a:ext cx="5546725" cy="2581276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38FB25-429B-41BA-89B7-6B6EFE6E6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1112838"/>
            <a:ext cx="5543550" cy="25241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24FD93-7489-492E-81C8-30FAB3943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3244850"/>
            <a:ext cx="5019675" cy="181927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54A6D0-36D8-4DE4-ABA4-683C3D3F0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888" y="5064125"/>
            <a:ext cx="4543425" cy="17526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48136" name="Рисунок 13">
            <a:extLst>
              <a:ext uri="{FF2B5EF4-FFF2-40B4-BE49-F238E27FC236}">
                <a16:creationId xmlns:a16="http://schemas.microsoft.com/office/drawing/2014/main" id="{F3DFEDE7-60E7-4D4E-BDE7-6EC04DD45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951038"/>
            <a:ext cx="3205163" cy="958850"/>
          </a:xfrm>
          <a:prstGeom prst="rect">
            <a:avLst/>
          </a:prstGeom>
          <a:noFill/>
          <a:ln w="889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7" name="Rectangle 7">
            <a:extLst>
              <a:ext uri="{FF2B5EF4-FFF2-40B4-BE49-F238E27FC236}">
                <a16:creationId xmlns:a16="http://schemas.microsoft.com/office/drawing/2014/main" id="{0D0B73DC-119B-4974-8608-B33FBB499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03188"/>
            <a:ext cx="3167062" cy="38576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8138" name="Rectangle 7">
            <a:extLst>
              <a:ext uri="{FF2B5EF4-FFF2-40B4-BE49-F238E27FC236}">
                <a16:creationId xmlns:a16="http://schemas.microsoft.com/office/drawing/2014/main" id="{2937A476-180A-4A84-9B75-B05D2A55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422400"/>
            <a:ext cx="3382962" cy="38576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8139" name="Ромб 15">
            <a:extLst>
              <a:ext uri="{FF2B5EF4-FFF2-40B4-BE49-F238E27FC236}">
                <a16:creationId xmlns:a16="http://schemas.microsoft.com/office/drawing/2014/main" id="{10246FF5-03C1-4E34-8FF0-C4DAA160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477838"/>
            <a:ext cx="484187" cy="431800"/>
          </a:xfrm>
          <a:prstGeom prst="diamond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8140" name="Ромб 16">
            <a:extLst>
              <a:ext uri="{FF2B5EF4-FFF2-40B4-BE49-F238E27FC236}">
                <a16:creationId xmlns:a16="http://schemas.microsoft.com/office/drawing/2014/main" id="{4BD66678-9383-475B-8006-FAF7588C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970088"/>
            <a:ext cx="649288" cy="603250"/>
          </a:xfrm>
          <a:prstGeom prst="diamond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8141" name="Rectangle 9">
            <a:extLst>
              <a:ext uri="{FF2B5EF4-FFF2-40B4-BE49-F238E27FC236}">
                <a16:creationId xmlns:a16="http://schemas.microsoft.com/office/drawing/2014/main" id="{A8FC00E8-9324-46E5-B3AE-5BCFF458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673350"/>
            <a:ext cx="809625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142" name="Rectangle 9">
            <a:extLst>
              <a:ext uri="{FF2B5EF4-FFF2-40B4-BE49-F238E27FC236}">
                <a16:creationId xmlns:a16="http://schemas.microsoft.com/office/drawing/2014/main" id="{4C29A79E-830C-4E3F-83B6-F407099E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56088"/>
            <a:ext cx="809625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143" name="Rectangle 9">
            <a:extLst>
              <a:ext uri="{FF2B5EF4-FFF2-40B4-BE49-F238E27FC236}">
                <a16:creationId xmlns:a16="http://schemas.microsoft.com/office/drawing/2014/main" id="{301BBCB7-F615-44A1-A81C-54D5BBCF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15900"/>
            <a:ext cx="811212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">
            <a:extLst>
              <a:ext uri="{FF2B5EF4-FFF2-40B4-BE49-F238E27FC236}">
                <a16:creationId xmlns:a16="http://schemas.microsoft.com/office/drawing/2014/main" id="{A37B09E3-1899-465A-9B95-95C458D36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0179" name="Рисунок 4">
            <a:extLst>
              <a:ext uri="{FF2B5EF4-FFF2-40B4-BE49-F238E27FC236}">
                <a16:creationId xmlns:a16="http://schemas.microsoft.com/office/drawing/2014/main" id="{A705B554-DC72-4087-AA49-1E2A93E20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5981700" cy="2206625"/>
          </a:xfrm>
          <a:prstGeom prst="rect">
            <a:avLst/>
          </a:prstGeom>
          <a:noFill/>
          <a:ln w="508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B5AF83-3137-47B9-BBF5-9BDFF2D8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973138"/>
            <a:ext cx="5981700" cy="237013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50181" name="Рисунок 6">
            <a:extLst>
              <a:ext uri="{FF2B5EF4-FFF2-40B4-BE49-F238E27FC236}">
                <a16:creationId xmlns:a16="http://schemas.microsoft.com/office/drawing/2014/main" id="{7F0C6FFE-F38F-4C7F-ADC6-E16E31031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3292475"/>
            <a:ext cx="4543425" cy="1743075"/>
          </a:xfrm>
          <a:prstGeom prst="rect">
            <a:avLst/>
          </a:prstGeom>
          <a:noFill/>
          <a:ln w="508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Рисунок 14">
            <a:extLst>
              <a:ext uri="{FF2B5EF4-FFF2-40B4-BE49-F238E27FC236}">
                <a16:creationId xmlns:a16="http://schemas.microsoft.com/office/drawing/2014/main" id="{7B1A6F78-E2CC-4F58-84BC-506729A39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65700"/>
            <a:ext cx="5003800" cy="1930400"/>
          </a:xfrm>
          <a:prstGeom prst="rect">
            <a:avLst/>
          </a:prstGeom>
          <a:noFill/>
          <a:ln w="508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040290D-C9B6-4710-9E24-32E2DBFD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0"/>
            <a:ext cx="3597275" cy="7635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50184" name="Ромб 5">
            <a:extLst>
              <a:ext uri="{FF2B5EF4-FFF2-40B4-BE49-F238E27FC236}">
                <a16:creationId xmlns:a16="http://schemas.microsoft.com/office/drawing/2014/main" id="{4BC27815-E6DE-444F-82EE-5CDEB81A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470025"/>
            <a:ext cx="484188" cy="431800"/>
          </a:xfrm>
          <a:prstGeom prst="diamond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CC590506-2975-4797-B5F1-97FCF20C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1208088"/>
            <a:ext cx="811212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186" name="Ромб 19">
            <a:extLst>
              <a:ext uri="{FF2B5EF4-FFF2-40B4-BE49-F238E27FC236}">
                <a16:creationId xmlns:a16="http://schemas.microsoft.com/office/drawing/2014/main" id="{3326E9CA-6F6B-4DF8-B870-8419E3F9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3227388"/>
            <a:ext cx="484187" cy="431800"/>
          </a:xfrm>
          <a:prstGeom prst="diamond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0187" name="Rectangle 9">
            <a:extLst>
              <a:ext uri="{FF2B5EF4-FFF2-40B4-BE49-F238E27FC236}">
                <a16:creationId xmlns:a16="http://schemas.microsoft.com/office/drawing/2014/main" id="{3C8D3743-C155-4A3E-848F-5AF28306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965450"/>
            <a:ext cx="811212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188" name="Rectangle 7">
            <a:extLst>
              <a:ext uri="{FF2B5EF4-FFF2-40B4-BE49-F238E27FC236}">
                <a16:creationId xmlns:a16="http://schemas.microsoft.com/office/drawing/2014/main" id="{2CDA068A-3324-4BFC-BE34-89A025C1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106363"/>
            <a:ext cx="2614612" cy="38576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0189" name="Ромб 18">
            <a:extLst>
              <a:ext uri="{FF2B5EF4-FFF2-40B4-BE49-F238E27FC236}">
                <a16:creationId xmlns:a16="http://schemas.microsoft.com/office/drawing/2014/main" id="{8823730F-92DF-4263-BF50-5A775BA46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481013"/>
            <a:ext cx="400050" cy="433387"/>
          </a:xfrm>
          <a:prstGeom prst="diamond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0190" name="Рисунок 13">
            <a:extLst>
              <a:ext uri="{FF2B5EF4-FFF2-40B4-BE49-F238E27FC236}">
                <a16:creationId xmlns:a16="http://schemas.microsoft.com/office/drawing/2014/main" id="{0DA57F3B-1DA4-4C75-BD58-A144D8F62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651000"/>
            <a:ext cx="3205163" cy="958850"/>
          </a:xfrm>
          <a:prstGeom prst="rect">
            <a:avLst/>
          </a:prstGeom>
          <a:noFill/>
          <a:ln w="889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3">
            <a:extLst>
              <a:ext uri="{FF2B5EF4-FFF2-40B4-BE49-F238E27FC236}">
                <a16:creationId xmlns:a16="http://schemas.microsoft.com/office/drawing/2014/main" id="{A0177290-A4FA-4063-B014-94B1A822A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7CBA6F-F7FE-412B-92D3-BC8F788E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1750"/>
            <a:ext cx="5780088" cy="23177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F486E2-0D3C-40CD-8774-C6470F18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5" y="973138"/>
            <a:ext cx="4681538" cy="167481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CC776A-3F9D-477C-AAE6-341CDAD18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13" y="2679700"/>
            <a:ext cx="6599237" cy="180181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E4FF85-6348-4AF2-9B25-325DAA73A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13" y="4508500"/>
            <a:ext cx="6842125" cy="23463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5A60E71-8528-49AE-AFD6-FA55D3DE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0"/>
            <a:ext cx="3597275" cy="7635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Ієрархія.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07_Hierarchy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52232" name="Ромб 3">
            <a:extLst>
              <a:ext uri="{FF2B5EF4-FFF2-40B4-BE49-F238E27FC236}">
                <a16:creationId xmlns:a16="http://schemas.microsoft.com/office/drawing/2014/main" id="{A1A93E07-214C-47BC-BBA3-81886D1C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923925"/>
            <a:ext cx="485775" cy="431800"/>
          </a:xfrm>
          <a:prstGeom prst="diamond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41FF0121-EDCD-4D22-B9A5-82E93DF8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661988"/>
            <a:ext cx="811212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234" name="Ромб 7">
            <a:extLst>
              <a:ext uri="{FF2B5EF4-FFF2-40B4-BE49-F238E27FC236}">
                <a16:creationId xmlns:a16="http://schemas.microsoft.com/office/drawing/2014/main" id="{162FF279-0AC8-4E99-AF25-4F78C2D4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2668588"/>
            <a:ext cx="485775" cy="431800"/>
          </a:xfrm>
          <a:prstGeom prst="diamond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2235" name="Rectangle 9">
            <a:extLst>
              <a:ext uri="{FF2B5EF4-FFF2-40B4-BE49-F238E27FC236}">
                <a16:creationId xmlns:a16="http://schemas.microsoft.com/office/drawing/2014/main" id="{F4FC0173-215F-4EC5-8196-99F7667C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2406650"/>
            <a:ext cx="811212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Click!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236" name="Rectangle 7">
            <a:extLst>
              <a:ext uri="{FF2B5EF4-FFF2-40B4-BE49-F238E27FC236}">
                <a16:creationId xmlns:a16="http://schemas.microsoft.com/office/drawing/2014/main" id="{7DD4EE66-1AF2-45FC-B13D-CE99421E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87325"/>
            <a:ext cx="2932113" cy="3873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2237" name="Ромб 18">
            <a:extLst>
              <a:ext uri="{FF2B5EF4-FFF2-40B4-BE49-F238E27FC236}">
                <a16:creationId xmlns:a16="http://schemas.microsoft.com/office/drawing/2014/main" id="{FA04A548-9979-459C-83D6-BB61B527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90550"/>
            <a:ext cx="400050" cy="431800"/>
          </a:xfrm>
          <a:prstGeom prst="diamond">
            <a:avLst/>
          </a:prstGeom>
          <a:noFill/>
          <a:ln w="6350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2238" name="Рисунок 13">
            <a:extLst>
              <a:ext uri="{FF2B5EF4-FFF2-40B4-BE49-F238E27FC236}">
                <a16:creationId xmlns:a16="http://schemas.microsoft.com/office/drawing/2014/main" id="{115F5E03-5E7B-4BA0-BB4E-73E662924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1122363"/>
            <a:ext cx="3205163" cy="958850"/>
          </a:xfrm>
          <a:prstGeom prst="rect">
            <a:avLst/>
          </a:prstGeom>
          <a:noFill/>
          <a:ln w="889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15EA47-5A96-42EB-9D4B-F6F5F702B9BC}"/>
              </a:ext>
            </a:extLst>
          </p:cNvPr>
          <p:cNvSpPr txBox="1"/>
          <p:nvPr/>
        </p:nvSpPr>
        <p:spPr>
          <a:xfrm>
            <a:off x="0" y="2887663"/>
            <a:ext cx="90360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ru-RU" sz="40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Unpivot</a:t>
            </a:r>
            <a:endParaRPr lang="uk-UA" altLang="ru-RU" sz="4000" b="1" i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900FC548-7E4A-4CC7-84B0-6D85BDC2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Excel </a:t>
            </a:r>
            <a:r>
              <a:rPr lang="en-US" altLang="ru-RU" sz="2400" b="1" i="1">
                <a:solidFill>
                  <a:schemeClr val="accent6"/>
                </a:solidFill>
                <a:latin typeface="Tahoma" panose="020B0604030504040204" pitchFamily="34" charset="0"/>
              </a:rPr>
              <a:t>Power Query - </a:t>
            </a: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Power BI Desktop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36A007B8-E694-4A0B-ABA1-80E11E8C8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C71E90-A631-4EE3-9D27-937DE4DC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19175"/>
            <a:ext cx="8420100" cy="481965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04B0061-9417-464E-8180-0D5A4B24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12776"/>
            <a:ext cx="5343128" cy="115212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117A73D-77E7-4827-B1CD-B224D486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279527"/>
            <a:ext cx="1008063" cy="4714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242E4A8-3215-4E59-879E-09BF7E77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564904"/>
            <a:ext cx="1872208" cy="108012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8836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3E10EBC-C021-486E-959F-BECD7C5F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Операція </a:t>
            </a:r>
            <a:r>
              <a:rPr lang="ru-RU" altLang="ru-RU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Unpivot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відміна згортання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стовпчиків) </a:t>
            </a:r>
            <a:endParaRPr lang="en-US" altLang="ru-RU" sz="2400" b="1">
              <a:solidFill>
                <a:srgbClr val="2D2DB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323" name="Line 3">
            <a:extLst>
              <a:ext uri="{FF2B5EF4-FFF2-40B4-BE49-F238E27FC236}">
                <a16:creationId xmlns:a16="http://schemas.microsoft.com/office/drawing/2014/main" id="{B07651E7-8F0B-49EE-B2C2-021FEB685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6324" name="Рисунок 2">
            <a:extLst>
              <a:ext uri="{FF2B5EF4-FFF2-40B4-BE49-F238E27FC236}">
                <a16:creationId xmlns:a16="http://schemas.microsoft.com/office/drawing/2014/main" id="{3B6E950F-BEF8-4FE5-BF6B-7266BCD1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75"/>
            <a:ext cx="8277225" cy="60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7">
            <a:extLst>
              <a:ext uri="{FF2B5EF4-FFF2-40B4-BE49-F238E27FC236}">
                <a16:creationId xmlns:a16="http://schemas.microsoft.com/office/drawing/2014/main" id="{758EB335-BE4A-4B9B-94A9-D0BB2CDD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5338"/>
            <a:ext cx="5400675" cy="355600"/>
          </a:xfrm>
          <a:prstGeom prst="rect">
            <a:avLst/>
          </a:prstGeom>
          <a:noFill/>
          <a:ln w="889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" name="Стрелка: изогнутая 4">
            <a:extLst>
              <a:ext uri="{FF2B5EF4-FFF2-40B4-BE49-F238E27FC236}">
                <a16:creationId xmlns:a16="http://schemas.microsoft.com/office/drawing/2014/main" id="{3B502658-E2BD-4DFA-8EE8-C5E02F05ABF7}"/>
              </a:ext>
            </a:extLst>
          </p:cNvPr>
          <p:cNvSpPr/>
          <p:nvPr/>
        </p:nvSpPr>
        <p:spPr bwMode="auto">
          <a:xfrm rot="18288948" flipH="1" flipV="1">
            <a:off x="7400926" y="4821237"/>
            <a:ext cx="576262" cy="576263"/>
          </a:xfrm>
          <a:prstGeom prst="bentArrow">
            <a:avLst>
              <a:gd name="adj1" fmla="val 27062"/>
              <a:gd name="adj2" fmla="val 25992"/>
              <a:gd name="adj3" fmla="val 50000"/>
              <a:gd name="adj4" fmla="val 4375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214D9AA5-DEB6-45D8-832E-85A36366F488}"/>
              </a:ext>
            </a:extLst>
          </p:cNvPr>
          <p:cNvSpPr>
            <a:spLocks noChangeArrowheads="1"/>
          </p:cNvSpPr>
          <p:nvPr/>
        </p:nvSpPr>
        <p:spPr bwMode="auto">
          <a:xfrm rot="1621590">
            <a:off x="2470150" y="3503613"/>
            <a:ext cx="5400675" cy="355600"/>
          </a:xfrm>
          <a:prstGeom prst="rect">
            <a:avLst/>
          </a:prstGeom>
          <a:noFill/>
          <a:ln w="889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6328" name="Рисунок 2">
            <a:extLst>
              <a:ext uri="{FF2B5EF4-FFF2-40B4-BE49-F238E27FC236}">
                <a16:creationId xmlns:a16="http://schemas.microsoft.com/office/drawing/2014/main" id="{7677DA94-47A8-4143-B2F6-85B1B059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4308475"/>
            <a:ext cx="20828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Рисунок 2">
            <a:extLst>
              <a:ext uri="{FF2B5EF4-FFF2-40B4-BE49-F238E27FC236}">
                <a16:creationId xmlns:a16="http://schemas.microsoft.com/office/drawing/2014/main" id="{00D6FDEA-41B5-4672-A09A-3DFF39D7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20988"/>
            <a:ext cx="2232025" cy="4260850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30" name="Rectangle 7">
            <a:extLst>
              <a:ext uri="{FF2B5EF4-FFF2-40B4-BE49-F238E27FC236}">
                <a16:creationId xmlns:a16="http://schemas.microsoft.com/office/drawing/2014/main" id="{0263CCB3-2ABE-4ABC-AFD3-2AF8405A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2524125" cy="290512"/>
          </a:xfrm>
          <a:prstGeom prst="rect">
            <a:avLst/>
          </a:prstGeom>
          <a:noFill/>
          <a:ln w="60325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6331" name="Rectangle 7">
            <a:extLst>
              <a:ext uri="{FF2B5EF4-FFF2-40B4-BE49-F238E27FC236}">
                <a16:creationId xmlns:a16="http://schemas.microsoft.com/office/drawing/2014/main" id="{E6440887-A18B-4CDD-BC59-E0BA3075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3130550"/>
            <a:ext cx="2160587" cy="2965450"/>
          </a:xfrm>
          <a:prstGeom prst="rect">
            <a:avLst/>
          </a:prstGeom>
          <a:noFill/>
          <a:ln w="60325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6332" name="Rectangle 7">
            <a:extLst>
              <a:ext uri="{FF2B5EF4-FFF2-40B4-BE49-F238E27FC236}">
                <a16:creationId xmlns:a16="http://schemas.microsoft.com/office/drawing/2014/main" id="{2DA2AC33-82DB-4C0D-A5C4-77569CB9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420938"/>
            <a:ext cx="5127625" cy="234950"/>
          </a:xfrm>
          <a:prstGeom prst="rect">
            <a:avLst/>
          </a:prstGeom>
          <a:noFill/>
          <a:ln w="60325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6333" name="Rectangle 9">
            <a:extLst>
              <a:ext uri="{FF2B5EF4-FFF2-40B4-BE49-F238E27FC236}">
                <a16:creationId xmlns:a16="http://schemas.microsoft.com/office/drawing/2014/main" id="{63EF9055-C492-4D5A-AC77-8E735BB6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6245225"/>
            <a:ext cx="3114675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48 * 12 = 576 (</a:t>
            </a:r>
            <a:r>
              <a:rPr lang="uk-UA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рядків)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66FE325-A474-4989-BEA5-D78D0A28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Операція </a:t>
            </a:r>
            <a:r>
              <a:rPr lang="ru-RU" altLang="ru-RU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Unpivot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відміна згортання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стовпчиків) </a:t>
            </a:r>
            <a:endParaRPr lang="en-US" altLang="ru-RU" sz="2400" b="1">
              <a:solidFill>
                <a:srgbClr val="2D2DB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65B09599-179F-4729-B6EA-BE8DDFD00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8372" name="Рисунок 4">
            <a:extLst>
              <a:ext uri="{FF2B5EF4-FFF2-40B4-BE49-F238E27FC236}">
                <a16:creationId xmlns:a16="http://schemas.microsoft.com/office/drawing/2014/main" id="{52259333-CFE7-49D3-B690-1FD849B0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7265988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7">
            <a:extLst>
              <a:ext uri="{FF2B5EF4-FFF2-40B4-BE49-F238E27FC236}">
                <a16:creationId xmlns:a16="http://schemas.microsoft.com/office/drawing/2014/main" id="{7B20D945-F1AA-47B9-8781-DCC3E965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890588"/>
            <a:ext cx="4967288" cy="5691187"/>
          </a:xfrm>
          <a:prstGeom prst="rect">
            <a:avLst/>
          </a:prstGeom>
          <a:noFill/>
          <a:ln w="60325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8374" name="Rectangle 9">
            <a:extLst>
              <a:ext uri="{FF2B5EF4-FFF2-40B4-BE49-F238E27FC236}">
                <a16:creationId xmlns:a16="http://schemas.microsoft.com/office/drawing/2014/main" id="{1B907E75-841A-4FE6-9F79-EB05E0D2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08275"/>
            <a:ext cx="3116263" cy="427038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48 * 12 = 576 (</a:t>
            </a:r>
            <a:r>
              <a:rPr lang="uk-UA" altLang="ru-RU" sz="20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рядків)</a:t>
            </a:r>
            <a:endParaRPr lang="en-US" altLang="ru-RU" sz="2000" b="1">
              <a:solidFill>
                <a:srgbClr val="17171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8B70DEF-35EB-4F4D-A5E2-E0631951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Операція </a:t>
            </a:r>
            <a:r>
              <a:rPr lang="ru-RU" altLang="ru-RU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Unpivot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відміна згортання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стовпчиків) </a:t>
            </a:r>
            <a:endParaRPr lang="en-US" altLang="ru-RU" sz="2400" b="1">
              <a:solidFill>
                <a:srgbClr val="2D2DB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419" name="Line 3">
            <a:extLst>
              <a:ext uri="{FF2B5EF4-FFF2-40B4-BE49-F238E27FC236}">
                <a16:creationId xmlns:a16="http://schemas.microsoft.com/office/drawing/2014/main" id="{44CE7DC7-E876-4D50-B713-1D62D16D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0420" name="Рисунок 2">
            <a:extLst>
              <a:ext uri="{FF2B5EF4-FFF2-40B4-BE49-F238E27FC236}">
                <a16:creationId xmlns:a16="http://schemas.microsoft.com/office/drawing/2014/main" id="{33C84A3F-79F3-4219-88CB-FE0BEFE81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557213"/>
            <a:ext cx="7553325" cy="4305300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Rectangle 7">
            <a:extLst>
              <a:ext uri="{FF2B5EF4-FFF2-40B4-BE49-F238E27FC236}">
                <a16:creationId xmlns:a16="http://schemas.microsoft.com/office/drawing/2014/main" id="{CEDBCD79-595E-41FA-9644-545F8E3F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65625"/>
            <a:ext cx="1150938" cy="4254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60422" name="Рисунок 6">
            <a:extLst>
              <a:ext uri="{FF2B5EF4-FFF2-40B4-BE49-F238E27FC236}">
                <a16:creationId xmlns:a16="http://schemas.microsoft.com/office/drawing/2014/main" id="{CF322A43-814A-440C-887F-540F798B8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5063"/>
            <a:ext cx="8458200" cy="3792537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Rectangle 7">
            <a:extLst>
              <a:ext uri="{FF2B5EF4-FFF2-40B4-BE49-F238E27FC236}">
                <a16:creationId xmlns:a16="http://schemas.microsoft.com/office/drawing/2014/main" id="{6B6E990F-D7F7-47FA-9362-22CE8AFE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773238"/>
            <a:ext cx="2578100" cy="20796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60424" name="Рисунок 17">
            <a:extLst>
              <a:ext uri="{FF2B5EF4-FFF2-40B4-BE49-F238E27FC236}">
                <a16:creationId xmlns:a16="http://schemas.microsoft.com/office/drawing/2014/main" id="{FCF02A22-9D0E-4DE4-9BDF-E93B0E64D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09863"/>
            <a:ext cx="7048500" cy="4143375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5" name="Rectangle 7">
            <a:extLst>
              <a:ext uri="{FF2B5EF4-FFF2-40B4-BE49-F238E27FC236}">
                <a16:creationId xmlns:a16="http://schemas.microsoft.com/office/drawing/2014/main" id="{2980D20D-B4EC-4A6E-B906-A0394138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4724400"/>
            <a:ext cx="1817687" cy="2159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64B4D45-B3B7-4BA1-A82D-66A74212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Операція </a:t>
            </a:r>
            <a:r>
              <a:rPr lang="ru-RU" altLang="ru-RU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Unpivot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відміна згортання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стовпчиків) </a:t>
            </a:r>
            <a:endParaRPr lang="en-US" altLang="ru-RU" sz="2400" b="1">
              <a:solidFill>
                <a:srgbClr val="2D2DB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1D0DB237-B5F6-4731-90B4-C01B72FCF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2468" name="Рисунок 2">
            <a:extLst>
              <a:ext uri="{FF2B5EF4-FFF2-40B4-BE49-F238E27FC236}">
                <a16:creationId xmlns:a16="http://schemas.microsoft.com/office/drawing/2014/main" id="{5BBA8CFF-B000-4F01-BE15-DE538A3D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625475"/>
            <a:ext cx="911225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7">
            <a:extLst>
              <a:ext uri="{FF2B5EF4-FFF2-40B4-BE49-F238E27FC236}">
                <a16:creationId xmlns:a16="http://schemas.microsoft.com/office/drawing/2014/main" id="{BB3F3652-9652-42B6-A6E4-C78108D8D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44675"/>
            <a:ext cx="2879725" cy="296863"/>
          </a:xfrm>
          <a:prstGeom prst="rect">
            <a:avLst/>
          </a:prstGeom>
          <a:noFill/>
          <a:ln w="889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62470" name="Рисунок 8">
            <a:extLst>
              <a:ext uri="{FF2B5EF4-FFF2-40B4-BE49-F238E27FC236}">
                <a16:creationId xmlns:a16="http://schemas.microsoft.com/office/drawing/2014/main" id="{AE5D1AA2-C4FE-4F12-8633-3F8D1290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3802063"/>
            <a:ext cx="914400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Rectangle 7">
            <a:extLst>
              <a:ext uri="{FF2B5EF4-FFF2-40B4-BE49-F238E27FC236}">
                <a16:creationId xmlns:a16="http://schemas.microsoft.com/office/drawing/2014/main" id="{5C288F96-30D3-420F-9574-B46F2447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1296988"/>
            <a:ext cx="474663" cy="401637"/>
          </a:xfrm>
          <a:prstGeom prst="rect">
            <a:avLst/>
          </a:prstGeom>
          <a:noFill/>
          <a:ln w="889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716CD00-553D-4568-AB6F-D31E6856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Операція </a:t>
            </a:r>
            <a:r>
              <a:rPr lang="ru-RU" altLang="ru-RU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Unpivot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відміна згортання</a:t>
            </a:r>
            <a:r>
              <a:rPr lang="ru-RU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стовпчиків) </a:t>
            </a:r>
            <a:endParaRPr lang="en-US" altLang="ru-RU" sz="2400" b="1">
              <a:solidFill>
                <a:srgbClr val="2D2DB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515" name="Line 3">
            <a:extLst>
              <a:ext uri="{FF2B5EF4-FFF2-40B4-BE49-F238E27FC236}">
                <a16:creationId xmlns:a16="http://schemas.microsoft.com/office/drawing/2014/main" id="{1FDE076E-8228-43D0-9398-8B3184F73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4516" name="Рисунок 2">
            <a:extLst>
              <a:ext uri="{FF2B5EF4-FFF2-40B4-BE49-F238E27FC236}">
                <a16:creationId xmlns:a16="http://schemas.microsoft.com/office/drawing/2014/main" id="{462AFEC6-BD5A-4EA3-B73A-81945758E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7">
            <a:extLst>
              <a:ext uri="{FF2B5EF4-FFF2-40B4-BE49-F238E27FC236}">
                <a16:creationId xmlns:a16="http://schemas.microsoft.com/office/drawing/2014/main" id="{16AB6131-0E17-4555-ADA1-D80FAF26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52738"/>
            <a:ext cx="3744913" cy="20161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D24CE0-3BF3-4464-A83D-FD371DF3F439}"/>
              </a:ext>
            </a:extLst>
          </p:cNvPr>
          <p:cNvSpPr txBox="1"/>
          <p:nvPr/>
        </p:nvSpPr>
        <p:spPr>
          <a:xfrm>
            <a:off x="0" y="2887663"/>
            <a:ext cx="90360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ru-RU" sz="40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40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C9FA326B-8019-4865-AB58-BA25772A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CB0AA58E-3966-4F44-BADB-6697E2649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8612" name="Рисунок 6">
            <a:extLst>
              <a:ext uri="{FF2B5EF4-FFF2-40B4-BE49-F238E27FC236}">
                <a16:creationId xmlns:a16="http://schemas.microsoft.com/office/drawing/2014/main" id="{23192938-9373-4EB3-AFD9-81978D69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01663"/>
            <a:ext cx="5819776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Рисунок 10">
            <a:extLst>
              <a:ext uri="{FF2B5EF4-FFF2-40B4-BE49-F238E27FC236}">
                <a16:creationId xmlns:a16="http://schemas.microsoft.com/office/drawing/2014/main" id="{E5CF0D25-9CE5-42FA-BC80-862C3C31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2078038"/>
            <a:ext cx="68199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3C3967-FD8A-4D36-A9BC-5775BB86F152}"/>
              </a:ext>
            </a:extLst>
          </p:cNvPr>
          <p:cNvSpPr txBox="1"/>
          <p:nvPr/>
        </p:nvSpPr>
        <p:spPr>
          <a:xfrm>
            <a:off x="1558925" y="1254125"/>
            <a:ext cx="7596188" cy="369888"/>
          </a:xfrm>
          <a:prstGeom prst="rect">
            <a:avLst/>
          </a:prstGeom>
          <a:solidFill>
            <a:srgbClr val="FFFF99"/>
          </a:solidFill>
          <a:ln w="38100">
            <a:solidFill>
              <a:srgbClr val="7030A0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ru-RU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https://go.microsoft.com/fwlink/?LinkID=521962</a:t>
            </a:r>
            <a:endParaRPr lang="uk-UA" altLang="ru-RU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A823F9B7-D691-4963-8416-AE5630B6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FDF5B35F-AF3D-4F4E-9161-A3BB11C45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0660" name="Рисунок 4">
            <a:extLst>
              <a:ext uri="{FF2B5EF4-FFF2-40B4-BE49-F238E27FC236}">
                <a16:creationId xmlns:a16="http://schemas.microsoft.com/office/drawing/2014/main" id="{A57632CD-BD7E-4ABE-B416-FE489668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609013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33138206-198B-4433-A091-16464B94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261100"/>
            <a:ext cx="1758950" cy="3571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03BA9B1B-EA33-429B-9F26-5C9B3836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72707" name="Line 3">
            <a:extLst>
              <a:ext uri="{FF2B5EF4-FFF2-40B4-BE49-F238E27FC236}">
                <a16:creationId xmlns:a16="http://schemas.microsoft.com/office/drawing/2014/main" id="{1679306F-D4C5-4BAB-B416-5899C32A9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2708" name="Рисунок 8">
            <a:extLst>
              <a:ext uri="{FF2B5EF4-FFF2-40B4-BE49-F238E27FC236}">
                <a16:creationId xmlns:a16="http://schemas.microsoft.com/office/drawing/2014/main" id="{A739268B-35B4-413C-80B9-EB4D7414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278688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7">
            <a:extLst>
              <a:ext uri="{FF2B5EF4-FFF2-40B4-BE49-F238E27FC236}">
                <a16:creationId xmlns:a16="http://schemas.microsoft.com/office/drawing/2014/main" id="{16EDE5B0-3D34-4BE4-953C-549464A7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2001838"/>
            <a:ext cx="663575" cy="3587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650A0FF6-C570-4EC2-9EAF-D5F4F7B6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74755" name="Line 3">
            <a:extLst>
              <a:ext uri="{FF2B5EF4-FFF2-40B4-BE49-F238E27FC236}">
                <a16:creationId xmlns:a16="http://schemas.microsoft.com/office/drawing/2014/main" id="{0B21831E-18FB-436B-9A64-B15A4087D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4756" name="Рисунок 2">
            <a:extLst>
              <a:ext uri="{FF2B5EF4-FFF2-40B4-BE49-F238E27FC236}">
                <a16:creationId xmlns:a16="http://schemas.microsoft.com/office/drawing/2014/main" id="{DC61007C-FE65-4C0E-97FE-A6010ACA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42963"/>
            <a:ext cx="66294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7">
            <a:extLst>
              <a:ext uri="{FF2B5EF4-FFF2-40B4-BE49-F238E27FC236}">
                <a16:creationId xmlns:a16="http://schemas.microsoft.com/office/drawing/2014/main" id="{D5841B82-541A-4294-A145-3FAA1EF1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20938"/>
            <a:ext cx="360363" cy="3587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D9317F22-B188-4708-80B5-00F1C3ED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MS Power BI Desktop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003859BD-32F3-4083-8DF1-0D315663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172" name="Рисунок 2">
            <a:extLst>
              <a:ext uri="{FF2B5EF4-FFF2-40B4-BE49-F238E27FC236}">
                <a16:creationId xmlns:a16="http://schemas.microsoft.com/office/drawing/2014/main" id="{121E1BB6-DB2B-459A-9D7C-E68D3D1C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1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1384D2A8-E6FC-4073-8437-94CA5EAA4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57338"/>
            <a:ext cx="792162" cy="9350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C7937266-4AEE-417D-9D90-BAEBF81B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2492375"/>
            <a:ext cx="3240088" cy="4127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DA388816-C7A3-4606-8896-A4C74F51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DE67B866-DC46-495C-AFFC-FD080FC27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6804" name="Рисунок 2">
            <a:extLst>
              <a:ext uri="{FF2B5EF4-FFF2-40B4-BE49-F238E27FC236}">
                <a16:creationId xmlns:a16="http://schemas.microsoft.com/office/drawing/2014/main" id="{4AA3BE35-BDB2-4B00-8F1E-69504EF8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04825"/>
            <a:ext cx="88773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E62C380C-57CA-4B68-9385-A365792A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Календар (</a:t>
            </a:r>
            <a:r>
              <a:rPr lang="uk-UA" altLang="ru-RU" sz="2400" b="1" dirty="0" err="1">
                <a:solidFill>
                  <a:schemeClr val="accent6"/>
                </a:solidFill>
                <a:latin typeface="Tahoma" panose="020B0604030504040204" pitchFamily="34" charset="0"/>
              </a:rPr>
              <a:t>укр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.)</a:t>
            </a:r>
          </a:p>
        </p:txBody>
      </p:sp>
      <p:sp>
        <p:nvSpPr>
          <p:cNvPr id="80899" name="Line 3">
            <a:extLst>
              <a:ext uri="{FF2B5EF4-FFF2-40B4-BE49-F238E27FC236}">
                <a16:creationId xmlns:a16="http://schemas.microsoft.com/office/drawing/2014/main" id="{7A7A191D-F942-4F77-ABFE-F9671D200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0900" name="Рисунок 1">
            <a:extLst>
              <a:ext uri="{FF2B5EF4-FFF2-40B4-BE49-F238E27FC236}">
                <a16:creationId xmlns:a16="http://schemas.microsoft.com/office/drawing/2014/main" id="{A53685C5-0B75-4A4D-AA19-2CE5CDD9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3725"/>
            <a:ext cx="75025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AA1094DE-5BF3-427D-BC1F-F4C63440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40C186A6-D28B-45DD-86FF-62AF540F3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2948" name="Рисунок 2">
            <a:extLst>
              <a:ext uri="{FF2B5EF4-FFF2-40B4-BE49-F238E27FC236}">
                <a16:creationId xmlns:a16="http://schemas.microsoft.com/office/drawing/2014/main" id="{D50D9D76-39AE-44BE-9AD9-A0881E05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81038"/>
            <a:ext cx="88773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7">
            <a:extLst>
              <a:ext uri="{FF2B5EF4-FFF2-40B4-BE49-F238E27FC236}">
                <a16:creationId xmlns:a16="http://schemas.microsoft.com/office/drawing/2014/main" id="{4BF213D7-211E-4F59-A5C6-AB1125F3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108325"/>
            <a:ext cx="1079500" cy="60166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175278A0-93B0-4931-9C69-3B669AE9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Calendar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C6AD6A8B-45A4-4DFC-8927-D9343E1C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4996" name="Рисунок 2">
            <a:extLst>
              <a:ext uri="{FF2B5EF4-FFF2-40B4-BE49-F238E27FC236}">
                <a16:creationId xmlns:a16="http://schemas.microsoft.com/office/drawing/2014/main" id="{7A872599-4589-43EA-A967-6AC138E6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B02B1B45-52BA-468D-B3E1-948B0C10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Calendar M Query</a:t>
            </a:r>
          </a:p>
        </p:txBody>
      </p:sp>
      <p:sp>
        <p:nvSpPr>
          <p:cNvPr id="87043" name="Line 3">
            <a:extLst>
              <a:ext uri="{FF2B5EF4-FFF2-40B4-BE49-F238E27FC236}">
                <a16:creationId xmlns:a16="http://schemas.microsoft.com/office/drawing/2014/main" id="{ACF8E057-5FC2-46A1-A16A-EACB2EBFD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4ABEE80-F3D7-4976-97D5-A0910366763F}"/>
              </a:ext>
            </a:extLst>
          </p:cNvPr>
          <p:cNvGraphicFramePr>
            <a:graphicFrameLocks noGrp="1"/>
          </p:cNvGraphicFramePr>
          <p:nvPr/>
        </p:nvGraphicFramePr>
        <p:xfrm>
          <a:off x="12700" y="841375"/>
          <a:ext cx="9118600" cy="3713680"/>
        </p:xfrm>
        <a:graphic>
          <a:graphicData uri="http://schemas.openxmlformats.org/drawingml/2006/table">
            <a:tbl>
              <a:tblPr/>
              <a:tblGrid>
                <a:gridCol w="3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1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5499DE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317CC5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56129" marR="56129" marT="28040" marB="280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//Calendar M Query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ChangedType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TransformColumnTypes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Bookings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,{{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type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}}),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//Rename Bookings, Date as needed for your 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MaxDate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Record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Max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ChangedType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//Rename Date as needed for your 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MinDate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Record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Min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ChangedType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//Rename Date as needed for your 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DaysElapsed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MaxDate</a:t>
                      </a:r>
                      <a:r>
                        <a:rPr lang="en-US" sz="1200" dirty="0" err="1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MinDate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DatesList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Dates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MinDate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DaysElapsed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CE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CE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RawDatesTable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FromList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DatesList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Splitter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SplitByNothing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ExtraValues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Error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ChangedType1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TransformColumnTypes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RawDatesTable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,{{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"Date"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type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}}),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InsertedDay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AddColumn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ChangedType1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"Day"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type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InsertedMonth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AddColumn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InsertedDay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"Month"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type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InsertedYear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AddColumn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InsertedMonth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"Year"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4ED0"/>
                          </a:solidFill>
                          <a:effectLst/>
                          <a:latin typeface="Consolas" panose="020B0609020204030204" pitchFamily="49" charset="0"/>
                        </a:rPr>
                        <a:t>type </a:t>
                      </a:r>
                      <a:r>
                        <a:rPr lang="en-US" sz="1200" dirty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#"Inserted Year" = 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Table.AddColumn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InsertedYear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, "Year.1", each 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Date.Year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([Date]), type number),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#"Removed Columns" = 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Table.RemoveColumns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(#"Inserted Year",{"Year.1"})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800080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Consolas" panose="020B0609020204030204" pitchFamily="49" charset="0"/>
                        </a:rPr>
                        <a:t>#"Removed Columns"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6129" marR="56129" marT="28040" marB="280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047" name="Рисунок 2">
            <a:extLst>
              <a:ext uri="{FF2B5EF4-FFF2-40B4-BE49-F238E27FC236}">
                <a16:creationId xmlns:a16="http://schemas.microsoft.com/office/drawing/2014/main" id="{52744B41-C063-45DE-A7E8-ECA7EED1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0"/>
            <a:ext cx="2081212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TextBox 7">
            <a:extLst>
              <a:ext uri="{FF2B5EF4-FFF2-40B4-BE49-F238E27FC236}">
                <a16:creationId xmlns:a16="http://schemas.microsoft.com/office/drawing/2014/main" id="{5F306F69-0FF7-4E1D-AF07-AC681A46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297363"/>
            <a:ext cx="4572000" cy="830262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altLang="ru-RU">
                <a:solidFill>
                  <a:srgbClr val="404248"/>
                </a:solidFill>
                <a:latin typeface="Graphik"/>
              </a:rPr>
              <a:t>Шаблонною є </a:t>
            </a:r>
            <a:r>
              <a:rPr lang="ru-RU" altLang="ru-RU">
                <a:solidFill>
                  <a:srgbClr val="404248"/>
                </a:solidFill>
                <a:latin typeface="Graphik"/>
              </a:rPr>
              <a:t>таблиця </a:t>
            </a:r>
            <a:r>
              <a:rPr lang="ru-RU" altLang="ru-RU" b="1" i="1">
                <a:solidFill>
                  <a:srgbClr val="404248"/>
                </a:solidFill>
                <a:latin typeface="Graphik"/>
              </a:rPr>
              <a:t>Bookings</a:t>
            </a:r>
            <a:r>
              <a:rPr lang="ru-RU" altLang="ru-RU">
                <a:solidFill>
                  <a:srgbClr val="404248"/>
                </a:solidFill>
                <a:latin typeface="Graphik"/>
              </a:rPr>
              <a:t> із стовбчиком </a:t>
            </a:r>
            <a:r>
              <a:rPr lang="ru-RU" altLang="ru-RU" b="1" i="1">
                <a:solidFill>
                  <a:srgbClr val="404248"/>
                </a:solidFill>
                <a:latin typeface="Graphik"/>
              </a:rPr>
              <a:t>Date</a:t>
            </a:r>
            <a:r>
              <a:rPr lang="ru-RU" altLang="ru-RU">
                <a:solidFill>
                  <a:srgbClr val="404248"/>
                </a:solidFill>
                <a:latin typeface="Graphik"/>
              </a:rPr>
              <a:t>. </a:t>
            </a: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B02B1B45-52BA-468D-B3E1-948B0C10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0"/>
            <a:ext cx="3419872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Міри. Створення явних мір</a:t>
            </a:r>
            <a:endParaRPr lang="en-US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3" name="Line 3">
            <a:extLst>
              <a:ext uri="{FF2B5EF4-FFF2-40B4-BE49-F238E27FC236}">
                <a16:creationId xmlns:a16="http://schemas.microsoft.com/office/drawing/2014/main" id="{ACF8E057-5FC2-46A1-A16A-EACB2EBFD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AF8F41-F6D7-46CC-B2CD-383CBDCA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72000" cy="3792279"/>
          </a:xfrm>
          <a:prstGeom prst="rect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686DF4-7B3E-4ECC-BD1A-E84DF123B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205" y="3286572"/>
            <a:ext cx="5194795" cy="3576020"/>
          </a:xfrm>
          <a:prstGeom prst="rect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5C3979EB-FA8A-4745-ABC0-94A7438F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7" y="2785692"/>
            <a:ext cx="1008113" cy="53364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B579630-1566-4C15-8CFA-3C303FA1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148" y="3645024"/>
            <a:ext cx="504057" cy="72008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68DE3B70-CD70-4D3B-9845-26A8CFEF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4528712"/>
            <a:ext cx="1043608" cy="988519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7141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B02B1B45-52BA-468D-B3E1-948B0C10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0"/>
            <a:ext cx="853244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Міри. Створення явних мір</a:t>
            </a:r>
            <a:endParaRPr lang="en-US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3" name="Line 3">
            <a:extLst>
              <a:ext uri="{FF2B5EF4-FFF2-40B4-BE49-F238E27FC236}">
                <a16:creationId xmlns:a16="http://schemas.microsoft.com/office/drawing/2014/main" id="{ACF8E057-5FC2-46A1-A16A-EACB2EBFD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B8B907-FE7B-455F-9E6A-F013913B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" y="881062"/>
            <a:ext cx="7953352" cy="6026974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D4AE000E-2FE3-4675-888C-1C2B28C5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3" y="5443290"/>
            <a:ext cx="2376263" cy="53364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87CE712-7CD2-43B9-AEBA-D7F9C601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14" y="2492896"/>
            <a:ext cx="3258390" cy="36004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4315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579B5849-23C5-4202-A915-1162BACF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MS Power BI Desktop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42DE7143-0462-461D-877C-A08FD6576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9220" name="Рисунок 5">
            <a:extLst>
              <a:ext uri="{FF2B5EF4-FFF2-40B4-BE49-F238E27FC236}">
                <a16:creationId xmlns:a16="http://schemas.microsoft.com/office/drawing/2014/main" id="{45D7DE0F-81C5-40DA-B348-29B7428D3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5715000" cy="6286500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Rectangle 9">
            <a:extLst>
              <a:ext uri="{FF2B5EF4-FFF2-40B4-BE49-F238E27FC236}">
                <a16:creationId xmlns:a16="http://schemas.microsoft.com/office/drawing/2014/main" id="{E81FCB57-582C-413C-994D-DC8A4611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916113"/>
            <a:ext cx="911225" cy="427037"/>
          </a:xfrm>
          <a:prstGeom prst="rect">
            <a:avLst/>
          </a:prstGeom>
          <a:solidFill>
            <a:srgbClr val="FFFF00"/>
          </a:solidFill>
          <a:ln w="50800" cap="sq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0" bIns="10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ru-RU" sz="2000" b="1">
                <a:solidFill>
                  <a:srgbClr val="171717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140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EE27F058-22CF-406F-B939-523CCBA2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484313"/>
            <a:ext cx="1655762" cy="46053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EA35B12-54BE-4F4F-A756-004668FC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1525588"/>
            <a:ext cx="396875" cy="9334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687B65D5-099C-49E4-A459-ED239C27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288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Створення таблиць (табличний режим).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00_TableState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575F3F03-1DB0-4AF9-A26C-10FBAB32F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1268" name="Рисунок 4">
            <a:extLst>
              <a:ext uri="{FF2B5EF4-FFF2-40B4-BE49-F238E27FC236}">
                <a16:creationId xmlns:a16="http://schemas.microsoft.com/office/drawing/2014/main" id="{F4A8DA8D-00E2-4675-9502-F2F330E9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817563"/>
            <a:ext cx="7448550" cy="4371975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Рисунок 6">
            <a:extLst>
              <a:ext uri="{FF2B5EF4-FFF2-40B4-BE49-F238E27FC236}">
                <a16:creationId xmlns:a16="http://schemas.microsoft.com/office/drawing/2014/main" id="{595BD533-2AD6-45BC-8BE1-3C08A9AED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4478338"/>
            <a:ext cx="3743325" cy="2395537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7">
            <a:extLst>
              <a:ext uri="{FF2B5EF4-FFF2-40B4-BE49-F238E27FC236}">
                <a16:creationId xmlns:a16="http://schemas.microsoft.com/office/drawing/2014/main" id="{1FF983F6-2A38-4A48-8BE2-59ADC485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308725"/>
            <a:ext cx="1439863" cy="468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C4D19B0-1F19-40E7-A445-7C3E09B0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1176338"/>
            <a:ext cx="647700" cy="3587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9E7B8CE4-8F87-4A82-91E6-AF07429C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447800"/>
            <a:ext cx="647700" cy="86836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3" name="Rectangle 7">
            <a:extLst>
              <a:ext uri="{FF2B5EF4-FFF2-40B4-BE49-F238E27FC236}">
                <a16:creationId xmlns:a16="http://schemas.microsoft.com/office/drawing/2014/main" id="{D0A2A0BD-9C9B-4048-9E42-E087AA9D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355850"/>
            <a:ext cx="446087" cy="75723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4" name="Rectangle 7">
            <a:extLst>
              <a:ext uri="{FF2B5EF4-FFF2-40B4-BE49-F238E27FC236}">
                <a16:creationId xmlns:a16="http://schemas.microsoft.com/office/drawing/2014/main" id="{8AC21880-CB93-44E7-9C37-6BD5E39D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267075"/>
            <a:ext cx="1938338" cy="171926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5" name="Rectangle 7">
            <a:extLst>
              <a:ext uri="{FF2B5EF4-FFF2-40B4-BE49-F238E27FC236}">
                <a16:creationId xmlns:a16="http://schemas.microsoft.com/office/drawing/2014/main" id="{EB7D250A-C870-4EE7-93C6-076313BB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573463"/>
            <a:ext cx="1133475" cy="808037"/>
          </a:xfrm>
          <a:prstGeom prst="rect">
            <a:avLst/>
          </a:prstGeom>
          <a:noFill/>
          <a:ln w="635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6" name="Oval 22">
            <a:extLst>
              <a:ext uri="{FF2B5EF4-FFF2-40B4-BE49-F238E27FC236}">
                <a16:creationId xmlns:a16="http://schemas.microsoft.com/office/drawing/2014/main" id="{0F8A9E51-225A-44BE-99C9-9659C91B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3994150"/>
            <a:ext cx="377825" cy="325438"/>
          </a:xfrm>
          <a:prstGeom prst="ellipse">
            <a:avLst/>
          </a:prstGeom>
          <a:solidFill>
            <a:srgbClr val="0000FF"/>
          </a:solidFill>
          <a:ln w="572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277" name="Text Box 23">
            <a:extLst>
              <a:ext uri="{FF2B5EF4-FFF2-40B4-BE49-F238E27FC236}">
                <a16:creationId xmlns:a16="http://schemas.microsoft.com/office/drawing/2014/main" id="{F221D656-B833-4C7E-9AC1-DFABE268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917950"/>
            <a:ext cx="3778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>
            <a:extLst>
              <a:ext uri="{FF2B5EF4-FFF2-40B4-BE49-F238E27FC236}">
                <a16:creationId xmlns:a16="http://schemas.microsoft.com/office/drawing/2014/main" id="{6388C837-AAD0-498E-A8A8-52CB534EC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3315" name="Рисунок 4">
            <a:extLst>
              <a:ext uri="{FF2B5EF4-FFF2-40B4-BE49-F238E27FC236}">
                <a16:creationId xmlns:a16="http://schemas.microsoft.com/office/drawing/2014/main" id="{E515A4B0-F1A3-4407-A742-A752A6496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540000"/>
            <a:ext cx="7448550" cy="4371975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Рисунок 2">
            <a:extLst>
              <a:ext uri="{FF2B5EF4-FFF2-40B4-BE49-F238E27FC236}">
                <a16:creationId xmlns:a16="http://schemas.microsoft.com/office/drawing/2014/main" id="{38D6BC2E-85DA-4DF1-BFC0-E14F09A16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976313"/>
            <a:ext cx="7410450" cy="4333875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Rectangle 7">
            <a:extLst>
              <a:ext uri="{FF2B5EF4-FFF2-40B4-BE49-F238E27FC236}">
                <a16:creationId xmlns:a16="http://schemas.microsoft.com/office/drawing/2014/main" id="{9EAC7E7F-DCCD-48F1-915D-114ED8D2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3749675"/>
            <a:ext cx="1873250" cy="9921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351A4F5F-31E4-4961-B767-E8295EF7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310188"/>
            <a:ext cx="1830387" cy="10255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80E311-866D-4DB1-A4FC-B43A92D77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288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Створення таблиць (табличний режим).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00_TableState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>
            <a:extLst>
              <a:ext uri="{FF2B5EF4-FFF2-40B4-BE49-F238E27FC236}">
                <a16:creationId xmlns:a16="http://schemas.microsoft.com/office/drawing/2014/main" id="{B4DAEF64-D4B6-4345-8616-8BB355E72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5363" name="Рисунок 5">
            <a:extLst>
              <a:ext uri="{FF2B5EF4-FFF2-40B4-BE49-F238E27FC236}">
                <a16:creationId xmlns:a16="http://schemas.microsoft.com/office/drawing/2014/main" id="{2E91FA4D-FC42-41DB-943D-AD055C810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8616950" cy="5957888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80CABC1-C143-4A09-BA31-EB888D08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20938"/>
            <a:ext cx="2376488" cy="1346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8735D443-B501-4D82-9D01-D9275AB6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437063"/>
            <a:ext cx="2376488" cy="1346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DF16FA-4454-4984-A4C4-AC399DE7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2888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Створення таблиць (табличний режим). 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00_TableState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>
            <a:extLst>
              <a:ext uri="{FF2B5EF4-FFF2-40B4-BE49-F238E27FC236}">
                <a16:creationId xmlns:a16="http://schemas.microsoft.com/office/drawing/2014/main" id="{E0FAE54A-975A-45C0-925B-D675E8652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7411" name="Рисунок 2">
            <a:extLst>
              <a:ext uri="{FF2B5EF4-FFF2-40B4-BE49-F238E27FC236}">
                <a16:creationId xmlns:a16="http://schemas.microsoft.com/office/drawing/2014/main" id="{A0CE5EC9-92E9-42D4-B983-142C7AE9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38517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7">
            <a:extLst>
              <a:ext uri="{FF2B5EF4-FFF2-40B4-BE49-F238E27FC236}">
                <a16:creationId xmlns:a16="http://schemas.microsoft.com/office/drawing/2014/main" id="{C40F50A4-C242-41ED-883A-E57F68BE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497138"/>
            <a:ext cx="2376488" cy="7191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A69B45DF-8E18-465C-9F30-AB8730FC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954088"/>
            <a:ext cx="1033463" cy="46831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DE7D8B8B-FFD1-4990-9939-BA4BF776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343025"/>
            <a:ext cx="1062038" cy="87788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3D5D8-F71C-40F5-BFE8-3E4467C5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42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Завантаження таблиці у модель (</a:t>
            </a:r>
            <a:r>
              <a:rPr lang="en-US" altLang="ru-RU" sz="2400" b="1" i="1" dirty="0">
                <a:solidFill>
                  <a:schemeClr val="accent6"/>
                </a:solidFill>
                <a:latin typeface="Tahoma" panose="020B0604030504040204" pitchFamily="34" charset="0"/>
              </a:rPr>
              <a:t>Power Pivot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)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.</a:t>
            </a:r>
            <a:r>
              <a:rPr lang="en-US" altLang="ru-RU" sz="2400" b="1" dirty="0">
                <a:solidFill>
                  <a:schemeClr val="accent6"/>
                </a:solidFill>
                <a:latin typeface="Tahoma" panose="020B0604030504040204" pitchFamily="34" charset="0"/>
              </a:rPr>
              <a:t> 01_Load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69497</TotalTime>
  <Words>678</Words>
  <Application>Microsoft Office PowerPoint</Application>
  <PresentationFormat>Экран (4:3)</PresentationFormat>
  <Paragraphs>150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Consolas</vt:lpstr>
      <vt:lpstr>Graphik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1095</cp:revision>
  <cp:lastPrinted>1601-01-01T00:00:00Z</cp:lastPrinted>
  <dcterms:created xsi:type="dcterms:W3CDTF">2003-09-29T18:47:32Z</dcterms:created>
  <dcterms:modified xsi:type="dcterms:W3CDTF">2021-11-16T10:14:12Z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