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C9BF4-63C0-4B7B-A4CC-06309CA5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C9E07-F7FA-4881-9D1B-B23DDB36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66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jordan Magit</dc:creator>
  <cp:lastModifiedBy>jordan Magit</cp:lastModifiedBy>
  <cp:revision>1</cp:revision>
  <dcterms:created xsi:type="dcterms:W3CDTF">2020-08-18T14:11:38Z</dcterms:created>
  <dcterms:modified xsi:type="dcterms:W3CDTF">2020-08-18T14:12:08Z</dcterms:modified>
</cp:coreProperties>
</file>