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051E1BC-F126-4243-B277-E71A77BF18DB}" type="datetimeFigureOut">
              <a:rPr lang="en-US" smtClean="0"/>
              <a:t>06-Dec-11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1F9A782-C7A5-4C8B-8BA5-12A909B648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webworkshop.net/pagerank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ebworkshop.net/pagerank.html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61722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INFORMATION RETRIEVAL </a:t>
            </a:r>
            <a:br>
              <a:rPr lang="en-US" dirty="0" smtClean="0"/>
            </a:br>
            <a:r>
              <a:rPr lang="en-US" dirty="0" smtClean="0"/>
              <a:t>CSE535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TEAM YAGOO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MAGIZH</a:t>
            </a:r>
            <a:endParaRPr lang="en-US" dirty="0" smtClean="0"/>
          </a:p>
          <a:p>
            <a:r>
              <a:rPr lang="en-US" dirty="0" smtClean="0"/>
              <a:t>DINESH </a:t>
            </a:r>
          </a:p>
          <a:p>
            <a:r>
              <a:rPr lang="en-US" dirty="0" smtClean="0"/>
              <a:t>MANOJ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685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http://www.webworkshop.net/pagerank.html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   	 5  	B C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2952750" y="1885127"/>
            <a:ext cx="495300" cy="304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6402" y="2285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In-Links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057400" y="1447800"/>
            <a:ext cx="304800" cy="36933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1817132"/>
            <a:ext cx="0" cy="100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6800" y="281940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Out-Links</a:t>
            </a:r>
            <a:endParaRPr lang="en-US" dirty="0"/>
          </a:p>
        </p:txBody>
      </p:sp>
      <p:pic>
        <p:nvPicPr>
          <p:cNvPr id="6146" name="Picture 2" descr="C:\Users\Manoj\Desktop\Cap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3" y="3733800"/>
            <a:ext cx="7304962" cy="14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6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858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Authority Score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Computed based on the number of references to the author</a:t>
            </a:r>
          </a:p>
        </p:txBody>
      </p:sp>
      <p:pic>
        <p:nvPicPr>
          <p:cNvPr id="7170" name="Picture 2" descr="C:\Users\Manoj\Desktop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828801"/>
            <a:ext cx="3657599" cy="148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3429000"/>
            <a:ext cx="75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Quality Score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Number of sections and references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Specificity Score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Relevance of  the document to the Category mentioned.             </a:t>
            </a:r>
          </a:p>
          <a:p>
            <a:pPr>
              <a:lnSpc>
                <a:spcPct val="150000"/>
              </a:lnSpc>
            </a:pPr>
            <a:r>
              <a:rPr lang="en-US" dirty="0"/>
              <a:t>  </a:t>
            </a:r>
            <a:r>
              <a:rPr lang="en-US" dirty="0" smtClean="0"/>
              <a:t>   Calculated by the </a:t>
            </a:r>
            <a:r>
              <a:rPr lang="en-US" dirty="0" err="1" smtClean="0"/>
              <a:t>Jaccard</a:t>
            </a:r>
            <a:r>
              <a:rPr lang="en-US" dirty="0" smtClean="0"/>
              <a:t> coefficient between Category and the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Content</a:t>
            </a:r>
          </a:p>
        </p:txBody>
      </p:sp>
    </p:spTree>
    <p:extLst>
      <p:ext uri="{BB962C8B-B14F-4D97-AF65-F5344CB8AC3E}">
        <p14:creationId xmlns:p14="http://schemas.microsoft.com/office/powerpoint/2010/main" val="30215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836" y="1524000"/>
            <a:ext cx="7086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 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Trade off between Memory, Retrieval time and Accuracy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For a Static collection design is Corpus based.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Information Retrieval is beyond mere Retrieval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447800"/>
            <a:ext cx="73313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TOPICS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Analysis of the Corpus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Phase Two 	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Phase Three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Static Score Computation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Faceted Search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Conclusion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4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68580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OF THE CORPUS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60" b="36385"/>
          <a:stretch/>
        </p:blipFill>
        <p:spPr>
          <a:xfrm>
            <a:off x="533399" y="1371600"/>
            <a:ext cx="7824787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90964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Parsing – Identifying Structural Deviations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Link Filtering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6183" y="403945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TWO – OFFLINE MODE</a:t>
            </a:r>
          </a:p>
        </p:txBody>
      </p:sp>
      <p:pic>
        <p:nvPicPr>
          <p:cNvPr id="1026" name="Picture 2" descr="C:\Users\Manoj\Desktop\snaps\bool_output 5.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84"/>
          <a:stretch/>
        </p:blipFill>
        <p:spPr bwMode="auto">
          <a:xfrm>
            <a:off x="860135" y="921657"/>
            <a:ext cx="1783783" cy="488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noj\Desktop\snaps\cosine_ireval 4.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04"/>
          <a:stretch/>
        </p:blipFill>
        <p:spPr bwMode="auto">
          <a:xfrm>
            <a:off x="3449786" y="914400"/>
            <a:ext cx="1805697" cy="488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noj\Desktop\snaps\okapi_output 6.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67"/>
          <a:stretch/>
        </p:blipFill>
        <p:spPr bwMode="auto">
          <a:xfrm>
            <a:off x="6236707" y="921657"/>
            <a:ext cx="1731799" cy="488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7308" y="599883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BOOLEAN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3147" y="596656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OKAPI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9819" y="599883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TWO – ONLINE MODE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6284"/>
            <a:ext cx="7391399" cy="481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3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THREE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2" y="1006641"/>
            <a:ext cx="654367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8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IN-MEMORY INDEXING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00" y="972416"/>
            <a:ext cx="57054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6466175" y="5747039"/>
            <a:ext cx="10668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6175" y="517308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RETRIEVAL </a:t>
            </a:r>
          </a:p>
          <a:p>
            <a:r>
              <a:rPr lang="en-US" sz="1600" dirty="0" smtClean="0"/>
              <a:t>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54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6692"/>
            <a:ext cx="6168231" cy="477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 Arrow 1"/>
          <p:cNvSpPr/>
          <p:nvPr/>
        </p:nvSpPr>
        <p:spPr>
          <a:xfrm>
            <a:off x="6625431" y="5410200"/>
            <a:ext cx="10668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5431" y="4851039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MORE RETRIEVAL </a:t>
            </a:r>
          </a:p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7360"/>
            <a:ext cx="429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IN-MEMORY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291" y="609600"/>
            <a:ext cx="5867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 SCORES</a:t>
            </a:r>
          </a:p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Page Rank </a:t>
            </a:r>
            <a:r>
              <a:rPr lang="en-US" dirty="0" smtClean="0"/>
              <a:t>  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199"/>
            <a:ext cx="5105400" cy="42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29780"/>
            <a:ext cx="1638300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 descr="C:\Users\Manoj\Desktop\Capture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4"/>
          <a:stretch/>
        </p:blipFill>
        <p:spPr bwMode="auto">
          <a:xfrm>
            <a:off x="4613564" y="2222339"/>
            <a:ext cx="3302147" cy="114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10314" y="3367087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Links to Same Page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8" name="Picture 8" descr="C:\Users\Manoj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36" y="4038600"/>
            <a:ext cx="3352800" cy="146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7082" y="5529271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Link to Other Pages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291" y="5898603"/>
            <a:ext cx="536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http://www.webworkshop.net/pagerank.html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261</TotalTime>
  <Words>143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INTRODUCTION TO INFORMATION RETRIEVAL  CSE535  TEAM YAGOO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</dc:creator>
  <cp:lastModifiedBy>Magi</cp:lastModifiedBy>
  <cp:revision>19</cp:revision>
  <dcterms:created xsi:type="dcterms:W3CDTF">2011-12-03T02:22:21Z</dcterms:created>
  <dcterms:modified xsi:type="dcterms:W3CDTF">2011-12-06T17:52:58Z</dcterms:modified>
</cp:coreProperties>
</file>