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65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3A74-CEA6-C644-9FAE-F0B4B0B6D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53E45-5620-454C-A4AE-C0C36AA2D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46AE6-6B70-864A-B7F7-DACBC447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DF4F6-0911-0D40-B483-0221BE5B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1328-A0F4-8645-B677-826B8BE9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1D0A-A716-9C4B-83C3-6843046C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8685C-D8D2-B743-BA93-E8455E27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A55C-3C95-9D49-AAC9-25720D4C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A742-2E99-BF4A-B323-54133092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B48C-B7A8-784F-8FA7-0F666B42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BEFC2-B6FB-DE40-9D20-668867E44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5FF5A-5397-EA48-9E5A-C4CBD1AC1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F56F-037F-8D44-A093-2666356E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2782-F30B-FC48-82DE-FCC69F1D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11F6-08F7-1E4A-B2EE-2F2A2C68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D9C6-D433-A241-AB35-28162806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E56C-CCF5-BE43-B9E3-690160A2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FED5-BE8F-CF44-894A-AA637BAB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385A-228E-6742-8096-4A856730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B966-72EA-D346-BC89-579CBC09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B7DA-DB51-5642-93FF-FF250BE3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38AD8-0B10-BA44-A441-154313F20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719A-1DAD-F04D-971F-5BC30582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0128-124C-6449-B200-54F3B99D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08A7-A5C6-3E42-BD2C-0DEA1C11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03E9-18ED-284A-8299-98745154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65DF-7434-D54B-A2C4-AFE5590EA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690C-E701-E745-A222-7953A6247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C7DB3-C9D4-BB49-9245-F5C3C2EB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9AA93-88D5-D648-928B-C0AA8CDA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98E27-FF30-3440-8D89-239E38ED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DFDD-7F34-1B47-A45E-9CEC92EA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911EC-F6C2-2040-8AF5-5F384BEFC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797F6-B3BA-6649-8855-8A4F4C4A4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58FC4-4034-B548-9FD5-20B52C098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C4297-60E3-B44C-A6DF-DB3371446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72FCC-A782-1640-9982-9E63F09D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2CB92-6327-1142-A8A9-37980209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F5324-EFD9-1244-811B-1E756C21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B918-B535-A747-BBC5-A1E1CB00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78B12-CAC4-F447-9BB4-69DB0766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D3E1F-B3DF-724C-B4D7-EFC3501E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E15CA-F1C1-4749-82FF-606F43ED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64A2C-18C0-1542-86C2-C2D85C48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0A78B-CB81-6942-8C25-AFB01D92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82F9C-CAC4-BC40-ADB1-F697AF15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8288-27A9-D14F-AB39-412D67DE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6ABD-C1A0-F74E-8E4C-92B70BD2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D7D14-9E3C-0646-93D1-BB81BEBB9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BF48-38AA-E64F-B598-BDD1AC6E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3B851-57D5-DE41-A080-53AC5E6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32B65-B84A-B844-B79D-F4EB7080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4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C1D6-87B0-3440-A19B-FBF003FB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69898-9FEB-6B41-A1F4-6A40AF4B3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E130-00BF-F74C-94B9-409954E06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44C6C-88C9-5640-BC28-93353E2D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BB68F-CFA9-5F4D-8BB5-428F9322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5F57-89A9-6D47-AD01-69CD2B4F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4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12298-DB30-CA47-8E38-7267D24E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A0AC1-9EFF-D043-838B-B5042FBF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A265-C24C-DC44-9CC3-7A65F8C43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86D6-1C9B-014B-872B-75F890F9CD49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8CAA9-BA8D-1D4B-9AC5-422D3E8A1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4B25-3625-2B42-9000-C4150069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511B7-2C80-5A4B-9A92-A20AE0369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1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409327-2D2D-4F3A-B69A-4957C701C7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0054" y="343490"/>
            <a:ext cx="1694529" cy="9517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A0515E-F49A-4F1D-A600-8E3FD733809A}"/>
              </a:ext>
            </a:extLst>
          </p:cNvPr>
          <p:cNvSpPr/>
          <p:nvPr/>
        </p:nvSpPr>
        <p:spPr>
          <a:xfrm>
            <a:off x="4026389" y="1427584"/>
            <a:ext cx="4546834" cy="3797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1EB88-E264-46C8-93C6-23FBDC10DB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933" y="2606965"/>
            <a:ext cx="1093480" cy="690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BACD1C-D123-4D9D-9538-7D94793F627E}"/>
              </a:ext>
            </a:extLst>
          </p:cNvPr>
          <p:cNvSpPr txBox="1"/>
          <p:nvPr/>
        </p:nvSpPr>
        <p:spPr>
          <a:xfrm>
            <a:off x="4168060" y="2222280"/>
            <a:ext cx="96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Synapse</a:t>
            </a:r>
          </a:p>
          <a:p>
            <a:pPr algn="ctr"/>
            <a:r>
              <a:rPr lang="en-US" sz="1400" dirty="0"/>
              <a:t>Integrate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199626-CA9C-4F2C-8475-6ADCA4D076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1088" y="1445883"/>
            <a:ext cx="462776" cy="508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6CA048-03C0-4758-9A5F-11404F12E84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2755" y="2421551"/>
            <a:ext cx="1260468" cy="124606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173F5F-42A3-44D1-BD28-80F90C4A45E2}"/>
              </a:ext>
            </a:extLst>
          </p:cNvPr>
          <p:cNvSpPr/>
          <p:nvPr/>
        </p:nvSpPr>
        <p:spPr>
          <a:xfrm>
            <a:off x="4435060" y="4117293"/>
            <a:ext cx="3648269" cy="799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D24A58-E605-4A9C-85B0-AE8FF10498F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8936" y="4322874"/>
            <a:ext cx="728295" cy="2971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C995F4-F187-476D-93D8-C82BE5A1258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8828" y="4253248"/>
            <a:ext cx="850583" cy="4508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031CBB-4E10-4FD3-ABD6-9EA0F17029E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5131" y="4190897"/>
            <a:ext cx="342022" cy="3299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FFFE1F-B125-4BA5-B2DC-F6B3ACFECAE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201" y="4186903"/>
            <a:ext cx="648225" cy="3299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28C5782-12E2-4832-ADE1-57A1277EFA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1126" y="1881991"/>
            <a:ext cx="1914286" cy="217142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904DA-AA5C-4D9A-B1E3-D69321D03A49}"/>
              </a:ext>
            </a:extLst>
          </p:cNvPr>
          <p:cNvCxnSpPr>
            <a:cxnSpLocks/>
          </p:cNvCxnSpPr>
          <p:nvPr/>
        </p:nvCxnSpPr>
        <p:spPr>
          <a:xfrm>
            <a:off x="5227697" y="2960174"/>
            <a:ext cx="2284451" cy="15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6E4E13-D6D0-4E57-B9C4-88184EC697A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292386" y="2400234"/>
            <a:ext cx="27890" cy="1656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1E8C08-A203-4838-8956-22E47B42DC11}"/>
              </a:ext>
            </a:extLst>
          </p:cNvPr>
          <p:cNvCxnSpPr>
            <a:cxnSpLocks/>
          </p:cNvCxnSpPr>
          <p:nvPr/>
        </p:nvCxnSpPr>
        <p:spPr>
          <a:xfrm flipV="1">
            <a:off x="5238131" y="2193719"/>
            <a:ext cx="427639" cy="342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37A62-1047-4EB2-A0EB-5E812A8F4136}"/>
              </a:ext>
            </a:extLst>
          </p:cNvPr>
          <p:cNvCxnSpPr>
            <a:cxnSpLocks/>
          </p:cNvCxnSpPr>
          <p:nvPr/>
        </p:nvCxnSpPr>
        <p:spPr>
          <a:xfrm>
            <a:off x="6952605" y="2125526"/>
            <a:ext cx="508805" cy="410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254C6-D52F-4689-9681-F33729410EB9}"/>
              </a:ext>
            </a:extLst>
          </p:cNvPr>
          <p:cNvCxnSpPr>
            <a:cxnSpLocks/>
          </p:cNvCxnSpPr>
          <p:nvPr/>
        </p:nvCxnSpPr>
        <p:spPr>
          <a:xfrm flipV="1">
            <a:off x="6485131" y="3297249"/>
            <a:ext cx="976279" cy="725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A63571-97DB-49C5-AE52-1B96EBEBE60F}"/>
              </a:ext>
            </a:extLst>
          </p:cNvPr>
          <p:cNvCxnSpPr>
            <a:cxnSpLocks/>
          </p:cNvCxnSpPr>
          <p:nvPr/>
        </p:nvCxnSpPr>
        <p:spPr>
          <a:xfrm>
            <a:off x="5238131" y="3228323"/>
            <a:ext cx="913805" cy="794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2EC1C7-B79D-8C40-8F40-C42FD1899FA7}"/>
              </a:ext>
            </a:extLst>
          </p:cNvPr>
          <p:cNvSpPr txBox="1"/>
          <p:nvPr/>
        </p:nvSpPr>
        <p:spPr>
          <a:xfrm>
            <a:off x="4217143" y="3147797"/>
            <a:ext cx="86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Pipelines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E26FBA-E29F-4A44-9C56-376214ECAFCB}"/>
              </a:ext>
            </a:extLst>
          </p:cNvPr>
          <p:cNvSpPr txBox="1"/>
          <p:nvPr/>
        </p:nvSpPr>
        <p:spPr>
          <a:xfrm>
            <a:off x="5473809" y="1877014"/>
            <a:ext cx="163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Lake Storage Gen2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B2B765-73C5-6E46-B60C-0F4F7BCFC97C}"/>
              </a:ext>
            </a:extLst>
          </p:cNvPr>
          <p:cNvSpPr txBox="1"/>
          <p:nvPr/>
        </p:nvSpPr>
        <p:spPr>
          <a:xfrm>
            <a:off x="6226538" y="4429682"/>
            <a:ext cx="86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Machine Learning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3D47F-962C-A74D-B9DB-D089C351B910}"/>
              </a:ext>
            </a:extLst>
          </p:cNvPr>
          <p:cNvSpPr txBox="1"/>
          <p:nvPr/>
        </p:nvSpPr>
        <p:spPr>
          <a:xfrm>
            <a:off x="7110963" y="4445701"/>
            <a:ext cx="97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</a:t>
            </a:r>
            <a:br>
              <a:rPr lang="en-US" sz="1400" dirty="0"/>
            </a:br>
            <a:r>
              <a:rPr lang="en-US" sz="1400" dirty="0"/>
              <a:t>End-Points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26411-04C6-2241-88EF-557EDBFC3099}"/>
              </a:ext>
            </a:extLst>
          </p:cNvPr>
          <p:cNvSpPr txBox="1"/>
          <p:nvPr/>
        </p:nvSpPr>
        <p:spPr>
          <a:xfrm>
            <a:off x="21787" y="0"/>
            <a:ext cx="530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XYZ Electric Co Data Architecture</a:t>
            </a:r>
          </a:p>
        </p:txBody>
      </p:sp>
      <p:pic>
        <p:nvPicPr>
          <p:cNvPr id="38" name="Picture 2" descr="10 Things to Know About Your Electric Meter | CallMePower">
            <a:extLst>
              <a:ext uri="{FF2B5EF4-FFF2-40B4-BE49-F238E27FC236}">
                <a16:creationId xmlns:a16="http://schemas.microsoft.com/office/drawing/2014/main" id="{730633E1-DA18-1F4A-A545-10FB07D6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22029"/>
            <a:ext cx="1711234" cy="17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410CBBE-4D8B-234E-AA3D-3C5634F2B17E}"/>
              </a:ext>
            </a:extLst>
          </p:cNvPr>
          <p:cNvSpPr txBox="1"/>
          <p:nvPr/>
        </p:nvSpPr>
        <p:spPr>
          <a:xfrm>
            <a:off x="287212" y="1083365"/>
            <a:ext cx="1254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Hourly Electric Meter Data (residential)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EF09950-354B-6747-825B-5272342AE2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817" y="4110775"/>
            <a:ext cx="1371429" cy="191428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0D5635E-F6C7-8C42-97B7-07368EB1E85D}"/>
              </a:ext>
            </a:extLst>
          </p:cNvPr>
          <p:cNvSpPr txBox="1"/>
          <p:nvPr/>
        </p:nvSpPr>
        <p:spPr>
          <a:xfrm>
            <a:off x="169732" y="3948589"/>
            <a:ext cx="1371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Concentrator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8AD5C8-6F72-D040-A498-2A2D7A9322D0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55447" y="3429000"/>
            <a:ext cx="0" cy="519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D43D754-B7E6-4147-9F59-54ADC9CB0922}"/>
              </a:ext>
            </a:extLst>
          </p:cNvPr>
          <p:cNvSpPr/>
          <p:nvPr/>
        </p:nvSpPr>
        <p:spPr>
          <a:xfrm>
            <a:off x="90311" y="799675"/>
            <a:ext cx="1715911" cy="562370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82B462D-70C7-0D48-B147-6B5B55CCED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8135" y="1291076"/>
            <a:ext cx="1552381" cy="127619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34861D1-A030-2E44-86FF-CC2F7DF14A1C}"/>
              </a:ext>
            </a:extLst>
          </p:cNvPr>
          <p:cNvSpPr txBox="1"/>
          <p:nvPr/>
        </p:nvSpPr>
        <p:spPr>
          <a:xfrm>
            <a:off x="2034736" y="930510"/>
            <a:ext cx="145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Stream Analytics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64234FE-38A4-424B-8BCF-565417065E91}"/>
              </a:ext>
            </a:extLst>
          </p:cNvPr>
          <p:cNvSpPr/>
          <p:nvPr/>
        </p:nvSpPr>
        <p:spPr>
          <a:xfrm>
            <a:off x="1978474" y="2567266"/>
            <a:ext cx="1890142" cy="453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811C0F2-A9EC-4246-B52A-964172810C71}"/>
              </a:ext>
            </a:extLst>
          </p:cNvPr>
          <p:cNvSpPr/>
          <p:nvPr/>
        </p:nvSpPr>
        <p:spPr>
          <a:xfrm>
            <a:off x="1938808" y="4087088"/>
            <a:ext cx="1890142" cy="453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C2B2E532-9964-964F-881C-EEDD52E5A97A}"/>
              </a:ext>
            </a:extLst>
          </p:cNvPr>
          <p:cNvSpPr/>
          <p:nvPr/>
        </p:nvSpPr>
        <p:spPr>
          <a:xfrm>
            <a:off x="8674404" y="2748357"/>
            <a:ext cx="1532850" cy="453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804A09-6BDC-6E45-A5BE-40AD6F2F517F}"/>
              </a:ext>
            </a:extLst>
          </p:cNvPr>
          <p:cNvSpPr txBox="1"/>
          <p:nvPr/>
        </p:nvSpPr>
        <p:spPr>
          <a:xfrm>
            <a:off x="1964396" y="4493415"/>
            <a:ext cx="179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Pre-aggregated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67D18D-4ED5-A245-BD17-E700DEEF5375}"/>
              </a:ext>
            </a:extLst>
          </p:cNvPr>
          <p:cNvSpPr txBox="1"/>
          <p:nvPr/>
        </p:nvSpPr>
        <p:spPr>
          <a:xfrm>
            <a:off x="1963995" y="2920546"/>
            <a:ext cx="179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Streaming Data</a:t>
            </a:r>
          </a:p>
        </p:txBody>
      </p:sp>
    </p:spTree>
    <p:extLst>
      <p:ext uri="{BB962C8B-B14F-4D97-AF65-F5344CB8AC3E}">
        <p14:creationId xmlns:p14="http://schemas.microsoft.com/office/powerpoint/2010/main" val="372083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Mike Agladze</cp:lastModifiedBy>
  <cp:revision>1</cp:revision>
  <dcterms:created xsi:type="dcterms:W3CDTF">2021-07-12T04:06:18Z</dcterms:created>
  <dcterms:modified xsi:type="dcterms:W3CDTF">2021-07-12T04:07:25Z</dcterms:modified>
</cp:coreProperties>
</file>