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480175" cx="11520475"/>
  <p:notesSz cx="6858000" cy="9144000"/>
  <p:embeddedFontLst>
    <p:embeddedFont>
      <p:font typeface="Source Sans Pro Black"/>
      <p:bold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Black-bold.fntdata"/><Relationship Id="rId14" Type="http://schemas.openxmlformats.org/officeDocument/2006/relationships/slide" Target="slides/slide10.xml"/><Relationship Id="rId17" Type="http://schemas.openxmlformats.org/officeDocument/2006/relationships/font" Target="fonts/SourceSansPro-regular.fntdata"/><Relationship Id="rId16" Type="http://schemas.openxmlformats.org/officeDocument/2006/relationships/font" Target="fonts/SourceSansProBlack-boldItalic.fntdata"/><Relationship Id="rId5" Type="http://schemas.openxmlformats.org/officeDocument/2006/relationships/slide" Target="slides/slide1.xml"/><Relationship Id="rId19" Type="http://schemas.openxmlformats.org/officeDocument/2006/relationships/font" Target="fonts/SourceSansPro-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76025" y="259508"/>
            <a:ext cx="10368438" cy="637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258099" y="4536123"/>
            <a:ext cx="6912292" cy="5355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>
            <p:ph idx="2" type="pic"/>
          </p:nvPr>
        </p:nvSpPr>
        <p:spPr>
          <a:xfrm>
            <a:off x="2258099" y="579018"/>
            <a:ext cx="6912292" cy="3888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80"/>
              </a:spcBef>
              <a:buClr>
                <a:schemeClr val="dk1"/>
              </a:buClr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93" lvl="1" marL="487493" marR="0" rtl="0" algn="l">
              <a:spcBef>
                <a:spcPts val="600"/>
              </a:spcBef>
              <a:buClr>
                <a:schemeClr val="dk1"/>
              </a:buClr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86" lvl="2" marL="974986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80" lvl="3" marL="1462480" marR="0" rtl="0" algn="l">
              <a:spcBef>
                <a:spcPts val="44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73" lvl="4" marL="1949974" marR="0" rtl="0" algn="l">
              <a:spcBef>
                <a:spcPts val="44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68" lvl="5" marL="2437468" marR="0" rtl="0" algn="l">
              <a:spcBef>
                <a:spcPts val="44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59" lvl="6" marL="2924959" marR="0" rtl="0" algn="l">
              <a:spcBef>
                <a:spcPts val="44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52" lvl="7" marL="3412452" marR="0" rtl="0" algn="l">
              <a:spcBef>
                <a:spcPts val="44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6" lvl="8" marL="3899946" marR="0" rtl="0" algn="l">
              <a:spcBef>
                <a:spcPts val="440"/>
              </a:spcBef>
              <a:buClr>
                <a:schemeClr val="dk1"/>
              </a:buClr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258099" y="5071637"/>
            <a:ext cx="6912292" cy="7605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93" lvl="1" marL="4874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86" lvl="2" marL="974986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80" lvl="3" marL="14624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73" lvl="4" marL="1949974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68" lvl="5" marL="2437468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59" lvl="6" marL="2924959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52" lvl="7" marL="3412452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6" lvl="8" marL="3899946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576025" y="259509"/>
            <a:ext cx="10368438" cy="10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3621937" y="-1533870"/>
            <a:ext cx="4276615" cy="103684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9720" lvl="0" marL="365620" marR="0" rtl="0" algn="l">
              <a:spcBef>
                <a:spcPts val="6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76" lvl="1" marL="792176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432" lvl="2" marL="1218733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027" lvl="3" marL="1706227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0919" lvl="4" marL="219372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813" lvl="5" marL="2681213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006" lvl="6" marL="3168706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898" lvl="7" marL="3656198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092" lvl="8" marL="4143692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 rot="5400000">
            <a:off x="6883834" y="1728031"/>
            <a:ext cx="5529148" cy="2592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 rot="5400000">
            <a:off x="1603610" y="-768074"/>
            <a:ext cx="5529148" cy="75843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9720" lvl="0" marL="365620" marR="0" rtl="0" algn="l">
              <a:spcBef>
                <a:spcPts val="6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76" lvl="1" marL="792176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432" lvl="2" marL="1218733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027" lvl="3" marL="1706227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0919" lvl="4" marL="219372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813" lvl="5" marL="2681213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006" lvl="6" marL="3168706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898" lvl="7" marL="3656198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092" lvl="8" marL="4143692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864037" y="2013055"/>
            <a:ext cx="9792414" cy="1389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728074" y="3672103"/>
            <a:ext cx="8064341" cy="1656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80"/>
              </a:spcBef>
              <a:buClr>
                <a:srgbClr val="888888"/>
              </a:buClr>
              <a:buFont typeface="Arial"/>
              <a:buNone/>
              <a:defRPr b="0" i="0" sz="3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93" lvl="1" marL="487493" marR="0" rtl="0" algn="ctr">
              <a:spcBef>
                <a:spcPts val="600"/>
              </a:spcBef>
              <a:buClr>
                <a:srgbClr val="888888"/>
              </a:buClr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86" lvl="2" marL="974986" marR="0" rtl="0" algn="ctr">
              <a:spcBef>
                <a:spcPts val="520"/>
              </a:spcBef>
              <a:buClr>
                <a:srgbClr val="888888"/>
              </a:buClr>
              <a:buFont typeface="Arial"/>
              <a:buNone/>
              <a:defRPr b="0" i="0" sz="2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80" lvl="3" marL="1462480" marR="0" rtl="0" algn="ctr">
              <a:spcBef>
                <a:spcPts val="440"/>
              </a:spcBef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73" lvl="4" marL="1949974" marR="0" rtl="0" algn="ctr">
              <a:spcBef>
                <a:spcPts val="440"/>
              </a:spcBef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68" lvl="5" marL="2437468" marR="0" rtl="0" algn="ctr">
              <a:spcBef>
                <a:spcPts val="440"/>
              </a:spcBef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59" lvl="6" marL="2924959" marR="0" rtl="0" algn="ctr">
              <a:spcBef>
                <a:spcPts val="440"/>
              </a:spcBef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52" lvl="7" marL="3412452" marR="0" rtl="0" algn="ctr">
              <a:spcBef>
                <a:spcPts val="440"/>
              </a:spcBef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6" lvl="8" marL="3899946" marR="0" rtl="0" algn="ctr">
              <a:spcBef>
                <a:spcPts val="440"/>
              </a:spcBef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576025" y="259509"/>
            <a:ext cx="10368438" cy="10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76025" y="1512041"/>
            <a:ext cx="10368438" cy="4276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9720" lvl="0" marL="365620" marR="0" rtl="0" algn="l">
              <a:spcBef>
                <a:spcPts val="6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76" lvl="1" marL="792176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432" lvl="2" marL="1218733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027" lvl="3" marL="1706227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0919" lvl="4" marL="219372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813" lvl="5" marL="2681213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006" lvl="6" marL="3168706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898" lvl="7" marL="3656198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092" lvl="8" marL="4143692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910038" y="4164117"/>
            <a:ext cx="9792414" cy="12870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910038" y="2746575"/>
            <a:ext cx="9792414" cy="1417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40"/>
              </a:spcBef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93" lvl="1" marL="487493" marR="0" rtl="0" algn="l">
              <a:spcBef>
                <a:spcPts val="380"/>
              </a:spcBef>
              <a:buClr>
                <a:srgbClr val="888888"/>
              </a:buClr>
              <a:buFont typeface="Arial"/>
              <a:buNone/>
              <a:defRPr b="0" i="0" sz="1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86" lvl="2" marL="974986" marR="0" rtl="0" algn="l">
              <a:spcBef>
                <a:spcPts val="340"/>
              </a:spcBef>
              <a:buClr>
                <a:srgbClr val="888888"/>
              </a:buClr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80" lvl="3" marL="1462480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73" lvl="4" marL="1949974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68" lvl="5" marL="2437468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59" lvl="6" marL="2924959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52" lvl="7" marL="3412452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6" lvl="8" marL="3899946" marR="0" rtl="0" algn="l">
              <a:spcBef>
                <a:spcPts val="3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576025" y="259509"/>
            <a:ext cx="10368438" cy="10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576027" y="1512041"/>
            <a:ext cx="5088214" cy="4276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5120" lvl="0" marL="36562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4476" lvl="1" marL="792176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3832" lvl="2" marL="1218733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077" lvl="3" marL="1706227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9969" lvl="4" marL="219372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4863" lvl="5" marL="2681213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56" lvl="6" marL="3168706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1948" lvl="7" marL="3656198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142" lvl="8" marL="4143692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5856251" y="1512041"/>
            <a:ext cx="5088214" cy="4276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75120" lvl="0" marL="365620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44476" lvl="1" marL="792176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3832" lvl="2" marL="1218733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077" lvl="3" marL="1706227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9969" lvl="4" marL="2193720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4863" lvl="5" marL="2681213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56" lvl="6" marL="3168706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1948" lvl="7" marL="3656198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142" lvl="8" marL="4143692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576025" y="259509"/>
            <a:ext cx="10368438" cy="10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576027" y="1450540"/>
            <a:ext cx="5090216" cy="6045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93" lvl="1" marL="487493" marR="0" rtl="0" algn="l">
              <a:spcBef>
                <a:spcPts val="44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86" lvl="2" marL="974986" marR="0" rtl="0" algn="l">
              <a:spcBef>
                <a:spcPts val="380"/>
              </a:spcBef>
              <a:buClr>
                <a:schemeClr val="dk1"/>
              </a:buClr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80" lvl="3" marL="1462480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73" lvl="4" marL="1949974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68" lvl="5" marL="2437468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59" lvl="6" marL="2924959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52" lvl="7" marL="3412452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6" lvl="8" marL="3899946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576027" y="2055058"/>
            <a:ext cx="5090216" cy="3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520" lvl="0" marL="365620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9876" lvl="1" marL="792176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2882" lvl="2" marL="1218733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777" lvl="3" marL="1706227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2669" lvl="4" marL="2193720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63" lvl="5" marL="2681213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56" lvl="6" marL="3168706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4648" lvl="7" marL="3656198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6842" lvl="8" marL="4143692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5852248" y="1450540"/>
            <a:ext cx="5092216" cy="6045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520"/>
              </a:spcBef>
              <a:buClr>
                <a:schemeClr val="dk1"/>
              </a:buClr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93" lvl="1" marL="487493" marR="0" rtl="0" algn="l">
              <a:spcBef>
                <a:spcPts val="440"/>
              </a:spcBef>
              <a:buClr>
                <a:schemeClr val="dk1"/>
              </a:buClr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86" lvl="2" marL="974986" marR="0" rtl="0" algn="l">
              <a:spcBef>
                <a:spcPts val="380"/>
              </a:spcBef>
              <a:buClr>
                <a:schemeClr val="dk1"/>
              </a:buClr>
              <a:buFont typeface="Arial"/>
              <a:buNone/>
              <a:def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80" lvl="3" marL="1462480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73" lvl="4" marL="1949974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68" lvl="5" marL="2437468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59" lvl="6" marL="2924959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52" lvl="7" marL="3412452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6" lvl="8" marL="3899946" marR="0" rtl="0" algn="l">
              <a:spcBef>
                <a:spcPts val="340"/>
              </a:spcBef>
              <a:buClr>
                <a:schemeClr val="dk1"/>
              </a:buClr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5852248" y="2055058"/>
            <a:ext cx="5092216" cy="3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520" lvl="0" marL="365620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9876" lvl="1" marL="792176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32882" lvl="2" marL="1218733" marR="0" rtl="0" algn="l">
              <a:spcBef>
                <a:spcPts val="3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777" lvl="3" marL="1706227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2669" lvl="4" marL="2193720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63" lvl="5" marL="2681213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56" lvl="6" marL="3168706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4648" lvl="7" marL="3656198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6842" lvl="8" marL="4143692" marR="0" rtl="0" algn="l">
              <a:spcBef>
                <a:spcPts val="3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576025" y="259509"/>
            <a:ext cx="10368438" cy="10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576025" y="258007"/>
            <a:ext cx="3790160" cy="10980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4504194" y="258007"/>
            <a:ext cx="6440272" cy="5530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9720" lvl="0" marL="365620" marR="0" rtl="0" algn="l">
              <a:spcBef>
                <a:spcPts val="6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76" lvl="1" marL="792176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432" lvl="2" marL="1218733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027" lvl="3" marL="1706227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0919" lvl="4" marL="219372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813" lvl="5" marL="2681213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006" lvl="6" marL="3168706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898" lvl="7" marL="3656198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092" lvl="8" marL="4143692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576025" y="1356037"/>
            <a:ext cx="3790160" cy="44326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893" lvl="1" marL="487493" marR="0" rtl="0" algn="l">
              <a:spcBef>
                <a:spcPts val="260"/>
              </a:spcBef>
              <a:buClr>
                <a:schemeClr val="dk1"/>
              </a:buClr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86" lvl="2" marL="974986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980" lvl="3" marL="14624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873" lvl="4" marL="1949974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768" lvl="5" marL="2437468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59" lvl="6" marL="2924959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52" lvl="7" marL="3412452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46" lvl="8" marL="3899946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576025" y="259509"/>
            <a:ext cx="10368438" cy="10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76025" y="1512041"/>
            <a:ext cx="10368438" cy="4276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49720" lvl="0" marL="365620" marR="0" rtl="0" algn="l">
              <a:spcBef>
                <a:spcPts val="6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9076" lvl="1" marL="792176" marR="0"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432" lvl="2" marL="1218733" marR="0" rtl="0" algn="l">
              <a:spcBef>
                <a:spcPts val="5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6027" lvl="3" marL="1706227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0919" lvl="4" marL="2193720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5813" lvl="5" marL="2681213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8006" lvl="6" marL="3168706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898" lvl="7" marL="3656198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092" lvl="8" marL="4143692" marR="0" rtl="0" algn="l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576025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936167" y="6006167"/>
            <a:ext cx="3648155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53" lvl="1" marL="45705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06" lvl="2" marL="914107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260" lvl="3" marL="137116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113" lvl="4" marL="182821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968" lvl="5" marL="228526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820" lvl="6" marL="2742321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674" lvl="7" marL="319937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529" lvl="8" marL="365642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256350" y="6006167"/>
            <a:ext cx="2688113" cy="345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rIns="91400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Relationship Id="rId5" Type="http://schemas.openxmlformats.org/officeDocument/2006/relationships/image" Target="../media/image12.png"/><Relationship Id="rId6" Type="http://schemas.openxmlformats.org/officeDocument/2006/relationships/hyperlink" Target="http://a367c433.ngrok.io" TargetMode="External"/><Relationship Id="rId7" Type="http://schemas.openxmlformats.org/officeDocument/2006/relationships/hyperlink" Target="https://s3.amazonaws.com/team-rocket-serasa/index.html" TargetMode="External"/><Relationship Id="rId8" Type="http://schemas.openxmlformats.org/officeDocument/2006/relationships/hyperlink" Target="http://bit.ly/2pke8V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11958" y="-874712"/>
            <a:ext cx="12344404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-254000" y="0"/>
            <a:ext cx="12649200" cy="7150307"/>
          </a:xfrm>
          <a:prstGeom prst="rect">
            <a:avLst/>
          </a:prstGeom>
          <a:solidFill>
            <a:srgbClr val="271137">
              <a:alpha val="77254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562185" y="4739598"/>
            <a:ext cx="7338383" cy="740163"/>
          </a:xfrm>
          <a:prstGeom prst="rect">
            <a:avLst/>
          </a:prstGeom>
          <a:noFill/>
          <a:ln>
            <a:noFill/>
          </a:ln>
        </p:spPr>
        <p:txBody>
          <a:bodyPr anchorCtr="0" anchor="t" bIns="51500" lIns="103025" rIns="103025" tIns="51500">
            <a:noAutofit/>
          </a:bodyPr>
          <a:lstStyle/>
          <a:p>
            <a:pPr indent="0" lvl="0" marL="0" marR="0" rtl="0" algn="l">
              <a:lnSpc>
                <a:spcPct val="155170"/>
              </a:lnSpc>
              <a:spcBef>
                <a:spcPts val="0"/>
              </a:spcBef>
              <a:buSzPct val="25000"/>
              <a:buNone/>
            </a:pPr>
            <a:r>
              <a:rPr b="0" i="0" lang="pt-BR" sz="3491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Desafio Cadastro Positivo PJ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62185" y="5384732"/>
            <a:ext cx="7338383" cy="7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51500" lIns="103025" rIns="103025" tIns="51500">
            <a:noAutofit/>
          </a:bodyPr>
          <a:lstStyle/>
          <a:p>
            <a:pPr indent="0" lvl="0" marL="0" marR="0" rtl="0" algn="l">
              <a:lnSpc>
                <a:spcPct val="106633"/>
              </a:lnSpc>
              <a:spcBef>
                <a:spcPts val="0"/>
              </a:spcBef>
              <a:buSzPct val="25000"/>
              <a:buNone/>
            </a:pPr>
            <a:r>
              <a:rPr b="0" i="0" lang="pt-BR" sz="508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Equipe </a:t>
            </a:r>
            <a:r>
              <a:rPr lang="pt-BR" sz="508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Rocket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185" y="749916"/>
            <a:ext cx="3362324" cy="260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6043" y="5664964"/>
            <a:ext cx="1009649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9702"/>
            <a:ext cx="11520489" cy="6519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6043" y="5664964"/>
            <a:ext cx="1009649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492617" cy="64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520474" cy="649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492617" cy="64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492617" cy="64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520474" cy="649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520474" cy="649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520474" cy="649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2106" y="192086"/>
            <a:ext cx="1344538" cy="1039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1952376" y="3079402"/>
            <a:ext cx="3096701" cy="49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READY, STEADY, GO!</a:t>
            </a:r>
          </a:p>
        </p:txBody>
      </p:sp>
      <p:pic>
        <p:nvPicPr>
          <p:cNvPr descr="Resultado de imagem para play button"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433" y="2173286"/>
            <a:ext cx="2302565" cy="230256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632433" y="335593"/>
            <a:ext cx="5879686" cy="674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FF5050"/>
              </a:buClr>
              <a:buSzPct val="25000"/>
              <a:buFont typeface="Arial"/>
              <a:buNone/>
            </a:pPr>
            <a:r>
              <a:rPr b="1" lang="pt-BR" sz="4233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56043" y="5678487"/>
            <a:ext cx="1009649" cy="46658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>
            <a:hlinkClick r:id="rId6"/>
          </p:cNvPr>
          <p:cNvSpPr txBox="1"/>
          <p:nvPr/>
        </p:nvSpPr>
        <p:spPr>
          <a:xfrm>
            <a:off x="568100" y="4594625"/>
            <a:ext cx="9687900" cy="1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2400" u="sng">
                <a:solidFill>
                  <a:schemeClr val="hlink"/>
                </a:solidFill>
                <a:hlinkClick r:id="rId7"/>
              </a:rPr>
              <a:t>https://s3.amazonaws.com/team-rocket-serasa/index.html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lang="pt-BR" sz="2400" u="sng">
                <a:solidFill>
                  <a:schemeClr val="hlink"/>
                </a:solidFill>
                <a:hlinkClick r:id="rId8"/>
              </a:rPr>
              <a:t>http://bit.ly/2pke8Vz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