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E413-941B-EF31-2B86-9EA95DC2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Practicing the TDD mindset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2A1BE-EAA7-28E5-A5A9-7151D32AE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Magi Leisegang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3470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3590-544F-76A9-8F56-7B1D8EDE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time 4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8B98E-F5EB-AFCA-203E-5BE617431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Untestable code…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366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D721-CC2C-D178-1505-4BFE0F9B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81C7-FADE-EB56-3987-1826A707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as a development tool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64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5F83-D444-D751-D04E-12C65499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433D1-BBEA-52C2-253A-B493B673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the code flow before writing code</a:t>
            </a:r>
          </a:p>
          <a:p>
            <a:r>
              <a:rPr lang="en-US" dirty="0"/>
              <a:t>Start with writing </a:t>
            </a:r>
            <a:r>
              <a:rPr lang="en-US" strike="sngStrike" dirty="0"/>
              <a:t>tests</a:t>
            </a:r>
            <a:r>
              <a:rPr lang="en-US" dirty="0"/>
              <a:t> cases to test</a:t>
            </a:r>
            <a:endParaRPr lang="en-US" strike="sngStrike" dirty="0"/>
          </a:p>
          <a:p>
            <a:r>
              <a:rPr lang="en-US" dirty="0"/>
              <a:t>Test name conventions can help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8561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A44646-8781-468A-386B-D8B1A18F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time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5420E-7A7C-BBF3-1D64-52D52DAEC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out test cases…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429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290494-E8F7-A3A3-5746-08A3483F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tool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28C31D-E7CE-485F-6E73-20D29252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circuit your dependencies</a:t>
            </a:r>
          </a:p>
          <a:p>
            <a:r>
              <a:rPr lang="en-US" dirty="0"/>
              <a:t>Scratch pad application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9890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D859-87AE-BC87-BB85-E7D01E92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time 2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BDC78-40C2-F852-D932-1AFD08A4A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Scratch pad tests…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1705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D6B7-EE03-8F8E-5122-C4368F4D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8A691-0888-0CAB-9C37-8370AA86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level should I be testing at</a:t>
            </a:r>
          </a:p>
          <a:p>
            <a:r>
              <a:rPr lang="en-US" dirty="0"/>
              <a:t>Using test stubs effectively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3789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71279-B647-78A3-45CA-E5F6CB5E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time 3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9F9F6-17BA-E5B7-40FE-B4BC76A57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Appropriate use of test stubs…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947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492E-3F60-E5B3-64E4-4CC17BD2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Untestable code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7BD8D-0D7E-46E7-7C3A-075DDC0C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look like</a:t>
            </a:r>
          </a:p>
          <a:p>
            <a:r>
              <a:rPr lang="en-US" dirty="0"/>
              <a:t>How to adapt it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653180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665</TotalTime>
  <Words>95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Practicing the TDD mindset</vt:lpstr>
      <vt:lpstr>Intro</vt:lpstr>
      <vt:lpstr>Specifications</vt:lpstr>
      <vt:lpstr>Example time</vt:lpstr>
      <vt:lpstr>Dev tool</vt:lpstr>
      <vt:lpstr>Example time 2</vt:lpstr>
      <vt:lpstr>Technicalities</vt:lpstr>
      <vt:lpstr>Example time 3</vt:lpstr>
      <vt:lpstr>Untestable code</vt:lpstr>
      <vt:lpstr>Example time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Practicing the TDD mindset</dc:title>
  <dc:creator>Magdalena Leisegang</dc:creator>
  <cp:lastModifiedBy>Magdalena Leisegang</cp:lastModifiedBy>
  <cp:revision>1</cp:revision>
  <dcterms:created xsi:type="dcterms:W3CDTF">2023-09-26T07:28:38Z</dcterms:created>
  <dcterms:modified xsi:type="dcterms:W3CDTF">2023-09-26T18:33:55Z</dcterms:modified>
</cp:coreProperties>
</file>