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7" r:id="rId2"/>
    <p:sldId id="318" r:id="rId3"/>
    <p:sldId id="319" r:id="rId4"/>
    <p:sldId id="305" r:id="rId5"/>
    <p:sldId id="320" r:id="rId6"/>
    <p:sldId id="257" r:id="rId7"/>
    <p:sldId id="328" r:id="rId8"/>
    <p:sldId id="329" r:id="rId9"/>
    <p:sldId id="332" r:id="rId10"/>
    <p:sldId id="335" r:id="rId11"/>
    <p:sldId id="338" r:id="rId12"/>
    <p:sldId id="336" r:id="rId13"/>
    <p:sldId id="337" r:id="rId14"/>
    <p:sldId id="341" r:id="rId15"/>
    <p:sldId id="340" r:id="rId16"/>
    <p:sldId id="342" r:id="rId17"/>
    <p:sldId id="334" r:id="rId18"/>
    <p:sldId id="333" r:id="rId19"/>
    <p:sldId id="33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73D49F-72B1-41C0-9CAA-046EBB671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37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6C9C1D-178D-41AE-8CE7-71FF3642F2F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BF8492-8B9D-4DF9-89C3-5525EE6C660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CC9235-9AAC-4EAA-BD48-A4119F276AB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8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79ECCA-B718-4CFB-AEDC-0588A26402C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6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grpSp>
        <p:nvGrpSpPr>
          <p:cNvPr id="29" name="Group 29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5" name="AutoShape 45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8" name="AutoShape 48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53" name="AutoShape 53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54" name="Text Box 54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8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2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960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1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0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2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0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0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7"/>
          <p:cNvGrpSpPr>
            <a:grpSpLocks/>
          </p:cNvGrpSpPr>
          <p:nvPr userDrawn="1"/>
        </p:nvGrpSpPr>
        <p:grpSpPr bwMode="auto">
          <a:xfrm>
            <a:off x="36513" y="6191250"/>
            <a:ext cx="9144000" cy="333375"/>
            <a:chOff x="22" y="4020"/>
            <a:chExt cx="5760" cy="210"/>
          </a:xfrm>
        </p:grpSpPr>
        <p:sp>
          <p:nvSpPr>
            <p:cNvPr id="1055" name="AutoShape 8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6" name="AutoShape 9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7" name="AutoShape 10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9" name="AutoShape 12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0" name="AutoShape 13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1" name="AutoShape 14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2" name="AutoShape 15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3" name="AutoShape 16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4" name="AutoShape 17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5" name="AutoShape 18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6" name="AutoShape 19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7" name="AutoShape 20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8" name="AutoShape 21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69" name="AutoShape 22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0" name="AutoShape 23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1" name="AutoShape 24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2" name="AutoShape 25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3" name="AutoShape 26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4" name="AutoShape 27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5" name="AutoShape 28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6" name="AutoShape 29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7" name="AutoShape 30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78" name="AutoShape 31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grpSp>
        <p:nvGrpSpPr>
          <p:cNvPr id="1029" name="Group 32"/>
          <p:cNvGrpSpPr>
            <a:grpSpLocks/>
          </p:cNvGrpSpPr>
          <p:nvPr userDrawn="1"/>
        </p:nvGrpSpPr>
        <p:grpSpPr bwMode="auto">
          <a:xfrm>
            <a:off x="36513" y="123825"/>
            <a:ext cx="9144000" cy="333375"/>
            <a:chOff x="22" y="4020"/>
            <a:chExt cx="5760" cy="210"/>
          </a:xfrm>
        </p:grpSpPr>
        <p:sp>
          <p:nvSpPr>
            <p:cNvPr id="1031" name="AutoShape 33"/>
            <p:cNvSpPr>
              <a:spLocks noChangeArrowheads="1"/>
            </p:cNvSpPr>
            <p:nvPr/>
          </p:nvSpPr>
          <p:spPr bwMode="auto">
            <a:xfrm>
              <a:off x="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2" name="AutoShape 34"/>
            <p:cNvSpPr>
              <a:spLocks noChangeArrowheads="1"/>
            </p:cNvSpPr>
            <p:nvPr/>
          </p:nvSpPr>
          <p:spPr bwMode="auto">
            <a:xfrm>
              <a:off x="26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3" name="AutoShape 35"/>
            <p:cNvSpPr>
              <a:spLocks noChangeArrowheads="1"/>
            </p:cNvSpPr>
            <p:nvPr/>
          </p:nvSpPr>
          <p:spPr bwMode="auto">
            <a:xfrm>
              <a:off x="5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4" name="AutoShape 36"/>
            <p:cNvSpPr>
              <a:spLocks noChangeArrowheads="1"/>
            </p:cNvSpPr>
            <p:nvPr/>
          </p:nvSpPr>
          <p:spPr bwMode="auto">
            <a:xfrm>
              <a:off x="75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5" name="AutoShape 37"/>
            <p:cNvSpPr>
              <a:spLocks noChangeArrowheads="1"/>
            </p:cNvSpPr>
            <p:nvPr/>
          </p:nvSpPr>
          <p:spPr bwMode="auto">
            <a:xfrm>
              <a:off x="10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6" name="AutoShape 38"/>
            <p:cNvSpPr>
              <a:spLocks noChangeArrowheads="1"/>
            </p:cNvSpPr>
            <p:nvPr/>
          </p:nvSpPr>
          <p:spPr bwMode="auto">
            <a:xfrm>
              <a:off x="124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7" name="AutoShape 39"/>
            <p:cNvSpPr>
              <a:spLocks noChangeArrowheads="1"/>
            </p:cNvSpPr>
            <p:nvPr/>
          </p:nvSpPr>
          <p:spPr bwMode="auto">
            <a:xfrm>
              <a:off x="14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8" name="AutoShape 40"/>
            <p:cNvSpPr>
              <a:spLocks noChangeArrowheads="1"/>
            </p:cNvSpPr>
            <p:nvPr/>
          </p:nvSpPr>
          <p:spPr bwMode="auto">
            <a:xfrm>
              <a:off x="173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9" name="AutoShape 41"/>
            <p:cNvSpPr>
              <a:spLocks noChangeArrowheads="1"/>
            </p:cNvSpPr>
            <p:nvPr/>
          </p:nvSpPr>
          <p:spPr bwMode="auto">
            <a:xfrm>
              <a:off x="19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0" name="AutoShape 42"/>
            <p:cNvSpPr>
              <a:spLocks noChangeArrowheads="1"/>
            </p:cNvSpPr>
            <p:nvPr/>
          </p:nvSpPr>
          <p:spPr bwMode="auto">
            <a:xfrm>
              <a:off x="222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1" name="AutoShape 43"/>
            <p:cNvSpPr>
              <a:spLocks noChangeArrowheads="1"/>
            </p:cNvSpPr>
            <p:nvPr/>
          </p:nvSpPr>
          <p:spPr bwMode="auto">
            <a:xfrm>
              <a:off x="271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2" name="AutoShape 44"/>
            <p:cNvSpPr>
              <a:spLocks noChangeArrowheads="1"/>
            </p:cNvSpPr>
            <p:nvPr/>
          </p:nvSpPr>
          <p:spPr bwMode="auto">
            <a:xfrm>
              <a:off x="29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3" name="AutoShape 45"/>
            <p:cNvSpPr>
              <a:spLocks noChangeArrowheads="1"/>
            </p:cNvSpPr>
            <p:nvPr/>
          </p:nvSpPr>
          <p:spPr bwMode="auto">
            <a:xfrm>
              <a:off x="3200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4" name="AutoShape 46"/>
            <p:cNvSpPr>
              <a:spLocks noChangeArrowheads="1"/>
            </p:cNvSpPr>
            <p:nvPr/>
          </p:nvSpPr>
          <p:spPr bwMode="auto">
            <a:xfrm>
              <a:off x="3445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5" name="AutoShape 47"/>
            <p:cNvSpPr>
              <a:spLocks noChangeArrowheads="1"/>
            </p:cNvSpPr>
            <p:nvPr/>
          </p:nvSpPr>
          <p:spPr bwMode="auto">
            <a:xfrm>
              <a:off x="3689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6" name="AutoShape 48"/>
            <p:cNvSpPr>
              <a:spLocks noChangeArrowheads="1"/>
            </p:cNvSpPr>
            <p:nvPr/>
          </p:nvSpPr>
          <p:spPr bwMode="auto">
            <a:xfrm>
              <a:off x="3934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7" name="AutoShape 49"/>
            <p:cNvSpPr>
              <a:spLocks noChangeArrowheads="1"/>
            </p:cNvSpPr>
            <p:nvPr/>
          </p:nvSpPr>
          <p:spPr bwMode="auto">
            <a:xfrm>
              <a:off x="4423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8" name="AutoShape 50"/>
            <p:cNvSpPr>
              <a:spLocks noChangeArrowheads="1"/>
            </p:cNvSpPr>
            <p:nvPr/>
          </p:nvSpPr>
          <p:spPr bwMode="auto">
            <a:xfrm>
              <a:off x="46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49" name="AutoShape 51"/>
            <p:cNvSpPr>
              <a:spLocks noChangeArrowheads="1"/>
            </p:cNvSpPr>
            <p:nvPr/>
          </p:nvSpPr>
          <p:spPr bwMode="auto">
            <a:xfrm>
              <a:off x="4912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0" name="AutoShape 52"/>
            <p:cNvSpPr>
              <a:spLocks noChangeArrowheads="1"/>
            </p:cNvSpPr>
            <p:nvPr/>
          </p:nvSpPr>
          <p:spPr bwMode="auto">
            <a:xfrm>
              <a:off x="515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1" name="AutoShape 53"/>
            <p:cNvSpPr>
              <a:spLocks noChangeArrowheads="1"/>
            </p:cNvSpPr>
            <p:nvPr/>
          </p:nvSpPr>
          <p:spPr bwMode="auto">
            <a:xfrm>
              <a:off x="5401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2" name="AutoShape 54"/>
            <p:cNvSpPr>
              <a:spLocks noChangeArrowheads="1"/>
            </p:cNvSpPr>
            <p:nvPr/>
          </p:nvSpPr>
          <p:spPr bwMode="auto">
            <a:xfrm>
              <a:off x="5646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3" name="AutoShape 55"/>
            <p:cNvSpPr>
              <a:spLocks noChangeArrowheads="1"/>
            </p:cNvSpPr>
            <p:nvPr/>
          </p:nvSpPr>
          <p:spPr bwMode="auto">
            <a:xfrm>
              <a:off x="2467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54" name="AutoShape 56"/>
            <p:cNvSpPr>
              <a:spLocks noChangeArrowheads="1"/>
            </p:cNvSpPr>
            <p:nvPr/>
          </p:nvSpPr>
          <p:spPr bwMode="auto">
            <a:xfrm>
              <a:off x="4178" y="4020"/>
              <a:ext cx="136" cy="210"/>
            </a:xfrm>
            <a:prstGeom prst="roundRect">
              <a:avLst>
                <a:gd name="adj" fmla="val 3897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1030" name="Text Box 57"/>
          <p:cNvSpPr txBox="1">
            <a:spLocks noChangeArrowheads="1"/>
          </p:cNvSpPr>
          <p:nvPr userDrawn="1"/>
        </p:nvSpPr>
        <p:spPr bwMode="auto">
          <a:xfrm>
            <a:off x="0" y="6553200"/>
            <a:ext cx="932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800">
                <a:solidFill>
                  <a:srgbClr val="FFFF00"/>
                </a:solidFill>
                <a:latin typeface="Courier New" panose="02070309020205020404" pitchFamily="49" charset="0"/>
              </a:rPr>
              <a:t>&gt;&gt;	0     &gt;&gt;	1     &gt;&gt; 	2     &gt;&gt; 	3     &gt;&gt; 	4   &gt;&gt;	</a:t>
            </a:r>
            <a:endParaRPr lang="en-US" altLang="en-US" sz="1800">
              <a:solidFill>
                <a:srgbClr val="FFFF00"/>
              </a:solidFill>
              <a:latin typeface="Courier New" panose="02070309020205020404" pitchFamily="49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gif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gi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pple.com/airpods-pr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4344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2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3</a:t>
            </a:r>
            <a:endParaRPr lang="en-US" altLang="en-US" sz="20800" b="1" dirty="0"/>
          </a:p>
        </p:txBody>
      </p:sp>
      <p:sp>
        <p:nvSpPr>
          <p:cNvPr id="14343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85"/>
            <a:ext cx="9144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526DD-94D3-4FB3-A5F3-086BB7980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212" y="1038447"/>
            <a:ext cx="4656841" cy="3413089"/>
          </a:xfrm>
          <a:prstGeom prst="rect">
            <a:avLst/>
          </a:prstGeom>
        </p:spPr>
      </p:pic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74122826-4801-4196-F217-2AC0349FF9DC}"/>
              </a:ext>
            </a:extLst>
          </p:cNvPr>
          <p:cNvSpPr/>
          <p:nvPr/>
        </p:nvSpPr>
        <p:spPr>
          <a:xfrm>
            <a:off x="2823330" y="20285"/>
            <a:ext cx="110370" cy="997877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44CDCDED-0AEB-DB4D-D5D3-8E22B8E246A6}"/>
              </a:ext>
            </a:extLst>
          </p:cNvPr>
          <p:cNvSpPr/>
          <p:nvPr/>
        </p:nvSpPr>
        <p:spPr>
          <a:xfrm>
            <a:off x="4333922" y="1038446"/>
            <a:ext cx="94320" cy="44260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1A854BCE-7A81-08DB-0947-9BC71B4CB496}"/>
              </a:ext>
            </a:extLst>
          </p:cNvPr>
          <p:cNvSpPr/>
          <p:nvPr/>
        </p:nvSpPr>
        <p:spPr>
          <a:xfrm>
            <a:off x="4910736" y="20285"/>
            <a:ext cx="229229" cy="1460765"/>
          </a:xfrm>
          <a:prstGeom prst="up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C657B-B5B7-8D03-D964-E411C4E87C4F}"/>
              </a:ext>
            </a:extLst>
          </p:cNvPr>
          <p:cNvSpPr txBox="1"/>
          <p:nvPr/>
        </p:nvSpPr>
        <p:spPr>
          <a:xfrm>
            <a:off x="1531620" y="152400"/>
            <a:ext cx="92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HTML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34270-935D-7791-0F94-C29C2228D372}"/>
              </a:ext>
            </a:extLst>
          </p:cNvPr>
          <p:cNvSpPr txBox="1"/>
          <p:nvPr/>
        </p:nvSpPr>
        <p:spPr>
          <a:xfrm>
            <a:off x="2437365" y="1031521"/>
            <a:ext cx="125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FFC000"/>
                </a:solidFill>
              </a:rPr>
              <a:t>viewPort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B60BF-A2EE-86BA-36FD-16CBE2B5498B}"/>
              </a:ext>
            </a:extLst>
          </p:cNvPr>
          <p:cNvSpPr txBox="1"/>
          <p:nvPr/>
        </p:nvSpPr>
        <p:spPr>
          <a:xfrm>
            <a:off x="2878515" y="329310"/>
            <a:ext cx="434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</a:rPr>
              <a:t>아래로 스크롤한 만큼의 거리</a:t>
            </a:r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dirty="0" err="1">
                <a:solidFill>
                  <a:srgbClr val="00B0F0"/>
                </a:solidFill>
              </a:rPr>
              <a:t>Window.pageYOffset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CDA68-1DA6-799E-CD5D-7E7C449212CB}"/>
              </a:ext>
            </a:extLst>
          </p:cNvPr>
          <p:cNvSpPr txBox="1"/>
          <p:nvPr/>
        </p:nvSpPr>
        <p:spPr>
          <a:xfrm>
            <a:off x="2320566" y="1546514"/>
            <a:ext cx="31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rgbClr val="FF0000"/>
                </a:solidFill>
              </a:rPr>
              <a:t>뷰포트</a:t>
            </a:r>
            <a:r>
              <a:rPr lang="ko-KR" altLang="en-US" sz="900" dirty="0">
                <a:solidFill>
                  <a:srgbClr val="FF0000"/>
                </a:solidFill>
              </a:rPr>
              <a:t> 시작점과 </a:t>
            </a:r>
            <a:r>
              <a:rPr lang="en-US" altLang="ko-KR" sz="900" dirty="0">
                <a:solidFill>
                  <a:srgbClr val="FF0000"/>
                </a:solidFill>
              </a:rPr>
              <a:t>child</a:t>
            </a:r>
            <a:r>
              <a:rPr lang="ko-KR" altLang="en-US" sz="900" dirty="0">
                <a:solidFill>
                  <a:srgbClr val="FF0000"/>
                </a:solidFill>
              </a:rPr>
              <a:t>와의 거리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 err="1">
                <a:solidFill>
                  <a:srgbClr val="FF0000"/>
                </a:solidFill>
              </a:rPr>
              <a:t>Child.getBoundingClientReact</a:t>
            </a:r>
            <a:r>
              <a:rPr lang="en-US" altLang="ko-KR" sz="900" dirty="0">
                <a:solidFill>
                  <a:srgbClr val="FF0000"/>
                </a:solidFill>
              </a:rPr>
              <a:t>().top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3C578-AF36-FFB2-7F53-457C55B5ACD1}"/>
              </a:ext>
            </a:extLst>
          </p:cNvPr>
          <p:cNvSpPr txBox="1"/>
          <p:nvPr/>
        </p:nvSpPr>
        <p:spPr>
          <a:xfrm>
            <a:off x="5139965" y="510053"/>
            <a:ext cx="434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HTML </a:t>
            </a:r>
            <a:r>
              <a:rPr lang="ko-KR" altLang="en-US" sz="1000" dirty="0">
                <a:solidFill>
                  <a:schemeClr val="bg1"/>
                </a:solidFill>
              </a:rPr>
              <a:t>시작점으로부터의 거리</a:t>
            </a:r>
          </a:p>
        </p:txBody>
      </p:sp>
    </p:spTree>
    <p:extLst>
      <p:ext uri="{BB962C8B-B14F-4D97-AF65-F5344CB8AC3E}">
        <p14:creationId xmlns:p14="http://schemas.microsoft.com/office/powerpoint/2010/main" val="6084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71C229-1A77-E835-8D38-6E02B12A7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159" y="2837469"/>
            <a:ext cx="5043682" cy="9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271DC-A6E4-2E3B-1B52-245B6543F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602" y="2995552"/>
            <a:ext cx="481079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4C98CA-4442-4C62-E051-6F4033232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443" y="3109868"/>
            <a:ext cx="528711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36032B-3420-1681-363E-E0C975DB3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785" y="1104575"/>
            <a:ext cx="594443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1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16BADA-DBD7-D333-EC32-6817AEB1AE8E}"/>
              </a:ext>
            </a:extLst>
          </p:cNvPr>
          <p:cNvSpPr txBox="1"/>
          <p:nvPr/>
        </p:nvSpPr>
        <p:spPr>
          <a:xfrm>
            <a:off x="2163451" y="2337847"/>
            <a:ext cx="481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</a:rPr>
              <a:t>STICKY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3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Postits Diveinn GIF - Postits Postit Diveinn GIFs">
            <a:extLst>
              <a:ext uri="{FF2B5EF4-FFF2-40B4-BE49-F238E27FC236}">
                <a16:creationId xmlns:a16="http://schemas.microsoft.com/office/drawing/2014/main" id="{73DD160D-CC1C-9545-F5C0-36D88CAC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057275"/>
            <a:ext cx="47434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8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B8BD1F-C700-5783-A65F-A8C3FCF4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873868"/>
            <a:ext cx="7154944" cy="40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9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EE977C-D579-D488-FDBF-9FE4F6A5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43" y="1300331"/>
            <a:ext cx="4748114" cy="42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3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 descr="화살이(가) 표시된 사진&#10;&#10;자동 생성된 설명">
            <a:extLst>
              <a:ext uri="{FF2B5EF4-FFF2-40B4-BE49-F238E27FC236}">
                <a16:creationId xmlns:a16="http://schemas.microsoft.com/office/drawing/2014/main" id="{97876242-94D7-78CF-CCB7-8B5AA4C9D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6392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2</a:t>
            </a:r>
            <a:endParaRPr lang="en-US" altLang="en-US" sz="20800" b="1" dirty="0"/>
          </a:p>
        </p:txBody>
      </p:sp>
      <p:sp>
        <p:nvSpPr>
          <p:cNvPr id="16391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2589213" y="1436688"/>
            <a:ext cx="3948112" cy="3981450"/>
            <a:chOff x="1292" y="572"/>
            <a:chExt cx="3176" cy="3175"/>
          </a:xfrm>
        </p:grpSpPr>
        <p:sp>
          <p:nvSpPr>
            <p:cNvPr id="18440" name="Oval 4"/>
            <p:cNvSpPr>
              <a:spLocks noChangeArrowheads="1"/>
            </p:cNvSpPr>
            <p:nvPr/>
          </p:nvSpPr>
          <p:spPr bwMode="auto">
            <a:xfrm>
              <a:off x="1292" y="572"/>
              <a:ext cx="3176" cy="31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2829" y="582"/>
              <a:ext cx="102" cy="15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GB" altLang="en-US" sz="2800"/>
            </a:p>
          </p:txBody>
        </p:sp>
      </p:grp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4556125" y="901700"/>
            <a:ext cx="14288" cy="505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rot="5400000">
            <a:off x="4559301" y="908050"/>
            <a:ext cx="6350" cy="503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8" name="Oval 8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0800" b="1" dirty="0"/>
              <a:t>1</a:t>
            </a:r>
            <a:endParaRPr lang="en-US" altLang="en-US" sz="20800" b="1" dirty="0"/>
          </a:p>
        </p:txBody>
      </p:sp>
      <p:sp>
        <p:nvSpPr>
          <p:cNvPr id="18439" name="Oval 9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300000">
                                      <p:cBhvr>
                                        <p:cTn id="6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CABE1-9B30-CFE8-3C80-31BE469B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94" y="2625893"/>
            <a:ext cx="1730012" cy="1606213"/>
          </a:xfrm>
          <a:prstGeom prst="rect">
            <a:avLst/>
          </a:prstGeom>
        </p:spPr>
      </p:pic>
      <p:pic>
        <p:nvPicPr>
          <p:cNvPr id="29698" name="Picture 2" descr="Metro-Goldwyn-Mayer 2021 logo template">
            <a:extLst>
              <a:ext uri="{FF2B5EF4-FFF2-40B4-BE49-F238E27FC236}">
                <a16:creationId xmlns:a16="http://schemas.microsoft.com/office/drawing/2014/main" id="{60306FD2-37E1-7A3A-E60F-5465AC51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" y="1001655"/>
            <a:ext cx="9144000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3"/>
          <p:cNvSpPr>
            <a:spLocks noChangeAspect="1" noChangeArrowheads="1"/>
          </p:cNvSpPr>
          <p:nvPr/>
        </p:nvSpPr>
        <p:spPr bwMode="auto">
          <a:xfrm>
            <a:off x="2025650" y="866775"/>
            <a:ext cx="5084763" cy="50863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2043113" y="908050"/>
            <a:ext cx="5038725" cy="503872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0" name="Oval 10"/>
          <p:cNvSpPr>
            <a:spLocks noChangeAspect="1" noChangeArrowheads="1"/>
          </p:cNvSpPr>
          <p:nvPr/>
        </p:nvSpPr>
        <p:spPr bwMode="auto">
          <a:xfrm>
            <a:off x="2573338" y="1436688"/>
            <a:ext cx="3979862" cy="3981450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0800" b="1"/>
          </a:p>
        </p:txBody>
      </p:sp>
      <p:sp>
        <p:nvSpPr>
          <p:cNvPr id="24581" name="Oval 11"/>
          <p:cNvSpPr>
            <a:spLocks noChangeAspect="1" noChangeArrowheads="1"/>
          </p:cNvSpPr>
          <p:nvPr/>
        </p:nvSpPr>
        <p:spPr bwMode="auto">
          <a:xfrm>
            <a:off x="2311400" y="1174750"/>
            <a:ext cx="4503738" cy="4505325"/>
          </a:xfrm>
          <a:prstGeom prst="ellips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8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025650" y="1803400"/>
            <a:ext cx="50561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0" b="1" dirty="0"/>
              <a:t>4</a:t>
            </a:r>
            <a:r>
              <a:rPr lang="ko-KR" altLang="en-US" sz="8000" b="1" dirty="0"/>
              <a:t>주차</a:t>
            </a:r>
            <a:r>
              <a:rPr lang="en-GB" altLang="en-US" sz="800" dirty="0"/>
              <a:t>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2900" b="1" dirty="0">
                <a:latin typeface="Arial Narrow" panose="020B0606020202030204" pitchFamily="34" charset="0"/>
              </a:rPr>
              <a:t>Study</a:t>
            </a:r>
            <a:endParaRPr lang="en-US" altLang="en-US" sz="9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38095" y="4014393"/>
            <a:ext cx="2628572" cy="1592651"/>
            <a:chOff x="12076190" y="6314286"/>
            <a:chExt cx="5257143" cy="3185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6190" y="6314286"/>
              <a:ext cx="5257143" cy="3185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77778" y="3936886"/>
            <a:ext cx="2628572" cy="1606079"/>
            <a:chOff x="11955556" y="6159271"/>
            <a:chExt cx="5257143" cy="32121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556" y="6159271"/>
              <a:ext cx="5257143" cy="32121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333" y="2028774"/>
            <a:ext cx="2628572" cy="3578270"/>
            <a:chOff x="1084666" y="2343048"/>
            <a:chExt cx="5257143" cy="7156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66" y="2343048"/>
              <a:ext cx="5257143" cy="7156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6668" y="1293766"/>
            <a:ext cx="1654626" cy="3547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1862" y="1252532"/>
            <a:ext cx="8199134" cy="28528"/>
            <a:chOff x="943723" y="790563"/>
            <a:chExt cx="16398268" cy="570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862" y="1648521"/>
            <a:ext cx="8199134" cy="28528"/>
            <a:chOff x="943723" y="1582540"/>
            <a:chExt cx="16398268" cy="570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409" y="1988488"/>
            <a:ext cx="2628572" cy="3546797"/>
            <a:chOff x="950818" y="2262475"/>
            <a:chExt cx="5257143" cy="70935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818" y="2262475"/>
              <a:ext cx="5257143" cy="70935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45381" y="3713151"/>
            <a:ext cx="604031" cy="794777"/>
            <a:chOff x="6290761" y="5711799"/>
            <a:chExt cx="1208062" cy="15895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520000">
              <a:off x="6290761" y="5711799"/>
              <a:ext cx="1208062" cy="15895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98425" y="2066429"/>
            <a:ext cx="604031" cy="794777"/>
            <a:chOff x="10796848" y="2418356"/>
            <a:chExt cx="1208062" cy="1589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580000">
              <a:off x="10796848" y="2418356"/>
              <a:ext cx="1208062" cy="15895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52382" y="3649584"/>
            <a:ext cx="479365" cy="479365"/>
            <a:chOff x="14104762" y="5584667"/>
            <a:chExt cx="958730" cy="9587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04762" y="5584667"/>
              <a:ext cx="958730" cy="95873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1890" y="3676306"/>
            <a:ext cx="366230" cy="3103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325446" y="2657229"/>
            <a:ext cx="2299825" cy="3531401"/>
            <a:chOff x="6650892" y="3599955"/>
            <a:chExt cx="4599650" cy="706280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0892" y="3599955"/>
              <a:ext cx="4599650" cy="70628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3EF638-3A69-D3F1-1E4D-44AAC0BAD9A9}"/>
              </a:ext>
            </a:extLst>
          </p:cNvPr>
          <p:cNvSpPr txBox="1"/>
          <p:nvPr/>
        </p:nvSpPr>
        <p:spPr>
          <a:xfrm>
            <a:off x="6265992" y="2369323"/>
            <a:ext cx="195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LifeCycle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4BD6B1C6-2F26-0FB3-9BD0-7EE3F021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" y="2996535"/>
            <a:ext cx="2389204" cy="130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sic example of useMemo and useCallback">
            <a:extLst>
              <a:ext uri="{FF2B5EF4-FFF2-40B4-BE49-F238E27FC236}">
                <a16:creationId xmlns:a16="http://schemas.microsoft.com/office/drawing/2014/main" id="{1134583B-FC5D-009F-74FE-C891590D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36" y="4106143"/>
            <a:ext cx="2463856" cy="13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6FA28-1282-6305-74E5-AA242FFC5160}"/>
              </a:ext>
            </a:extLst>
          </p:cNvPr>
          <p:cNvSpPr txBox="1"/>
          <p:nvPr/>
        </p:nvSpPr>
        <p:spPr>
          <a:xfrm>
            <a:off x="2297784" y="3029718"/>
            <a:ext cx="4689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/>
              </a:rPr>
              <a:t>https://www.apple.com/airpods-pro/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8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47200-5BFE-E078-44DB-8B69A735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750" name="Picture 6" descr="16 Signs You've Been Watching Too Much TV and Movies Already">
            <a:extLst>
              <a:ext uri="{FF2B5EF4-FFF2-40B4-BE49-F238E27FC236}">
                <a16:creationId xmlns:a16="http://schemas.microsoft.com/office/drawing/2014/main" id="{BA0AF027-118C-84DC-F10A-1DB5960C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8597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1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BAA2A3-940B-5098-36BD-226EA12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7315"/>
            <a:ext cx="9144000" cy="790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BF471-F73F-27F7-2BAB-D3574BEA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BF88F95E-4F1B-E6E2-E9CA-A853E351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0" y="2122429"/>
            <a:ext cx="3932255" cy="29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Kopfkino Cinema GIF - Kopfkino Kopf Kino GIFs">
            <a:extLst>
              <a:ext uri="{FF2B5EF4-FFF2-40B4-BE49-F238E27FC236}">
                <a16:creationId xmlns:a16="http://schemas.microsoft.com/office/drawing/2014/main" id="{6FE3DDA7-C792-EB5B-4427-34B49924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10" y="2258193"/>
            <a:ext cx="2542292" cy="25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6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336699"/>
      </a:dk1>
      <a:lt1>
        <a:srgbClr val="FFFFFF"/>
      </a:lt1>
      <a:dk2>
        <a:srgbClr val="000000"/>
      </a:dk2>
      <a:lt2>
        <a:srgbClr val="FFFFFF"/>
      </a:lt2>
      <a:accent1>
        <a:srgbClr val="333333"/>
      </a:accent1>
      <a:accent2>
        <a:srgbClr val="808080"/>
      </a:accent2>
      <a:accent3>
        <a:srgbClr val="AAAAAA"/>
      </a:accent3>
      <a:accent4>
        <a:srgbClr val="DADADA"/>
      </a:accent4>
      <a:accent5>
        <a:srgbClr val="ADADAD"/>
      </a:accent5>
      <a:accent6>
        <a:srgbClr val="737373"/>
      </a:accent6>
      <a:hlink>
        <a:srgbClr val="969696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333333"/>
        </a:accent1>
        <a:accent2>
          <a:srgbClr val="808080"/>
        </a:accent2>
        <a:accent3>
          <a:srgbClr val="AAAAAA"/>
        </a:accent3>
        <a:accent4>
          <a:srgbClr val="DADADA"/>
        </a:accent4>
        <a:accent5>
          <a:srgbClr val="ADADAD"/>
        </a:accent5>
        <a:accent6>
          <a:srgbClr val="737373"/>
        </a:accent6>
        <a:hlink>
          <a:srgbClr val="969696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45</Words>
  <Application>Microsoft Office PowerPoint</Application>
  <PresentationFormat>화면 슬라이드 쇼(4:3)</PresentationFormat>
  <Paragraphs>20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Arial Narrow</vt:lpstr>
      <vt:lpstr>Courier New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Filmstrip with Countdown</dc:title>
  <dc:creator>Presentation Magazine</dc:creator>
  <cp:lastModifiedBy>이성규</cp:lastModifiedBy>
  <cp:revision>13</cp:revision>
  <dcterms:created xsi:type="dcterms:W3CDTF">2005-04-05T14:19:59Z</dcterms:created>
  <dcterms:modified xsi:type="dcterms:W3CDTF">2022-06-12T06:15:43Z</dcterms:modified>
</cp:coreProperties>
</file>