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79" r:id="rId26"/>
    <p:sldId id="282" r:id="rId27"/>
    <p:sldId id="283" r:id="rId28"/>
    <p:sldId id="284" r:id="rId2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411"/>
    <a:srgbClr val="0D202E"/>
    <a:srgbClr val="453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09.8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24575,'377'0'0,"-368"1"0,1 0 0,-1 1 0,1 0 0,-1 1 0,0 0 0,0 0 0,0 1 0,16 9 0,-14-7 0,1-1 0,0 0 0,0 0 0,20 4 0,11-3 0,0-3 0,85-3 0,12 0 0,-116 2 0,39 10 0,13 2 0,122-9 0,-178-6 0,-14 2-124,-1-1 0,0-1 0,0 1 0,0-1 0,1 0 0,-1 0-1,0-1 1,0 1 0,-1-1 0,6-2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12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1300 0 24575,'-26'2'0,"1"1"0,0 1 0,-1 1 0,-38 13 0,29-7 0,-46 7 0,28-12 0,35-5 0,0 0 0,0 2 0,1 0 0,-1 1 0,1 1 0,0 0 0,0 1 0,-19 10 0,8-1 0,0-2 0,-2-1 0,1-1 0,-2-2 0,1-1 0,-46 7 0,21-9 0,0-1 0,-80-5 0,88-1 0,30-1 0,-1 0 0,1-2 0,0 0 0,0-1 0,0-1 0,0 0 0,1-1 0,-28-17 0,0 1 0,24 12-1365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56.5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24575,'5'0'0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4227F-DD82-432C-B2B0-8F160347FDD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EA394-B537-4D1F-8181-0236E4C12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8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EA394-B537-4D1F-8181-0236E4C125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.xml"/><Relationship Id="rId4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089" y="3172292"/>
            <a:ext cx="5631181" cy="112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3104" y="1902110"/>
            <a:ext cx="3508314" cy="3757684"/>
            <a:chOff x="3573104" y="1902110"/>
            <a:chExt cx="3508314" cy="37576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104" y="1902110"/>
              <a:ext cx="3508314" cy="37576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53003" y="2760656"/>
            <a:ext cx="348514" cy="285588"/>
            <a:chOff x="5153003" y="2760656"/>
            <a:chExt cx="348514" cy="2855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3003" y="2760656"/>
              <a:ext cx="348514" cy="285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697" y="1431291"/>
            <a:ext cx="7670858" cy="4034960"/>
            <a:chOff x="1669697" y="1431291"/>
            <a:chExt cx="7670858" cy="40349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697" y="1431291"/>
              <a:ext cx="7670858" cy="4034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637" y="3595279"/>
            <a:ext cx="8259964" cy="371347"/>
            <a:chOff x="1217637" y="3595279"/>
            <a:chExt cx="8259964" cy="371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637" y="3595279"/>
              <a:ext cx="8259964" cy="371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246" y="1899196"/>
            <a:ext cx="8960746" cy="3763513"/>
            <a:chOff x="867246" y="1899196"/>
            <a:chExt cx="8960746" cy="37635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246" y="1899196"/>
              <a:ext cx="8960746" cy="3763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1026" name="Picture 2" descr="children diff">
            <a:extLst>
              <a:ext uri="{FF2B5EF4-FFF2-40B4-BE49-F238E27FC236}">
                <a16:creationId xmlns:a16="http://schemas.microsoft.com/office/drawing/2014/main" id="{7D9F1EF2-36F1-24B5-9CCB-75BC6B54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36" y="3370195"/>
            <a:ext cx="8188521" cy="7154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891" y="2960627"/>
            <a:ext cx="8034750" cy="7154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91" y="3523703"/>
            <a:ext cx="8481292" cy="190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57445" y="3152407"/>
            <a:ext cx="5380348" cy="1257091"/>
            <a:chOff x="2657445" y="3152407"/>
            <a:chExt cx="5380348" cy="12570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45" y="3152407"/>
              <a:ext cx="5380348" cy="12570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2251B4-C190-A2DF-CFF9-F6A4FC02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75" y="1591018"/>
            <a:ext cx="7786687" cy="43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CDCD6D3-AA0E-C651-ECA5-D3011877E3B9}"/>
                  </a:ext>
                </a:extLst>
              </p14:cNvPr>
              <p14:cNvContentPartPr/>
              <p14:nvPr/>
            </p14:nvContentPartPr>
            <p14:xfrm>
              <a:off x="72576" y="1023792"/>
              <a:ext cx="25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CDCD6D3-AA0E-C651-ECA5-D3011877E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6" y="961152"/>
                <a:ext cx="12816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AEE5151-45FB-2800-4BDE-71166E1D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3" y="1857695"/>
            <a:ext cx="6838471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48976" y="1790803"/>
            <a:ext cx="5397286" cy="3980300"/>
            <a:chOff x="2648976" y="1790803"/>
            <a:chExt cx="5397286" cy="3980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976" y="1790803"/>
              <a:ext cx="5397286" cy="398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33BDB-887D-C6F2-D0E8-E1A08BFC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944" y="3009867"/>
            <a:ext cx="5786685" cy="1543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BF58E-0B0B-B582-29CD-318E8176D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944" y="2409825"/>
            <a:ext cx="1283307" cy="3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6749BD-5B01-4DAB-BD82-7B8F483E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61" y="3371835"/>
            <a:ext cx="5306052" cy="8191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39F83E-58F7-719E-4213-BACE5CE03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3" y="2945096"/>
            <a:ext cx="5557311" cy="1671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4D1679-04D8-3BFB-60FD-9D16E8D0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3" y="2383730"/>
            <a:ext cx="1423655" cy="3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BFB669-FF1C-94F7-09A3-B8890283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1622298"/>
            <a:ext cx="5786685" cy="15431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903A4F-B52C-6976-83BD-7E1F9769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87" y="1022256"/>
            <a:ext cx="1283307" cy="388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D5947F-8606-0D93-A688-FBC92E65D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487" y="5229225"/>
            <a:ext cx="5557311" cy="1671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1EB16-65E6-2970-A9C3-3901DBD33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87" y="4667859"/>
            <a:ext cx="1423655" cy="347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B15F1B-EB8E-E5A9-0442-3BD67D946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930" y="3360063"/>
            <a:ext cx="123842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1026" name="Picture 2" descr="children diff">
            <a:extLst>
              <a:ext uri="{FF2B5EF4-FFF2-40B4-BE49-F238E27FC236}">
                <a16:creationId xmlns:a16="http://schemas.microsoft.com/office/drawing/2014/main" id="{7D9F1EF2-36F1-24B5-9CCB-75BC6B54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2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AE22BC-5EBF-682B-2ACB-6E3932B47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71" y="3238424"/>
            <a:ext cx="8659433" cy="10860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616A79-FC5E-F3D2-6F5C-CF39A81AEB09}"/>
              </a:ext>
            </a:extLst>
          </p:cNvPr>
          <p:cNvSpPr/>
          <p:nvPr/>
        </p:nvSpPr>
        <p:spPr>
          <a:xfrm>
            <a:off x="4281487" y="3781425"/>
            <a:ext cx="2133600" cy="543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" name="Picture 2" descr="children diff">
            <a:extLst>
              <a:ext uri="{FF2B5EF4-FFF2-40B4-BE49-F238E27FC236}">
                <a16:creationId xmlns:a16="http://schemas.microsoft.com/office/drawing/2014/main" id="{E64AD097-6589-F148-C1A0-52C70785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2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A8AEF351-EA27-AB96-99DF-D58AD41640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3104" y="1902110"/>
            <a:ext cx="3508314" cy="3757684"/>
            <a:chOff x="3573104" y="1902110"/>
            <a:chExt cx="3508314" cy="37576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104" y="1902110"/>
              <a:ext cx="3508314" cy="37576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53003" y="2760656"/>
            <a:ext cx="348514" cy="285588"/>
            <a:chOff x="5153003" y="2760656"/>
            <a:chExt cx="348514" cy="2855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3003" y="2760656"/>
              <a:ext cx="348514" cy="285588"/>
            </a:xfrm>
            <a:prstGeom prst="rect">
              <a:avLst/>
            </a:prstGeom>
          </p:spPr>
        </p:pic>
      </p:grpSp>
      <p:pic>
        <p:nvPicPr>
          <p:cNvPr id="6" name="Object 1">
            <a:extLst>
              <a:ext uri="{FF2B5EF4-FFF2-40B4-BE49-F238E27FC236}">
                <a16:creationId xmlns:a16="http://schemas.microsoft.com/office/drawing/2014/main" id="{EA137F1D-8127-59C1-1C05-A74BBFF7565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07834" y="3288855"/>
            <a:ext cx="3772743" cy="1293524"/>
          </a:xfrm>
          <a:prstGeom prst="rect">
            <a:avLst/>
          </a:prstGeom>
        </p:spPr>
      </p:pic>
      <p:grpSp>
        <p:nvGrpSpPr>
          <p:cNvPr id="8" name="그룹 1005">
            <a:extLst>
              <a:ext uri="{FF2B5EF4-FFF2-40B4-BE49-F238E27FC236}">
                <a16:creationId xmlns:a16="http://schemas.microsoft.com/office/drawing/2014/main" id="{8BCC0E9F-EF04-2BDC-9B79-D62989773393}"/>
              </a:ext>
            </a:extLst>
          </p:cNvPr>
          <p:cNvGrpSpPr/>
          <p:nvPr/>
        </p:nvGrpSpPr>
        <p:grpSpPr>
          <a:xfrm>
            <a:off x="4603669" y="2373520"/>
            <a:ext cx="1269594" cy="1040362"/>
            <a:chOff x="4603669" y="2373520"/>
            <a:chExt cx="1269594" cy="1040362"/>
          </a:xfrm>
        </p:grpSpPr>
        <p:pic>
          <p:nvPicPr>
            <p:cNvPr id="9" name="Object 15">
              <a:extLst>
                <a:ext uri="{FF2B5EF4-FFF2-40B4-BE49-F238E27FC236}">
                  <a16:creationId xmlns:a16="http://schemas.microsoft.com/office/drawing/2014/main" id="{7C2FFF78-CC9E-B98F-C25F-3C3AFA19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3669" y="2373520"/>
              <a:ext cx="1269594" cy="1040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8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8400" y="1512381"/>
            <a:ext cx="3576659" cy="4537143"/>
            <a:chOff x="3538400" y="1512381"/>
            <a:chExt cx="3576659" cy="45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8400" y="1512381"/>
              <a:ext cx="3576659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2375" y="2103825"/>
            <a:ext cx="2750488" cy="3354254"/>
            <a:chOff x="3815706" y="1612805"/>
            <a:chExt cx="2750488" cy="33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5706" y="1612805"/>
              <a:ext cx="2750488" cy="335425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52EE34B-80AD-AB00-B253-7C2CFDB9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91" y="3064032"/>
            <a:ext cx="1369855" cy="14338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F1D23-4CA2-D389-813B-0A54CAB9C575}"/>
              </a:ext>
            </a:extLst>
          </p:cNvPr>
          <p:cNvGrpSpPr/>
          <p:nvPr/>
        </p:nvGrpSpPr>
        <p:grpSpPr>
          <a:xfrm>
            <a:off x="5069445" y="3685108"/>
            <a:ext cx="524880" cy="74160"/>
            <a:chOff x="4912776" y="3194088"/>
            <a:chExt cx="52488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FD04A1E-0612-F3F9-2E0B-6AC41E0CA4DC}"/>
                    </a:ext>
                  </a:extLst>
                </p14:cNvPr>
                <p14:cNvContentPartPr/>
                <p14:nvPr/>
              </p14:nvContentPartPr>
              <p14:xfrm>
                <a:off x="4912776" y="3230448"/>
                <a:ext cx="486720" cy="37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FD04A1E-0612-F3F9-2E0B-6AC41E0CA4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776" y="3167448"/>
                  <a:ext cx="61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6C3D4B5-9C9C-1A64-82B2-4841C8638D2A}"/>
                    </a:ext>
                  </a:extLst>
                </p14:cNvPr>
                <p14:cNvContentPartPr/>
                <p14:nvPr/>
              </p14:nvContentPartPr>
              <p14:xfrm>
                <a:off x="4969656" y="3194088"/>
                <a:ext cx="468000" cy="74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6C3D4B5-9C9C-1A64-82B2-4841C8638D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7016" y="3131088"/>
                  <a:ext cx="593640" cy="199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048" y="2511689"/>
            <a:ext cx="4537143" cy="2538527"/>
            <a:chOff x="3079048" y="2511689"/>
            <a:chExt cx="4537143" cy="25385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048" y="2511689"/>
              <a:ext cx="4537143" cy="2538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DF47EED-14DB-4EA7-ABAC-FBC2D878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36" y="3224134"/>
            <a:ext cx="5934903" cy="1114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197" y="2888920"/>
            <a:ext cx="9617842" cy="1289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309" y="2889595"/>
            <a:ext cx="6592937" cy="6487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864" y="4037144"/>
            <a:ext cx="6373861" cy="64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사용자 지정</PresentationFormat>
  <Paragraphs>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이성규</cp:lastModifiedBy>
  <cp:revision>2</cp:revision>
  <dcterms:created xsi:type="dcterms:W3CDTF">2022-10-16T22:59:29Z</dcterms:created>
  <dcterms:modified xsi:type="dcterms:W3CDTF">2022-10-16T16:42:45Z</dcterms:modified>
</cp:coreProperties>
</file>