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7" r:id="rId2"/>
    <p:sldId id="318" r:id="rId3"/>
    <p:sldId id="319" r:id="rId4"/>
    <p:sldId id="305" r:id="rId5"/>
    <p:sldId id="320" r:id="rId6"/>
    <p:sldId id="257" r:id="rId7"/>
    <p:sldId id="328" r:id="rId8"/>
    <p:sldId id="329" r:id="rId9"/>
    <p:sldId id="332" r:id="rId10"/>
    <p:sldId id="335" r:id="rId11"/>
    <p:sldId id="336" r:id="rId12"/>
    <p:sldId id="338" r:id="rId13"/>
    <p:sldId id="337" r:id="rId14"/>
    <p:sldId id="341" r:id="rId15"/>
    <p:sldId id="340" r:id="rId16"/>
    <p:sldId id="342" r:id="rId17"/>
    <p:sldId id="334" r:id="rId18"/>
    <p:sldId id="333" r:id="rId19"/>
    <p:sldId id="33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73D49F-72B1-41C0-9CAA-046EBB671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6C9C1D-178D-41AE-8CE7-71FF3642F2F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BF8492-8B9D-4DF9-89C3-5525EE6C660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CC9235-9AAC-4EAA-BD48-A4119F276AB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8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29" name="Group 29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54" name="Text Box 54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2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960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1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2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0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7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1055" name="AutoShape 8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6" name="AutoShape 9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7" name="AutoShape 10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0" name="AutoShape 13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1" name="AutoShape 14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2" name="AutoShape 15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3" name="AutoShape 16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4" name="AutoShape 17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5" name="AutoShape 18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6" name="AutoShape 19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7" name="AutoShape 20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8" name="AutoShape 21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1" name="AutoShape 24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2" name="AutoShape 25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3" name="AutoShape 26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4" name="AutoShape 27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5" name="AutoShape 28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6" name="AutoShape 29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7" name="AutoShape 30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8" name="AutoShape 31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1029" name="Group 32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1031" name="AutoShape 33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2" name="AutoShape 34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3" name="AutoShape 35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4" name="AutoShape 36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5" name="AutoShape 37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6" name="AutoShape 38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7" name="AutoShape 39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8" name="AutoShape 40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9" name="AutoShape 41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0" name="AutoShape 42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1" name="AutoShape 43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2" name="AutoShape 44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3" name="AutoShape 45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4" name="AutoShape 46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5" name="AutoShape 47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6" name="AutoShape 48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7" name="AutoShape 49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8" name="AutoShape 50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9" name="AutoShape 51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0" name="AutoShape 52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1" name="AutoShape 53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2" name="AutoShape 54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3" name="AutoShape 55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4" name="AutoShape 56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1030" name="Text Box 57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gif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gi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pple.com/airpods-pr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2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3</a:t>
            </a:r>
            <a:endParaRPr lang="en-US" altLang="en-US" sz="20800" b="1" dirty="0"/>
          </a:p>
        </p:txBody>
      </p:sp>
      <p:sp>
        <p:nvSpPr>
          <p:cNvPr id="14343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E84102-95B2-765B-65CE-8461E599C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468" y="1492941"/>
            <a:ext cx="5491063" cy="38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B07118-1F84-9F68-2C78-F09F2E51F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84" y="2819315"/>
            <a:ext cx="739243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95C355-A336-5F23-E8DB-73C602360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79" y="2719288"/>
            <a:ext cx="692564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A8841-8D6B-6922-45AE-4610D0339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66" y="2811867"/>
            <a:ext cx="7409468" cy="15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820CA-E4F3-BFE8-875B-03193349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93" y="1727021"/>
            <a:ext cx="5748814" cy="3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1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6BADA-DBD7-D333-EC32-6817AEB1AE8E}"/>
              </a:ext>
            </a:extLst>
          </p:cNvPr>
          <p:cNvSpPr txBox="1"/>
          <p:nvPr/>
        </p:nvSpPr>
        <p:spPr>
          <a:xfrm>
            <a:off x="2163451" y="2337847"/>
            <a:ext cx="481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</a:rPr>
              <a:t>STICKY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3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Postits Diveinn GIF - Postits Postit Diveinn GIFs">
            <a:extLst>
              <a:ext uri="{FF2B5EF4-FFF2-40B4-BE49-F238E27FC236}">
                <a16:creationId xmlns:a16="http://schemas.microsoft.com/office/drawing/2014/main" id="{73DD160D-CC1C-9545-F5C0-36D88CAC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057275"/>
            <a:ext cx="47434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8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B8BD1F-C700-5783-A65F-A8C3FCF4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873868"/>
            <a:ext cx="7154944" cy="40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9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EE977C-D579-D488-FDBF-9FE4F6A5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43" y="1300331"/>
            <a:ext cx="4748114" cy="42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3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97876242-94D7-78CF-CCB7-8B5AA4C9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6392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2</a:t>
            </a:r>
            <a:endParaRPr lang="en-US" altLang="en-US" sz="20800" b="1" dirty="0"/>
          </a:p>
        </p:txBody>
      </p:sp>
      <p:sp>
        <p:nvSpPr>
          <p:cNvPr id="16391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8440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1</a:t>
            </a:r>
            <a:endParaRPr lang="en-US" altLang="en-US" sz="20800" b="1" dirty="0"/>
          </a:p>
        </p:txBody>
      </p:sp>
      <p:sp>
        <p:nvSpPr>
          <p:cNvPr id="18439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CABE1-9B30-CFE8-3C80-31BE469B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94" y="2625893"/>
            <a:ext cx="1730012" cy="1606213"/>
          </a:xfrm>
          <a:prstGeom prst="rect">
            <a:avLst/>
          </a:prstGeom>
        </p:spPr>
      </p:pic>
      <p:pic>
        <p:nvPicPr>
          <p:cNvPr id="29698" name="Picture 2" descr="Metro-Goldwyn-Mayer 2021 logo template">
            <a:extLst>
              <a:ext uri="{FF2B5EF4-FFF2-40B4-BE49-F238E27FC236}">
                <a16:creationId xmlns:a16="http://schemas.microsoft.com/office/drawing/2014/main" id="{60306FD2-37E1-7A3A-E60F-5465AC51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001655"/>
            <a:ext cx="9144000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025650" y="1803400"/>
            <a:ext cx="50561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0" b="1" dirty="0"/>
              <a:t>4</a:t>
            </a:r>
            <a:r>
              <a:rPr lang="ko-KR" altLang="en-US" sz="8000" b="1" dirty="0"/>
              <a:t>주차</a:t>
            </a:r>
            <a:r>
              <a:rPr lang="en-GB" altLang="en-US" sz="800" dirty="0"/>
              <a:t>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2900" b="1" dirty="0">
                <a:latin typeface="Arial Narrow" panose="020B0606020202030204" pitchFamily="34" charset="0"/>
              </a:rPr>
              <a:t>Study</a:t>
            </a:r>
            <a:endParaRPr lang="en-US" altLang="en-US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8095" y="4014393"/>
            <a:ext cx="2628572" cy="1592651"/>
            <a:chOff x="12076190" y="6314286"/>
            <a:chExt cx="5257143" cy="3185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6190" y="6314286"/>
              <a:ext cx="5257143" cy="3185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7778" y="3936886"/>
            <a:ext cx="2628572" cy="1606079"/>
            <a:chOff x="11955556" y="6159271"/>
            <a:chExt cx="5257143" cy="32121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556" y="6159271"/>
              <a:ext cx="5257143" cy="3212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333" y="2028774"/>
            <a:ext cx="2628572" cy="3578270"/>
            <a:chOff x="1084666" y="2343048"/>
            <a:chExt cx="5257143" cy="7156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66" y="2343048"/>
              <a:ext cx="5257143" cy="7156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668" y="1293766"/>
            <a:ext cx="1654626" cy="3547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1862" y="1252532"/>
            <a:ext cx="8199134" cy="28528"/>
            <a:chOff x="943723" y="790563"/>
            <a:chExt cx="16398268" cy="570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862" y="1648521"/>
            <a:ext cx="8199134" cy="28528"/>
            <a:chOff x="943723" y="1582540"/>
            <a:chExt cx="16398268" cy="570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409" y="1988488"/>
            <a:ext cx="2628572" cy="3546797"/>
            <a:chOff x="950818" y="2262475"/>
            <a:chExt cx="5257143" cy="70935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818" y="2262475"/>
              <a:ext cx="5257143" cy="7093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45381" y="3713151"/>
            <a:ext cx="604031" cy="794777"/>
            <a:chOff x="6290761" y="5711799"/>
            <a:chExt cx="1208062" cy="15895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520000">
              <a:off x="6290761" y="5711799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98425" y="2066429"/>
            <a:ext cx="604031" cy="794777"/>
            <a:chOff x="10796848" y="2418356"/>
            <a:chExt cx="1208062" cy="1589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580000">
              <a:off x="10796848" y="2418356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52382" y="3649584"/>
            <a:ext cx="479365" cy="479365"/>
            <a:chOff x="14104762" y="5584667"/>
            <a:chExt cx="958730" cy="9587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04762" y="5584667"/>
              <a:ext cx="958730" cy="95873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1890" y="3676306"/>
            <a:ext cx="366230" cy="3103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25446" y="2657229"/>
            <a:ext cx="2299825" cy="3531401"/>
            <a:chOff x="6650892" y="3599955"/>
            <a:chExt cx="4599650" cy="70628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0892" y="3599955"/>
              <a:ext cx="4599650" cy="70628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3EF638-3A69-D3F1-1E4D-44AAC0BAD9A9}"/>
              </a:ext>
            </a:extLst>
          </p:cNvPr>
          <p:cNvSpPr txBox="1"/>
          <p:nvPr/>
        </p:nvSpPr>
        <p:spPr>
          <a:xfrm>
            <a:off x="6265992" y="2369323"/>
            <a:ext cx="195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LifeCycle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4BD6B1C6-2F26-0FB3-9BD0-7EE3F021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" y="2996535"/>
            <a:ext cx="2389204" cy="130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sic example of useMemo and useCallback">
            <a:extLst>
              <a:ext uri="{FF2B5EF4-FFF2-40B4-BE49-F238E27FC236}">
                <a16:creationId xmlns:a16="http://schemas.microsoft.com/office/drawing/2014/main" id="{1134583B-FC5D-009F-74FE-C891590D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36" y="4106143"/>
            <a:ext cx="2463856" cy="13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6FA28-1282-6305-74E5-AA242FFC5160}"/>
              </a:ext>
            </a:extLst>
          </p:cNvPr>
          <p:cNvSpPr txBox="1"/>
          <p:nvPr/>
        </p:nvSpPr>
        <p:spPr>
          <a:xfrm>
            <a:off x="2297784" y="3029718"/>
            <a:ext cx="4689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/>
              </a:rPr>
              <a:t>https://www.apple.com/airpods-pro/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8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750" name="Picture 6" descr="16 Signs You've Been Watching Too Much TV and Movies Already">
            <a:extLst>
              <a:ext uri="{FF2B5EF4-FFF2-40B4-BE49-F238E27FC236}">
                <a16:creationId xmlns:a16="http://schemas.microsoft.com/office/drawing/2014/main" id="{BA0AF027-118C-84DC-F10A-1DB5960C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8597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1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BF88F95E-4F1B-E6E2-E9CA-A853E351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0" y="2122429"/>
            <a:ext cx="3932255" cy="29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Kopfkino Cinema GIF - Kopfkino Kopf Kino GIFs">
            <a:extLst>
              <a:ext uri="{FF2B5EF4-FFF2-40B4-BE49-F238E27FC236}">
                <a16:creationId xmlns:a16="http://schemas.microsoft.com/office/drawing/2014/main" id="{6FE3DDA7-C792-EB5B-4427-34B49924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10" y="2258193"/>
            <a:ext cx="2542292" cy="25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6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336699"/>
      </a:dk1>
      <a:lt1>
        <a:srgbClr val="FFFFFF"/>
      </a:lt1>
      <a:dk2>
        <a:srgbClr val="000000"/>
      </a:dk2>
      <a:lt2>
        <a:srgbClr val="FFFFFF"/>
      </a:lt2>
      <a:accent1>
        <a:srgbClr val="333333"/>
      </a:accent1>
      <a:accent2>
        <a:srgbClr val="808080"/>
      </a:accent2>
      <a:accent3>
        <a:srgbClr val="AAAAAA"/>
      </a:accent3>
      <a:accent4>
        <a:srgbClr val="DADADA"/>
      </a:accent4>
      <a:accent5>
        <a:srgbClr val="ADADAD"/>
      </a:accent5>
      <a:accent6>
        <a:srgbClr val="737373"/>
      </a:accent6>
      <a:hlink>
        <a:srgbClr val="969696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23</Words>
  <Application>Microsoft Office PowerPoint</Application>
  <PresentationFormat>화면 슬라이드 쇼(4:3)</PresentationFormat>
  <Paragraphs>13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Courier New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Filmstrip with Countdown</dc:title>
  <dc:creator>Presentation Magazine</dc:creator>
  <cp:lastModifiedBy>이성규</cp:lastModifiedBy>
  <cp:revision>12</cp:revision>
  <dcterms:created xsi:type="dcterms:W3CDTF">2005-04-05T14:19:59Z</dcterms:created>
  <dcterms:modified xsi:type="dcterms:W3CDTF">2022-06-12T03:30:22Z</dcterms:modified>
</cp:coreProperties>
</file>