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17" r:id="rId2"/>
    <p:sldId id="318" r:id="rId3"/>
    <p:sldId id="319" r:id="rId4"/>
    <p:sldId id="305" r:id="rId5"/>
    <p:sldId id="320" r:id="rId6"/>
    <p:sldId id="257" r:id="rId7"/>
    <p:sldId id="328" r:id="rId8"/>
    <p:sldId id="329" r:id="rId9"/>
    <p:sldId id="332" r:id="rId10"/>
    <p:sldId id="333" r:id="rId11"/>
    <p:sldId id="334" r:id="rId12"/>
    <p:sldId id="330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333333"/>
    <a:srgbClr val="FFFF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778" y="-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75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75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75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773D49F-72B1-41C0-9CAA-046EBB6715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4379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A6C9C1D-178D-41AE-8CE7-71FF3642F2F9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881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2BF8492-8B9D-4DF9-89C3-5525EE6C660F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849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7CC9235-9AAC-4EAA-BD48-A4119F276ABB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421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C79ECCA-B718-4CFB-AEDC-0588A26402C7}" type="slidenum">
              <a:rPr lang="en-US" altLang="en-US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980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C79ECCA-B718-4CFB-AEDC-0588A26402C7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167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 userDrawn="1"/>
        </p:nvGrpSpPr>
        <p:grpSpPr bwMode="auto">
          <a:xfrm>
            <a:off x="36513" y="6191250"/>
            <a:ext cx="9144000" cy="333375"/>
            <a:chOff x="22" y="4020"/>
            <a:chExt cx="5760" cy="210"/>
          </a:xfrm>
        </p:grpSpPr>
        <p:sp>
          <p:nvSpPr>
            <p:cNvPr id="5" name="AutoShape 5"/>
            <p:cNvSpPr>
              <a:spLocks noChangeArrowheads="1"/>
            </p:cNvSpPr>
            <p:nvPr/>
          </p:nvSpPr>
          <p:spPr bwMode="auto">
            <a:xfrm>
              <a:off x="22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6" name="AutoShape 6"/>
            <p:cNvSpPr>
              <a:spLocks noChangeArrowheads="1"/>
            </p:cNvSpPr>
            <p:nvPr/>
          </p:nvSpPr>
          <p:spPr bwMode="auto">
            <a:xfrm>
              <a:off x="266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511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>
              <a:off x="755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9" name="AutoShape 9"/>
            <p:cNvSpPr>
              <a:spLocks noChangeArrowheads="1"/>
            </p:cNvSpPr>
            <p:nvPr/>
          </p:nvSpPr>
          <p:spPr bwMode="auto">
            <a:xfrm>
              <a:off x="1000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" name="AutoShape 10"/>
            <p:cNvSpPr>
              <a:spLocks noChangeArrowheads="1"/>
            </p:cNvSpPr>
            <p:nvPr/>
          </p:nvSpPr>
          <p:spPr bwMode="auto">
            <a:xfrm>
              <a:off x="1244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1" name="AutoShape 11"/>
            <p:cNvSpPr>
              <a:spLocks noChangeArrowheads="1"/>
            </p:cNvSpPr>
            <p:nvPr/>
          </p:nvSpPr>
          <p:spPr bwMode="auto">
            <a:xfrm>
              <a:off x="1489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2" name="AutoShape 12"/>
            <p:cNvSpPr>
              <a:spLocks noChangeArrowheads="1"/>
            </p:cNvSpPr>
            <p:nvPr/>
          </p:nvSpPr>
          <p:spPr bwMode="auto">
            <a:xfrm>
              <a:off x="1733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3" name="AutoShape 13"/>
            <p:cNvSpPr>
              <a:spLocks noChangeArrowheads="1"/>
            </p:cNvSpPr>
            <p:nvPr/>
          </p:nvSpPr>
          <p:spPr bwMode="auto">
            <a:xfrm>
              <a:off x="1978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4" name="AutoShape 14"/>
            <p:cNvSpPr>
              <a:spLocks noChangeArrowheads="1"/>
            </p:cNvSpPr>
            <p:nvPr/>
          </p:nvSpPr>
          <p:spPr bwMode="auto">
            <a:xfrm>
              <a:off x="2222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5" name="AutoShape 15"/>
            <p:cNvSpPr>
              <a:spLocks noChangeArrowheads="1"/>
            </p:cNvSpPr>
            <p:nvPr/>
          </p:nvSpPr>
          <p:spPr bwMode="auto">
            <a:xfrm>
              <a:off x="2711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6" name="AutoShape 16"/>
            <p:cNvSpPr>
              <a:spLocks noChangeArrowheads="1"/>
            </p:cNvSpPr>
            <p:nvPr/>
          </p:nvSpPr>
          <p:spPr bwMode="auto">
            <a:xfrm>
              <a:off x="2956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7" name="AutoShape 17"/>
            <p:cNvSpPr>
              <a:spLocks noChangeArrowheads="1"/>
            </p:cNvSpPr>
            <p:nvPr/>
          </p:nvSpPr>
          <p:spPr bwMode="auto">
            <a:xfrm>
              <a:off x="3200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8" name="AutoShape 18"/>
            <p:cNvSpPr>
              <a:spLocks noChangeArrowheads="1"/>
            </p:cNvSpPr>
            <p:nvPr/>
          </p:nvSpPr>
          <p:spPr bwMode="auto">
            <a:xfrm>
              <a:off x="3445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9" name="AutoShape 19"/>
            <p:cNvSpPr>
              <a:spLocks noChangeArrowheads="1"/>
            </p:cNvSpPr>
            <p:nvPr/>
          </p:nvSpPr>
          <p:spPr bwMode="auto">
            <a:xfrm>
              <a:off x="3689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20" name="AutoShape 20"/>
            <p:cNvSpPr>
              <a:spLocks noChangeArrowheads="1"/>
            </p:cNvSpPr>
            <p:nvPr/>
          </p:nvSpPr>
          <p:spPr bwMode="auto">
            <a:xfrm>
              <a:off x="3934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21" name="AutoShape 21"/>
            <p:cNvSpPr>
              <a:spLocks noChangeArrowheads="1"/>
            </p:cNvSpPr>
            <p:nvPr/>
          </p:nvSpPr>
          <p:spPr bwMode="auto">
            <a:xfrm>
              <a:off x="4423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22" name="AutoShape 22"/>
            <p:cNvSpPr>
              <a:spLocks noChangeArrowheads="1"/>
            </p:cNvSpPr>
            <p:nvPr/>
          </p:nvSpPr>
          <p:spPr bwMode="auto">
            <a:xfrm>
              <a:off x="4667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23" name="AutoShape 23"/>
            <p:cNvSpPr>
              <a:spLocks noChangeArrowheads="1"/>
            </p:cNvSpPr>
            <p:nvPr/>
          </p:nvSpPr>
          <p:spPr bwMode="auto">
            <a:xfrm>
              <a:off x="4912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24" name="AutoShape 24"/>
            <p:cNvSpPr>
              <a:spLocks noChangeArrowheads="1"/>
            </p:cNvSpPr>
            <p:nvPr/>
          </p:nvSpPr>
          <p:spPr bwMode="auto">
            <a:xfrm>
              <a:off x="5156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25" name="AutoShape 25"/>
            <p:cNvSpPr>
              <a:spLocks noChangeArrowheads="1"/>
            </p:cNvSpPr>
            <p:nvPr/>
          </p:nvSpPr>
          <p:spPr bwMode="auto">
            <a:xfrm>
              <a:off x="5401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26" name="AutoShape 26"/>
            <p:cNvSpPr>
              <a:spLocks noChangeArrowheads="1"/>
            </p:cNvSpPr>
            <p:nvPr/>
          </p:nvSpPr>
          <p:spPr bwMode="auto">
            <a:xfrm>
              <a:off x="5646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27" name="AutoShape 27"/>
            <p:cNvSpPr>
              <a:spLocks noChangeArrowheads="1"/>
            </p:cNvSpPr>
            <p:nvPr/>
          </p:nvSpPr>
          <p:spPr bwMode="auto">
            <a:xfrm>
              <a:off x="2467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28" name="AutoShape 28"/>
            <p:cNvSpPr>
              <a:spLocks noChangeArrowheads="1"/>
            </p:cNvSpPr>
            <p:nvPr/>
          </p:nvSpPr>
          <p:spPr bwMode="auto">
            <a:xfrm>
              <a:off x="4178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</p:grpSp>
      <p:grpSp>
        <p:nvGrpSpPr>
          <p:cNvPr id="29" name="Group 29"/>
          <p:cNvGrpSpPr>
            <a:grpSpLocks/>
          </p:cNvGrpSpPr>
          <p:nvPr userDrawn="1"/>
        </p:nvGrpSpPr>
        <p:grpSpPr bwMode="auto">
          <a:xfrm>
            <a:off x="36513" y="123825"/>
            <a:ext cx="9144000" cy="333375"/>
            <a:chOff x="22" y="4020"/>
            <a:chExt cx="5760" cy="210"/>
          </a:xfrm>
        </p:grpSpPr>
        <p:sp>
          <p:nvSpPr>
            <p:cNvPr id="30" name="AutoShape 30"/>
            <p:cNvSpPr>
              <a:spLocks noChangeArrowheads="1"/>
            </p:cNvSpPr>
            <p:nvPr/>
          </p:nvSpPr>
          <p:spPr bwMode="auto">
            <a:xfrm>
              <a:off x="22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31" name="AutoShape 31"/>
            <p:cNvSpPr>
              <a:spLocks noChangeArrowheads="1"/>
            </p:cNvSpPr>
            <p:nvPr/>
          </p:nvSpPr>
          <p:spPr bwMode="auto">
            <a:xfrm>
              <a:off x="266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32" name="AutoShape 32"/>
            <p:cNvSpPr>
              <a:spLocks noChangeArrowheads="1"/>
            </p:cNvSpPr>
            <p:nvPr/>
          </p:nvSpPr>
          <p:spPr bwMode="auto">
            <a:xfrm>
              <a:off x="511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33" name="AutoShape 33"/>
            <p:cNvSpPr>
              <a:spLocks noChangeArrowheads="1"/>
            </p:cNvSpPr>
            <p:nvPr/>
          </p:nvSpPr>
          <p:spPr bwMode="auto">
            <a:xfrm>
              <a:off x="755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34" name="AutoShape 34"/>
            <p:cNvSpPr>
              <a:spLocks noChangeArrowheads="1"/>
            </p:cNvSpPr>
            <p:nvPr/>
          </p:nvSpPr>
          <p:spPr bwMode="auto">
            <a:xfrm>
              <a:off x="1000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35" name="AutoShape 35"/>
            <p:cNvSpPr>
              <a:spLocks noChangeArrowheads="1"/>
            </p:cNvSpPr>
            <p:nvPr/>
          </p:nvSpPr>
          <p:spPr bwMode="auto">
            <a:xfrm>
              <a:off x="1244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36" name="AutoShape 36"/>
            <p:cNvSpPr>
              <a:spLocks noChangeArrowheads="1"/>
            </p:cNvSpPr>
            <p:nvPr/>
          </p:nvSpPr>
          <p:spPr bwMode="auto">
            <a:xfrm>
              <a:off x="1489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37" name="AutoShape 37"/>
            <p:cNvSpPr>
              <a:spLocks noChangeArrowheads="1"/>
            </p:cNvSpPr>
            <p:nvPr/>
          </p:nvSpPr>
          <p:spPr bwMode="auto">
            <a:xfrm>
              <a:off x="1733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38" name="AutoShape 38"/>
            <p:cNvSpPr>
              <a:spLocks noChangeArrowheads="1"/>
            </p:cNvSpPr>
            <p:nvPr/>
          </p:nvSpPr>
          <p:spPr bwMode="auto">
            <a:xfrm>
              <a:off x="1978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39" name="AutoShape 39"/>
            <p:cNvSpPr>
              <a:spLocks noChangeArrowheads="1"/>
            </p:cNvSpPr>
            <p:nvPr/>
          </p:nvSpPr>
          <p:spPr bwMode="auto">
            <a:xfrm>
              <a:off x="2222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40" name="AutoShape 40"/>
            <p:cNvSpPr>
              <a:spLocks noChangeArrowheads="1"/>
            </p:cNvSpPr>
            <p:nvPr/>
          </p:nvSpPr>
          <p:spPr bwMode="auto">
            <a:xfrm>
              <a:off x="2711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41" name="AutoShape 41"/>
            <p:cNvSpPr>
              <a:spLocks noChangeArrowheads="1"/>
            </p:cNvSpPr>
            <p:nvPr/>
          </p:nvSpPr>
          <p:spPr bwMode="auto">
            <a:xfrm>
              <a:off x="2956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42" name="AutoShape 42"/>
            <p:cNvSpPr>
              <a:spLocks noChangeArrowheads="1"/>
            </p:cNvSpPr>
            <p:nvPr/>
          </p:nvSpPr>
          <p:spPr bwMode="auto">
            <a:xfrm>
              <a:off x="3200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43" name="AutoShape 43"/>
            <p:cNvSpPr>
              <a:spLocks noChangeArrowheads="1"/>
            </p:cNvSpPr>
            <p:nvPr/>
          </p:nvSpPr>
          <p:spPr bwMode="auto">
            <a:xfrm>
              <a:off x="3445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44" name="AutoShape 44"/>
            <p:cNvSpPr>
              <a:spLocks noChangeArrowheads="1"/>
            </p:cNvSpPr>
            <p:nvPr/>
          </p:nvSpPr>
          <p:spPr bwMode="auto">
            <a:xfrm>
              <a:off x="3689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45" name="AutoShape 45"/>
            <p:cNvSpPr>
              <a:spLocks noChangeArrowheads="1"/>
            </p:cNvSpPr>
            <p:nvPr/>
          </p:nvSpPr>
          <p:spPr bwMode="auto">
            <a:xfrm>
              <a:off x="3934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46" name="AutoShape 46"/>
            <p:cNvSpPr>
              <a:spLocks noChangeArrowheads="1"/>
            </p:cNvSpPr>
            <p:nvPr/>
          </p:nvSpPr>
          <p:spPr bwMode="auto">
            <a:xfrm>
              <a:off x="4423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47" name="AutoShape 47"/>
            <p:cNvSpPr>
              <a:spLocks noChangeArrowheads="1"/>
            </p:cNvSpPr>
            <p:nvPr/>
          </p:nvSpPr>
          <p:spPr bwMode="auto">
            <a:xfrm>
              <a:off x="4667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48" name="AutoShape 48"/>
            <p:cNvSpPr>
              <a:spLocks noChangeArrowheads="1"/>
            </p:cNvSpPr>
            <p:nvPr/>
          </p:nvSpPr>
          <p:spPr bwMode="auto">
            <a:xfrm>
              <a:off x="4912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49" name="AutoShape 49"/>
            <p:cNvSpPr>
              <a:spLocks noChangeArrowheads="1"/>
            </p:cNvSpPr>
            <p:nvPr/>
          </p:nvSpPr>
          <p:spPr bwMode="auto">
            <a:xfrm>
              <a:off x="5156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50" name="AutoShape 50"/>
            <p:cNvSpPr>
              <a:spLocks noChangeArrowheads="1"/>
            </p:cNvSpPr>
            <p:nvPr/>
          </p:nvSpPr>
          <p:spPr bwMode="auto">
            <a:xfrm>
              <a:off x="5401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51" name="AutoShape 51"/>
            <p:cNvSpPr>
              <a:spLocks noChangeArrowheads="1"/>
            </p:cNvSpPr>
            <p:nvPr/>
          </p:nvSpPr>
          <p:spPr bwMode="auto">
            <a:xfrm>
              <a:off x="5646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52" name="AutoShape 52"/>
            <p:cNvSpPr>
              <a:spLocks noChangeArrowheads="1"/>
            </p:cNvSpPr>
            <p:nvPr/>
          </p:nvSpPr>
          <p:spPr bwMode="auto">
            <a:xfrm>
              <a:off x="2467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53" name="AutoShape 53"/>
            <p:cNvSpPr>
              <a:spLocks noChangeArrowheads="1"/>
            </p:cNvSpPr>
            <p:nvPr/>
          </p:nvSpPr>
          <p:spPr bwMode="auto">
            <a:xfrm>
              <a:off x="4178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</p:grpSp>
      <p:sp>
        <p:nvSpPr>
          <p:cNvPr id="54" name="Text Box 54"/>
          <p:cNvSpPr txBox="1">
            <a:spLocks noChangeArrowheads="1"/>
          </p:cNvSpPr>
          <p:nvPr userDrawn="1"/>
        </p:nvSpPr>
        <p:spPr bwMode="auto">
          <a:xfrm>
            <a:off x="0" y="6553200"/>
            <a:ext cx="932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en-US" sz="1800">
                <a:solidFill>
                  <a:srgbClr val="FFFF00"/>
                </a:solidFill>
                <a:latin typeface="Courier New" panose="02070309020205020404" pitchFamily="49" charset="0"/>
              </a:rPr>
              <a:t>&gt;&gt;	0     &gt;&gt;	1     &gt;&gt; 	2     &gt;&gt; 	3     &gt;&gt; 	4   &gt;&gt;	</a:t>
            </a:r>
            <a:endParaRPr lang="en-US" altLang="en-US" sz="1800">
              <a:solidFill>
                <a:srgbClr val="FFFF00"/>
              </a:solidFill>
              <a:latin typeface="Courier New" panose="02070309020205020404" pitchFamily="49" charset="0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03880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386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49275"/>
            <a:ext cx="2057400" cy="5576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5"/>
            <a:ext cx="6019800" cy="5576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1424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9275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773238"/>
            <a:ext cx="8229600" cy="4352925"/>
          </a:xfrm>
        </p:spPr>
        <p:txBody>
          <a:bodyPr/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796009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9275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73238"/>
            <a:ext cx="4038600" cy="4352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38600" cy="4352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011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13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1020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238"/>
            <a:ext cx="4038600" cy="4352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38600" cy="4352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127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480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3198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8501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7501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1097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49275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73238"/>
            <a:ext cx="8229600" cy="435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grpSp>
        <p:nvGrpSpPr>
          <p:cNvPr id="1028" name="Group 7"/>
          <p:cNvGrpSpPr>
            <a:grpSpLocks/>
          </p:cNvGrpSpPr>
          <p:nvPr userDrawn="1"/>
        </p:nvGrpSpPr>
        <p:grpSpPr bwMode="auto">
          <a:xfrm>
            <a:off x="36513" y="6191250"/>
            <a:ext cx="9144000" cy="333375"/>
            <a:chOff x="22" y="4020"/>
            <a:chExt cx="5760" cy="210"/>
          </a:xfrm>
        </p:grpSpPr>
        <p:sp>
          <p:nvSpPr>
            <p:cNvPr id="1055" name="AutoShape 8"/>
            <p:cNvSpPr>
              <a:spLocks noChangeArrowheads="1"/>
            </p:cNvSpPr>
            <p:nvPr/>
          </p:nvSpPr>
          <p:spPr bwMode="auto">
            <a:xfrm>
              <a:off x="22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56" name="AutoShape 9"/>
            <p:cNvSpPr>
              <a:spLocks noChangeArrowheads="1"/>
            </p:cNvSpPr>
            <p:nvPr/>
          </p:nvSpPr>
          <p:spPr bwMode="auto">
            <a:xfrm>
              <a:off x="266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57" name="AutoShape 10"/>
            <p:cNvSpPr>
              <a:spLocks noChangeArrowheads="1"/>
            </p:cNvSpPr>
            <p:nvPr/>
          </p:nvSpPr>
          <p:spPr bwMode="auto">
            <a:xfrm>
              <a:off x="511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58" name="AutoShape 11"/>
            <p:cNvSpPr>
              <a:spLocks noChangeArrowheads="1"/>
            </p:cNvSpPr>
            <p:nvPr/>
          </p:nvSpPr>
          <p:spPr bwMode="auto">
            <a:xfrm>
              <a:off x="755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59" name="AutoShape 12"/>
            <p:cNvSpPr>
              <a:spLocks noChangeArrowheads="1"/>
            </p:cNvSpPr>
            <p:nvPr/>
          </p:nvSpPr>
          <p:spPr bwMode="auto">
            <a:xfrm>
              <a:off x="1000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60" name="AutoShape 13"/>
            <p:cNvSpPr>
              <a:spLocks noChangeArrowheads="1"/>
            </p:cNvSpPr>
            <p:nvPr/>
          </p:nvSpPr>
          <p:spPr bwMode="auto">
            <a:xfrm>
              <a:off x="1244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61" name="AutoShape 14"/>
            <p:cNvSpPr>
              <a:spLocks noChangeArrowheads="1"/>
            </p:cNvSpPr>
            <p:nvPr/>
          </p:nvSpPr>
          <p:spPr bwMode="auto">
            <a:xfrm>
              <a:off x="1489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62" name="AutoShape 15"/>
            <p:cNvSpPr>
              <a:spLocks noChangeArrowheads="1"/>
            </p:cNvSpPr>
            <p:nvPr/>
          </p:nvSpPr>
          <p:spPr bwMode="auto">
            <a:xfrm>
              <a:off x="1733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63" name="AutoShape 16"/>
            <p:cNvSpPr>
              <a:spLocks noChangeArrowheads="1"/>
            </p:cNvSpPr>
            <p:nvPr/>
          </p:nvSpPr>
          <p:spPr bwMode="auto">
            <a:xfrm>
              <a:off x="1978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64" name="AutoShape 17"/>
            <p:cNvSpPr>
              <a:spLocks noChangeArrowheads="1"/>
            </p:cNvSpPr>
            <p:nvPr/>
          </p:nvSpPr>
          <p:spPr bwMode="auto">
            <a:xfrm>
              <a:off x="2222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65" name="AutoShape 18"/>
            <p:cNvSpPr>
              <a:spLocks noChangeArrowheads="1"/>
            </p:cNvSpPr>
            <p:nvPr/>
          </p:nvSpPr>
          <p:spPr bwMode="auto">
            <a:xfrm>
              <a:off x="2711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66" name="AutoShape 19"/>
            <p:cNvSpPr>
              <a:spLocks noChangeArrowheads="1"/>
            </p:cNvSpPr>
            <p:nvPr/>
          </p:nvSpPr>
          <p:spPr bwMode="auto">
            <a:xfrm>
              <a:off x="2956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67" name="AutoShape 20"/>
            <p:cNvSpPr>
              <a:spLocks noChangeArrowheads="1"/>
            </p:cNvSpPr>
            <p:nvPr/>
          </p:nvSpPr>
          <p:spPr bwMode="auto">
            <a:xfrm>
              <a:off x="3200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68" name="AutoShape 21"/>
            <p:cNvSpPr>
              <a:spLocks noChangeArrowheads="1"/>
            </p:cNvSpPr>
            <p:nvPr/>
          </p:nvSpPr>
          <p:spPr bwMode="auto">
            <a:xfrm>
              <a:off x="3445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69" name="AutoShape 22"/>
            <p:cNvSpPr>
              <a:spLocks noChangeArrowheads="1"/>
            </p:cNvSpPr>
            <p:nvPr/>
          </p:nvSpPr>
          <p:spPr bwMode="auto">
            <a:xfrm>
              <a:off x="3689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70" name="AutoShape 23"/>
            <p:cNvSpPr>
              <a:spLocks noChangeArrowheads="1"/>
            </p:cNvSpPr>
            <p:nvPr/>
          </p:nvSpPr>
          <p:spPr bwMode="auto">
            <a:xfrm>
              <a:off x="3934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71" name="AutoShape 24"/>
            <p:cNvSpPr>
              <a:spLocks noChangeArrowheads="1"/>
            </p:cNvSpPr>
            <p:nvPr/>
          </p:nvSpPr>
          <p:spPr bwMode="auto">
            <a:xfrm>
              <a:off x="4423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72" name="AutoShape 25"/>
            <p:cNvSpPr>
              <a:spLocks noChangeArrowheads="1"/>
            </p:cNvSpPr>
            <p:nvPr/>
          </p:nvSpPr>
          <p:spPr bwMode="auto">
            <a:xfrm>
              <a:off x="4667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73" name="AutoShape 26"/>
            <p:cNvSpPr>
              <a:spLocks noChangeArrowheads="1"/>
            </p:cNvSpPr>
            <p:nvPr/>
          </p:nvSpPr>
          <p:spPr bwMode="auto">
            <a:xfrm>
              <a:off x="4912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74" name="AutoShape 27"/>
            <p:cNvSpPr>
              <a:spLocks noChangeArrowheads="1"/>
            </p:cNvSpPr>
            <p:nvPr/>
          </p:nvSpPr>
          <p:spPr bwMode="auto">
            <a:xfrm>
              <a:off x="5156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75" name="AutoShape 28"/>
            <p:cNvSpPr>
              <a:spLocks noChangeArrowheads="1"/>
            </p:cNvSpPr>
            <p:nvPr/>
          </p:nvSpPr>
          <p:spPr bwMode="auto">
            <a:xfrm>
              <a:off x="5401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76" name="AutoShape 29"/>
            <p:cNvSpPr>
              <a:spLocks noChangeArrowheads="1"/>
            </p:cNvSpPr>
            <p:nvPr/>
          </p:nvSpPr>
          <p:spPr bwMode="auto">
            <a:xfrm>
              <a:off x="5646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77" name="AutoShape 30"/>
            <p:cNvSpPr>
              <a:spLocks noChangeArrowheads="1"/>
            </p:cNvSpPr>
            <p:nvPr/>
          </p:nvSpPr>
          <p:spPr bwMode="auto">
            <a:xfrm>
              <a:off x="2467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78" name="AutoShape 31"/>
            <p:cNvSpPr>
              <a:spLocks noChangeArrowheads="1"/>
            </p:cNvSpPr>
            <p:nvPr/>
          </p:nvSpPr>
          <p:spPr bwMode="auto">
            <a:xfrm>
              <a:off x="4178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</p:grpSp>
      <p:grpSp>
        <p:nvGrpSpPr>
          <p:cNvPr id="1029" name="Group 32"/>
          <p:cNvGrpSpPr>
            <a:grpSpLocks/>
          </p:cNvGrpSpPr>
          <p:nvPr userDrawn="1"/>
        </p:nvGrpSpPr>
        <p:grpSpPr bwMode="auto">
          <a:xfrm>
            <a:off x="36513" y="123825"/>
            <a:ext cx="9144000" cy="333375"/>
            <a:chOff x="22" y="4020"/>
            <a:chExt cx="5760" cy="210"/>
          </a:xfrm>
        </p:grpSpPr>
        <p:sp>
          <p:nvSpPr>
            <p:cNvPr id="1031" name="AutoShape 33"/>
            <p:cNvSpPr>
              <a:spLocks noChangeArrowheads="1"/>
            </p:cNvSpPr>
            <p:nvPr/>
          </p:nvSpPr>
          <p:spPr bwMode="auto">
            <a:xfrm>
              <a:off x="22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32" name="AutoShape 34"/>
            <p:cNvSpPr>
              <a:spLocks noChangeArrowheads="1"/>
            </p:cNvSpPr>
            <p:nvPr/>
          </p:nvSpPr>
          <p:spPr bwMode="auto">
            <a:xfrm>
              <a:off x="266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33" name="AutoShape 35"/>
            <p:cNvSpPr>
              <a:spLocks noChangeArrowheads="1"/>
            </p:cNvSpPr>
            <p:nvPr/>
          </p:nvSpPr>
          <p:spPr bwMode="auto">
            <a:xfrm>
              <a:off x="511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34" name="AutoShape 36"/>
            <p:cNvSpPr>
              <a:spLocks noChangeArrowheads="1"/>
            </p:cNvSpPr>
            <p:nvPr/>
          </p:nvSpPr>
          <p:spPr bwMode="auto">
            <a:xfrm>
              <a:off x="755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35" name="AutoShape 37"/>
            <p:cNvSpPr>
              <a:spLocks noChangeArrowheads="1"/>
            </p:cNvSpPr>
            <p:nvPr/>
          </p:nvSpPr>
          <p:spPr bwMode="auto">
            <a:xfrm>
              <a:off x="1000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36" name="AutoShape 38"/>
            <p:cNvSpPr>
              <a:spLocks noChangeArrowheads="1"/>
            </p:cNvSpPr>
            <p:nvPr/>
          </p:nvSpPr>
          <p:spPr bwMode="auto">
            <a:xfrm>
              <a:off x="1244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37" name="AutoShape 39"/>
            <p:cNvSpPr>
              <a:spLocks noChangeArrowheads="1"/>
            </p:cNvSpPr>
            <p:nvPr/>
          </p:nvSpPr>
          <p:spPr bwMode="auto">
            <a:xfrm>
              <a:off x="1489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38" name="AutoShape 40"/>
            <p:cNvSpPr>
              <a:spLocks noChangeArrowheads="1"/>
            </p:cNvSpPr>
            <p:nvPr/>
          </p:nvSpPr>
          <p:spPr bwMode="auto">
            <a:xfrm>
              <a:off x="1733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39" name="AutoShape 41"/>
            <p:cNvSpPr>
              <a:spLocks noChangeArrowheads="1"/>
            </p:cNvSpPr>
            <p:nvPr/>
          </p:nvSpPr>
          <p:spPr bwMode="auto">
            <a:xfrm>
              <a:off x="1978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40" name="AutoShape 42"/>
            <p:cNvSpPr>
              <a:spLocks noChangeArrowheads="1"/>
            </p:cNvSpPr>
            <p:nvPr/>
          </p:nvSpPr>
          <p:spPr bwMode="auto">
            <a:xfrm>
              <a:off x="2222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41" name="AutoShape 43"/>
            <p:cNvSpPr>
              <a:spLocks noChangeArrowheads="1"/>
            </p:cNvSpPr>
            <p:nvPr/>
          </p:nvSpPr>
          <p:spPr bwMode="auto">
            <a:xfrm>
              <a:off x="2711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42" name="AutoShape 44"/>
            <p:cNvSpPr>
              <a:spLocks noChangeArrowheads="1"/>
            </p:cNvSpPr>
            <p:nvPr/>
          </p:nvSpPr>
          <p:spPr bwMode="auto">
            <a:xfrm>
              <a:off x="2956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43" name="AutoShape 45"/>
            <p:cNvSpPr>
              <a:spLocks noChangeArrowheads="1"/>
            </p:cNvSpPr>
            <p:nvPr/>
          </p:nvSpPr>
          <p:spPr bwMode="auto">
            <a:xfrm>
              <a:off x="3200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44" name="AutoShape 46"/>
            <p:cNvSpPr>
              <a:spLocks noChangeArrowheads="1"/>
            </p:cNvSpPr>
            <p:nvPr/>
          </p:nvSpPr>
          <p:spPr bwMode="auto">
            <a:xfrm>
              <a:off x="3445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45" name="AutoShape 47"/>
            <p:cNvSpPr>
              <a:spLocks noChangeArrowheads="1"/>
            </p:cNvSpPr>
            <p:nvPr/>
          </p:nvSpPr>
          <p:spPr bwMode="auto">
            <a:xfrm>
              <a:off x="3689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46" name="AutoShape 48"/>
            <p:cNvSpPr>
              <a:spLocks noChangeArrowheads="1"/>
            </p:cNvSpPr>
            <p:nvPr/>
          </p:nvSpPr>
          <p:spPr bwMode="auto">
            <a:xfrm>
              <a:off x="3934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47" name="AutoShape 49"/>
            <p:cNvSpPr>
              <a:spLocks noChangeArrowheads="1"/>
            </p:cNvSpPr>
            <p:nvPr/>
          </p:nvSpPr>
          <p:spPr bwMode="auto">
            <a:xfrm>
              <a:off x="4423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48" name="AutoShape 50"/>
            <p:cNvSpPr>
              <a:spLocks noChangeArrowheads="1"/>
            </p:cNvSpPr>
            <p:nvPr/>
          </p:nvSpPr>
          <p:spPr bwMode="auto">
            <a:xfrm>
              <a:off x="4667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49" name="AutoShape 51"/>
            <p:cNvSpPr>
              <a:spLocks noChangeArrowheads="1"/>
            </p:cNvSpPr>
            <p:nvPr/>
          </p:nvSpPr>
          <p:spPr bwMode="auto">
            <a:xfrm>
              <a:off x="4912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50" name="AutoShape 52"/>
            <p:cNvSpPr>
              <a:spLocks noChangeArrowheads="1"/>
            </p:cNvSpPr>
            <p:nvPr/>
          </p:nvSpPr>
          <p:spPr bwMode="auto">
            <a:xfrm>
              <a:off x="5156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51" name="AutoShape 53"/>
            <p:cNvSpPr>
              <a:spLocks noChangeArrowheads="1"/>
            </p:cNvSpPr>
            <p:nvPr/>
          </p:nvSpPr>
          <p:spPr bwMode="auto">
            <a:xfrm>
              <a:off x="5401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52" name="AutoShape 54"/>
            <p:cNvSpPr>
              <a:spLocks noChangeArrowheads="1"/>
            </p:cNvSpPr>
            <p:nvPr/>
          </p:nvSpPr>
          <p:spPr bwMode="auto">
            <a:xfrm>
              <a:off x="5646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53" name="AutoShape 55"/>
            <p:cNvSpPr>
              <a:spLocks noChangeArrowheads="1"/>
            </p:cNvSpPr>
            <p:nvPr/>
          </p:nvSpPr>
          <p:spPr bwMode="auto">
            <a:xfrm>
              <a:off x="2467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54" name="AutoShape 56"/>
            <p:cNvSpPr>
              <a:spLocks noChangeArrowheads="1"/>
            </p:cNvSpPr>
            <p:nvPr/>
          </p:nvSpPr>
          <p:spPr bwMode="auto">
            <a:xfrm>
              <a:off x="4178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</p:grpSp>
      <p:sp>
        <p:nvSpPr>
          <p:cNvPr id="1030" name="Text Box 57"/>
          <p:cNvSpPr txBox="1">
            <a:spLocks noChangeArrowheads="1"/>
          </p:cNvSpPr>
          <p:nvPr userDrawn="1"/>
        </p:nvSpPr>
        <p:spPr bwMode="auto">
          <a:xfrm>
            <a:off x="0" y="6553200"/>
            <a:ext cx="932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en-US" sz="1800">
                <a:solidFill>
                  <a:srgbClr val="FFFF00"/>
                </a:solidFill>
                <a:latin typeface="Courier New" panose="02070309020205020404" pitchFamily="49" charset="0"/>
              </a:rPr>
              <a:t>&gt;&gt;	0     &gt;&gt;	1     &gt;&gt; 	2     &gt;&gt; 	3     &gt;&gt; 	4   &gt;&gt;	</a:t>
            </a:r>
            <a:endParaRPr lang="en-US" altLang="en-US" sz="1800">
              <a:solidFill>
                <a:srgbClr val="FFFF00"/>
              </a:solidFill>
              <a:latin typeface="Courier New" panose="02070309020205020404" pitchFamily="49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9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FF00"/>
        </a:buClr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FF00"/>
        </a:buClr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FF00"/>
        </a:buClr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FF00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apple.com/airpods-pro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gif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gif"/><Relationship Id="rId4" Type="http://schemas.openxmlformats.org/officeDocument/2006/relationships/image" Target="../media/image20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2043113" y="908050"/>
            <a:ext cx="5038725" cy="5038725"/>
          </a:xfrm>
          <a:prstGeom prst="rect">
            <a:avLst/>
          </a:prstGeom>
          <a:solidFill>
            <a:srgbClr val="77777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FF00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2800"/>
          </a:p>
        </p:txBody>
      </p:sp>
      <p:grpSp>
        <p:nvGrpSpPr>
          <p:cNvPr id="100355" name="Group 3"/>
          <p:cNvGrpSpPr>
            <a:grpSpLocks/>
          </p:cNvGrpSpPr>
          <p:nvPr/>
        </p:nvGrpSpPr>
        <p:grpSpPr bwMode="auto">
          <a:xfrm>
            <a:off x="2589213" y="1436688"/>
            <a:ext cx="3948112" cy="3981450"/>
            <a:chOff x="1292" y="572"/>
            <a:chExt cx="3176" cy="3175"/>
          </a:xfrm>
        </p:grpSpPr>
        <p:sp>
          <p:nvSpPr>
            <p:cNvPr id="14344" name="Oval 4"/>
            <p:cNvSpPr>
              <a:spLocks noChangeArrowheads="1"/>
            </p:cNvSpPr>
            <p:nvPr/>
          </p:nvSpPr>
          <p:spPr bwMode="auto">
            <a:xfrm>
              <a:off x="1292" y="572"/>
              <a:ext cx="3176" cy="3175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GB" altLang="en-US" sz="2800"/>
            </a:p>
          </p:txBody>
        </p:sp>
        <p:sp>
          <p:nvSpPr>
            <p:cNvPr id="14345" name="Rectangle 5"/>
            <p:cNvSpPr>
              <a:spLocks noChangeArrowheads="1"/>
            </p:cNvSpPr>
            <p:nvPr/>
          </p:nvSpPr>
          <p:spPr bwMode="auto">
            <a:xfrm>
              <a:off x="2829" y="582"/>
              <a:ext cx="102" cy="15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GB" altLang="en-US" sz="2800"/>
            </a:p>
          </p:txBody>
        </p:sp>
      </p:grpSp>
      <p:sp>
        <p:nvSpPr>
          <p:cNvPr id="14340" name="Line 6"/>
          <p:cNvSpPr>
            <a:spLocks noChangeShapeType="1"/>
          </p:cNvSpPr>
          <p:nvPr/>
        </p:nvSpPr>
        <p:spPr bwMode="auto">
          <a:xfrm>
            <a:off x="4556125" y="901700"/>
            <a:ext cx="14288" cy="5051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341" name="Line 7"/>
          <p:cNvSpPr>
            <a:spLocks noChangeShapeType="1"/>
          </p:cNvSpPr>
          <p:nvPr/>
        </p:nvSpPr>
        <p:spPr bwMode="auto">
          <a:xfrm rot="5400000">
            <a:off x="4559301" y="908050"/>
            <a:ext cx="6350" cy="5038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342" name="Oval 8"/>
          <p:cNvSpPr>
            <a:spLocks noChangeAspect="1" noChangeArrowheads="1"/>
          </p:cNvSpPr>
          <p:nvPr/>
        </p:nvSpPr>
        <p:spPr bwMode="auto">
          <a:xfrm>
            <a:off x="2573338" y="1436688"/>
            <a:ext cx="3979862" cy="3981450"/>
          </a:xfrm>
          <a:prstGeom prst="ellipse">
            <a:avLst/>
          </a:prstGeom>
          <a:noFill/>
          <a:ln w="1270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FF00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20800" b="1" dirty="0"/>
              <a:t>3</a:t>
            </a:r>
            <a:endParaRPr lang="en-US" altLang="en-US" sz="20800" b="1" dirty="0"/>
          </a:p>
        </p:txBody>
      </p:sp>
      <p:sp>
        <p:nvSpPr>
          <p:cNvPr id="14343" name="Oval 9"/>
          <p:cNvSpPr>
            <a:spLocks noChangeAspect="1" noChangeArrowheads="1"/>
          </p:cNvSpPr>
          <p:nvPr/>
        </p:nvSpPr>
        <p:spPr bwMode="auto">
          <a:xfrm>
            <a:off x="2311400" y="1174750"/>
            <a:ext cx="4503738" cy="4505325"/>
          </a:xfrm>
          <a:prstGeom prst="ellipse">
            <a:avLst/>
          </a:prstGeom>
          <a:noFill/>
          <a:ln w="1270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FF00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2800"/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300000">
                                      <p:cBhvr>
                                        <p:cTn id="6" dur="2000" fill="hold"/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DBAA2A3-940B-5098-36BD-226EA12C2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67315"/>
            <a:ext cx="9144000" cy="79068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54BF471-F73F-27F7-2BAB-D3574BEAED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334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DBAA2A3-940B-5098-36BD-226EA12C2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67315"/>
            <a:ext cx="9144000" cy="79068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54BF471-F73F-27F7-2BAB-D3574BEAED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3147200-5BFE-E078-44DB-8B69A7351A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796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DBAA2A3-940B-5098-36BD-226EA12C2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67315"/>
            <a:ext cx="9144000" cy="79068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54BF471-F73F-27F7-2BAB-D3574BEAED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그림 4" descr="화살이(가) 표시된 사진&#10;&#10;자동 생성된 설명">
            <a:extLst>
              <a:ext uri="{FF2B5EF4-FFF2-40B4-BE49-F238E27FC236}">
                <a16:creationId xmlns:a16="http://schemas.microsoft.com/office/drawing/2014/main" id="{97876242-94D7-78CF-CCB7-8B5AA4C9DF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122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2043113" y="908050"/>
            <a:ext cx="5038725" cy="5038725"/>
          </a:xfrm>
          <a:prstGeom prst="rect">
            <a:avLst/>
          </a:prstGeom>
          <a:solidFill>
            <a:srgbClr val="77777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FF00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2800"/>
          </a:p>
        </p:txBody>
      </p:sp>
      <p:grpSp>
        <p:nvGrpSpPr>
          <p:cNvPr id="101379" name="Group 3"/>
          <p:cNvGrpSpPr>
            <a:grpSpLocks/>
          </p:cNvGrpSpPr>
          <p:nvPr/>
        </p:nvGrpSpPr>
        <p:grpSpPr bwMode="auto">
          <a:xfrm>
            <a:off x="2589213" y="1436688"/>
            <a:ext cx="3948112" cy="3981450"/>
            <a:chOff x="1292" y="572"/>
            <a:chExt cx="3176" cy="3175"/>
          </a:xfrm>
        </p:grpSpPr>
        <p:sp>
          <p:nvSpPr>
            <p:cNvPr id="16392" name="Oval 4"/>
            <p:cNvSpPr>
              <a:spLocks noChangeArrowheads="1"/>
            </p:cNvSpPr>
            <p:nvPr/>
          </p:nvSpPr>
          <p:spPr bwMode="auto">
            <a:xfrm>
              <a:off x="1292" y="572"/>
              <a:ext cx="3176" cy="3175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GB" altLang="en-US" sz="2800"/>
            </a:p>
          </p:txBody>
        </p:sp>
        <p:sp>
          <p:nvSpPr>
            <p:cNvPr id="16393" name="Rectangle 5"/>
            <p:cNvSpPr>
              <a:spLocks noChangeArrowheads="1"/>
            </p:cNvSpPr>
            <p:nvPr/>
          </p:nvSpPr>
          <p:spPr bwMode="auto">
            <a:xfrm>
              <a:off x="2829" y="582"/>
              <a:ext cx="102" cy="15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GB" altLang="en-US" sz="2800"/>
            </a:p>
          </p:txBody>
        </p:sp>
      </p:grpSp>
      <p:sp>
        <p:nvSpPr>
          <p:cNvPr id="16388" name="Line 6"/>
          <p:cNvSpPr>
            <a:spLocks noChangeShapeType="1"/>
          </p:cNvSpPr>
          <p:nvPr/>
        </p:nvSpPr>
        <p:spPr bwMode="auto">
          <a:xfrm>
            <a:off x="4556125" y="901700"/>
            <a:ext cx="14288" cy="5051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389" name="Line 7"/>
          <p:cNvSpPr>
            <a:spLocks noChangeShapeType="1"/>
          </p:cNvSpPr>
          <p:nvPr/>
        </p:nvSpPr>
        <p:spPr bwMode="auto">
          <a:xfrm rot="5400000">
            <a:off x="4559301" y="908050"/>
            <a:ext cx="6350" cy="5038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390" name="Oval 8"/>
          <p:cNvSpPr>
            <a:spLocks noChangeAspect="1" noChangeArrowheads="1"/>
          </p:cNvSpPr>
          <p:nvPr/>
        </p:nvSpPr>
        <p:spPr bwMode="auto">
          <a:xfrm>
            <a:off x="2573338" y="1436688"/>
            <a:ext cx="3979862" cy="3981450"/>
          </a:xfrm>
          <a:prstGeom prst="ellipse">
            <a:avLst/>
          </a:prstGeom>
          <a:noFill/>
          <a:ln w="1270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FF00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20800" b="1" dirty="0"/>
              <a:t>2</a:t>
            </a:r>
            <a:endParaRPr lang="en-US" altLang="en-US" sz="20800" b="1" dirty="0"/>
          </a:p>
        </p:txBody>
      </p:sp>
      <p:sp>
        <p:nvSpPr>
          <p:cNvPr id="16391" name="Oval 9"/>
          <p:cNvSpPr>
            <a:spLocks noChangeAspect="1" noChangeArrowheads="1"/>
          </p:cNvSpPr>
          <p:nvPr/>
        </p:nvSpPr>
        <p:spPr bwMode="auto">
          <a:xfrm>
            <a:off x="2311400" y="1174750"/>
            <a:ext cx="4503738" cy="4505325"/>
          </a:xfrm>
          <a:prstGeom prst="ellipse">
            <a:avLst/>
          </a:prstGeom>
          <a:noFill/>
          <a:ln w="1270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FF00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2800"/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300000">
                                      <p:cBhvr>
                                        <p:cTn id="6" dur="2000" fill="hold"/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2043113" y="908050"/>
            <a:ext cx="5038725" cy="5038725"/>
          </a:xfrm>
          <a:prstGeom prst="rect">
            <a:avLst/>
          </a:prstGeom>
          <a:solidFill>
            <a:srgbClr val="77777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FF00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2800"/>
          </a:p>
        </p:txBody>
      </p:sp>
      <p:grpSp>
        <p:nvGrpSpPr>
          <p:cNvPr id="102403" name="Group 3"/>
          <p:cNvGrpSpPr>
            <a:grpSpLocks/>
          </p:cNvGrpSpPr>
          <p:nvPr/>
        </p:nvGrpSpPr>
        <p:grpSpPr bwMode="auto">
          <a:xfrm>
            <a:off x="2589213" y="1436688"/>
            <a:ext cx="3948112" cy="3981450"/>
            <a:chOff x="1292" y="572"/>
            <a:chExt cx="3176" cy="3175"/>
          </a:xfrm>
        </p:grpSpPr>
        <p:sp>
          <p:nvSpPr>
            <p:cNvPr id="18440" name="Oval 4"/>
            <p:cNvSpPr>
              <a:spLocks noChangeArrowheads="1"/>
            </p:cNvSpPr>
            <p:nvPr/>
          </p:nvSpPr>
          <p:spPr bwMode="auto">
            <a:xfrm>
              <a:off x="1292" y="572"/>
              <a:ext cx="3176" cy="3175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GB" altLang="en-US" sz="2800"/>
            </a:p>
          </p:txBody>
        </p:sp>
        <p:sp>
          <p:nvSpPr>
            <p:cNvPr id="18441" name="Rectangle 5"/>
            <p:cNvSpPr>
              <a:spLocks noChangeArrowheads="1"/>
            </p:cNvSpPr>
            <p:nvPr/>
          </p:nvSpPr>
          <p:spPr bwMode="auto">
            <a:xfrm>
              <a:off x="2829" y="582"/>
              <a:ext cx="102" cy="15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GB" altLang="en-US" sz="2800"/>
            </a:p>
          </p:txBody>
        </p:sp>
      </p:grpSp>
      <p:sp>
        <p:nvSpPr>
          <p:cNvPr id="18436" name="Line 6"/>
          <p:cNvSpPr>
            <a:spLocks noChangeShapeType="1"/>
          </p:cNvSpPr>
          <p:nvPr/>
        </p:nvSpPr>
        <p:spPr bwMode="auto">
          <a:xfrm>
            <a:off x="4556125" y="901700"/>
            <a:ext cx="14288" cy="5051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37" name="Line 7"/>
          <p:cNvSpPr>
            <a:spLocks noChangeShapeType="1"/>
          </p:cNvSpPr>
          <p:nvPr/>
        </p:nvSpPr>
        <p:spPr bwMode="auto">
          <a:xfrm rot="5400000">
            <a:off x="4559301" y="908050"/>
            <a:ext cx="6350" cy="5038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38" name="Oval 8"/>
          <p:cNvSpPr>
            <a:spLocks noChangeAspect="1" noChangeArrowheads="1"/>
          </p:cNvSpPr>
          <p:nvPr/>
        </p:nvSpPr>
        <p:spPr bwMode="auto">
          <a:xfrm>
            <a:off x="2573338" y="1436688"/>
            <a:ext cx="3979862" cy="3981450"/>
          </a:xfrm>
          <a:prstGeom prst="ellipse">
            <a:avLst/>
          </a:prstGeom>
          <a:noFill/>
          <a:ln w="1270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FF00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20800" b="1" dirty="0"/>
              <a:t>1</a:t>
            </a:r>
            <a:endParaRPr lang="en-US" altLang="en-US" sz="20800" b="1" dirty="0"/>
          </a:p>
        </p:txBody>
      </p:sp>
      <p:sp>
        <p:nvSpPr>
          <p:cNvPr id="18439" name="Oval 9"/>
          <p:cNvSpPr>
            <a:spLocks noChangeAspect="1" noChangeArrowheads="1"/>
          </p:cNvSpPr>
          <p:nvPr/>
        </p:nvSpPr>
        <p:spPr bwMode="auto">
          <a:xfrm>
            <a:off x="2311400" y="1174750"/>
            <a:ext cx="4503738" cy="4505325"/>
          </a:xfrm>
          <a:prstGeom prst="ellipse">
            <a:avLst/>
          </a:prstGeom>
          <a:noFill/>
          <a:ln w="1270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FF00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2800"/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300000">
                                      <p:cBhvr>
                                        <p:cTn id="6" dur="2000" fill="hold"/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Oval 3"/>
          <p:cNvSpPr>
            <a:spLocks noChangeAspect="1" noChangeArrowheads="1"/>
          </p:cNvSpPr>
          <p:nvPr/>
        </p:nvSpPr>
        <p:spPr bwMode="auto">
          <a:xfrm>
            <a:off x="2025650" y="866775"/>
            <a:ext cx="5084763" cy="5086350"/>
          </a:xfrm>
          <a:prstGeom prst="ellipse">
            <a:avLst/>
          </a:prstGeom>
          <a:noFill/>
          <a:ln w="1270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FF00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20800" b="1"/>
          </a:p>
        </p:txBody>
      </p:sp>
      <p:sp>
        <p:nvSpPr>
          <p:cNvPr id="24580" name="Oval 10"/>
          <p:cNvSpPr>
            <a:spLocks noChangeAspect="1" noChangeArrowheads="1"/>
          </p:cNvSpPr>
          <p:nvPr/>
        </p:nvSpPr>
        <p:spPr bwMode="auto">
          <a:xfrm>
            <a:off x="2573338" y="1436688"/>
            <a:ext cx="3979862" cy="3981450"/>
          </a:xfrm>
          <a:prstGeom prst="ellipse">
            <a:avLst/>
          </a:prstGeom>
          <a:noFill/>
          <a:ln w="1270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FF00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20800" b="1"/>
          </a:p>
        </p:txBody>
      </p:sp>
      <p:sp>
        <p:nvSpPr>
          <p:cNvPr id="24581" name="Oval 11"/>
          <p:cNvSpPr>
            <a:spLocks noChangeAspect="1" noChangeArrowheads="1"/>
          </p:cNvSpPr>
          <p:nvPr/>
        </p:nvSpPr>
        <p:spPr bwMode="auto">
          <a:xfrm>
            <a:off x="2311400" y="1174750"/>
            <a:ext cx="4503738" cy="4505325"/>
          </a:xfrm>
          <a:prstGeom prst="ellipse">
            <a:avLst/>
          </a:prstGeom>
          <a:noFill/>
          <a:ln w="1270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FF00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28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0BCABE1-9B30-CFE8-3C80-31BE469B0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6994" y="2625893"/>
            <a:ext cx="1730012" cy="1606213"/>
          </a:xfrm>
          <a:prstGeom prst="rect">
            <a:avLst/>
          </a:prstGeom>
        </p:spPr>
      </p:pic>
      <p:pic>
        <p:nvPicPr>
          <p:cNvPr id="29698" name="Picture 2" descr="Metro-Goldwyn-Mayer 2021 logo template">
            <a:extLst>
              <a:ext uri="{FF2B5EF4-FFF2-40B4-BE49-F238E27FC236}">
                <a16:creationId xmlns:a16="http://schemas.microsoft.com/office/drawing/2014/main" id="{60306FD2-37E1-7A3A-E60F-5465AC515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31" y="1001655"/>
            <a:ext cx="9144000" cy="514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Tm="2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Oval 3"/>
          <p:cNvSpPr>
            <a:spLocks noChangeAspect="1" noChangeArrowheads="1"/>
          </p:cNvSpPr>
          <p:nvPr/>
        </p:nvSpPr>
        <p:spPr bwMode="auto">
          <a:xfrm>
            <a:off x="2025650" y="866775"/>
            <a:ext cx="5084763" cy="5086350"/>
          </a:xfrm>
          <a:prstGeom prst="ellipse">
            <a:avLst/>
          </a:prstGeom>
          <a:noFill/>
          <a:ln w="1270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FF00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20800" b="1"/>
          </a:p>
        </p:txBody>
      </p:sp>
      <p:sp>
        <p:nvSpPr>
          <p:cNvPr id="24579" name="Rectangle 9"/>
          <p:cNvSpPr>
            <a:spLocks noChangeArrowheads="1"/>
          </p:cNvSpPr>
          <p:nvPr/>
        </p:nvSpPr>
        <p:spPr bwMode="auto">
          <a:xfrm>
            <a:off x="2043113" y="908050"/>
            <a:ext cx="5038725" cy="5038725"/>
          </a:xfrm>
          <a:prstGeom prst="rect">
            <a:avLst/>
          </a:prstGeom>
          <a:solidFill>
            <a:srgbClr val="77777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FF00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2800"/>
          </a:p>
        </p:txBody>
      </p:sp>
      <p:sp>
        <p:nvSpPr>
          <p:cNvPr id="24580" name="Oval 10"/>
          <p:cNvSpPr>
            <a:spLocks noChangeAspect="1" noChangeArrowheads="1"/>
          </p:cNvSpPr>
          <p:nvPr/>
        </p:nvSpPr>
        <p:spPr bwMode="auto">
          <a:xfrm>
            <a:off x="2573338" y="1436688"/>
            <a:ext cx="3979862" cy="3981450"/>
          </a:xfrm>
          <a:prstGeom prst="ellipse">
            <a:avLst/>
          </a:prstGeom>
          <a:noFill/>
          <a:ln w="1270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FF00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20800" b="1"/>
          </a:p>
        </p:txBody>
      </p:sp>
      <p:sp>
        <p:nvSpPr>
          <p:cNvPr id="24581" name="Oval 11"/>
          <p:cNvSpPr>
            <a:spLocks noChangeAspect="1" noChangeArrowheads="1"/>
          </p:cNvSpPr>
          <p:nvPr/>
        </p:nvSpPr>
        <p:spPr bwMode="auto">
          <a:xfrm>
            <a:off x="2311400" y="1174750"/>
            <a:ext cx="4503738" cy="4505325"/>
          </a:xfrm>
          <a:prstGeom prst="ellipse">
            <a:avLst/>
          </a:prstGeom>
          <a:noFill/>
          <a:ln w="1270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FF00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2800"/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2025650" y="1803400"/>
            <a:ext cx="5056188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77777">
                    <a:alpha val="34117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lr>
                <a:srgbClr val="FFFF00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0" b="1" dirty="0"/>
              <a:t>4</a:t>
            </a:r>
            <a:r>
              <a:rPr lang="ko-KR" altLang="en-US" sz="8000" b="1" dirty="0"/>
              <a:t>주차</a:t>
            </a:r>
            <a:r>
              <a:rPr lang="en-GB" altLang="en-US" sz="800" dirty="0"/>
              <a:t> </a:t>
            </a:r>
          </a:p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2900" b="1" dirty="0">
                <a:latin typeface="Arial Narrow" panose="020B0606020202030204" pitchFamily="34" charset="0"/>
              </a:rPr>
              <a:t>Study</a:t>
            </a:r>
            <a:endParaRPr lang="en-US" altLang="en-US" sz="9600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2907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038095" y="4014393"/>
            <a:ext cx="2628572" cy="1592651"/>
            <a:chOff x="12076190" y="6314286"/>
            <a:chExt cx="5257143" cy="318530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76190" y="6314286"/>
              <a:ext cx="5257143" cy="318530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977778" y="3936886"/>
            <a:ext cx="2628572" cy="1606079"/>
            <a:chOff x="11955556" y="6159271"/>
            <a:chExt cx="5257143" cy="321215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55556" y="6159271"/>
              <a:ext cx="5257143" cy="32121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42333" y="2028774"/>
            <a:ext cx="2628572" cy="3578270"/>
            <a:chOff x="1084666" y="2343048"/>
            <a:chExt cx="5257143" cy="715653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4666" y="2343048"/>
              <a:ext cx="5257143" cy="715653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66668" y="1293766"/>
            <a:ext cx="1654626" cy="35476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71862" y="1252532"/>
            <a:ext cx="8199134" cy="28528"/>
            <a:chOff x="943723" y="790563"/>
            <a:chExt cx="16398268" cy="5705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3723" y="790563"/>
              <a:ext cx="16398268" cy="5705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71862" y="1648521"/>
            <a:ext cx="8199134" cy="28528"/>
            <a:chOff x="943723" y="1582540"/>
            <a:chExt cx="16398268" cy="5705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3723" y="1582540"/>
              <a:ext cx="16398268" cy="5705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75409" y="1988488"/>
            <a:ext cx="2628572" cy="3546797"/>
            <a:chOff x="950818" y="2262475"/>
            <a:chExt cx="5257143" cy="709359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50818" y="2262475"/>
              <a:ext cx="5257143" cy="709359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145381" y="3713151"/>
            <a:ext cx="604031" cy="794777"/>
            <a:chOff x="6290761" y="5711799"/>
            <a:chExt cx="1208062" cy="158955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8520000">
              <a:off x="6290761" y="5711799"/>
              <a:ext cx="1208062" cy="158955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398425" y="2066429"/>
            <a:ext cx="604031" cy="794777"/>
            <a:chOff x="10796848" y="2418356"/>
            <a:chExt cx="1208062" cy="158955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2580000">
              <a:off x="10796848" y="2418356"/>
              <a:ext cx="1208062" cy="158955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052382" y="3649584"/>
            <a:ext cx="479365" cy="479365"/>
            <a:chOff x="14104762" y="5584667"/>
            <a:chExt cx="958730" cy="95873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104762" y="5584667"/>
              <a:ext cx="958730" cy="958730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061890" y="3676306"/>
            <a:ext cx="366230" cy="310373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3325446" y="2657229"/>
            <a:ext cx="2299825" cy="3531401"/>
            <a:chOff x="6650892" y="3599955"/>
            <a:chExt cx="4599650" cy="7062803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50892" y="3599955"/>
              <a:ext cx="4599650" cy="706280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F3EF638-3A69-D3F1-1E4D-44AAC0BAD9A9}"/>
              </a:ext>
            </a:extLst>
          </p:cNvPr>
          <p:cNvSpPr txBox="1"/>
          <p:nvPr/>
        </p:nvSpPr>
        <p:spPr>
          <a:xfrm>
            <a:off x="6265992" y="2369323"/>
            <a:ext cx="1954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LifeCycle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9" name="Picture 2" descr="post-thumbnail">
            <a:extLst>
              <a:ext uri="{FF2B5EF4-FFF2-40B4-BE49-F238E27FC236}">
                <a16:creationId xmlns:a16="http://schemas.microsoft.com/office/drawing/2014/main" id="{4BD6B1C6-2F26-0FB3-9BD0-7EE3F0211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45" y="2996535"/>
            <a:ext cx="2389204" cy="130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Basic example of useMemo and useCallback">
            <a:extLst>
              <a:ext uri="{FF2B5EF4-FFF2-40B4-BE49-F238E27FC236}">
                <a16:creationId xmlns:a16="http://schemas.microsoft.com/office/drawing/2014/main" id="{1134583B-FC5D-009F-74FE-C891590D4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136" y="4106143"/>
            <a:ext cx="2463856" cy="1384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DBAA2A3-940B-5098-36BD-226EA12C2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67315"/>
            <a:ext cx="9144000" cy="79068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54BF471-F73F-27F7-2BAB-D3574BEAED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06FA28-1282-6305-74E5-AA242FFC5160}"/>
              </a:ext>
            </a:extLst>
          </p:cNvPr>
          <p:cNvSpPr txBox="1"/>
          <p:nvPr/>
        </p:nvSpPr>
        <p:spPr>
          <a:xfrm>
            <a:off x="2297784" y="3029718"/>
            <a:ext cx="46898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hlinkClick r:id="rId4"/>
              </a:rPr>
              <a:t>https://www.apple.com/airpods-pro/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75806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DBAA2A3-940B-5098-36BD-226EA12C2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67315"/>
            <a:ext cx="9144000" cy="79068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54BF471-F73F-27F7-2BAB-D3574BEAED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3147200-5BFE-E078-44DB-8B69A7351A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1750" name="Picture 6" descr="16 Signs You've Been Watching Too Much TV and Movies Already">
            <a:extLst>
              <a:ext uri="{FF2B5EF4-FFF2-40B4-BE49-F238E27FC236}">
                <a16:creationId xmlns:a16="http://schemas.microsoft.com/office/drawing/2014/main" id="{BA0AF027-118C-84DC-F10A-1DB5960C5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2085975"/>
            <a:ext cx="476250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4813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DBAA2A3-940B-5098-36BD-226EA12C2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67315"/>
            <a:ext cx="9144000" cy="79068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54BF471-F73F-27F7-2BAB-D3574BEAED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0722" name="Picture 2">
            <a:extLst>
              <a:ext uri="{FF2B5EF4-FFF2-40B4-BE49-F238E27FC236}">
                <a16:creationId xmlns:a16="http://schemas.microsoft.com/office/drawing/2014/main" id="{BF88F95E-4F1B-E6E2-E9CA-A853E3515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790" y="2122429"/>
            <a:ext cx="3932255" cy="294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4" name="Picture 4" descr="Kopfkino Cinema GIF - Kopfkino Kopf Kino GIFs">
            <a:extLst>
              <a:ext uri="{FF2B5EF4-FFF2-40B4-BE49-F238E27FC236}">
                <a16:creationId xmlns:a16="http://schemas.microsoft.com/office/drawing/2014/main" id="{6FE3DDA7-C792-EB5B-4427-34B49924D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710" y="2258193"/>
            <a:ext cx="2542292" cy="2542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6969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5">
      <a:dk1>
        <a:srgbClr val="336699"/>
      </a:dk1>
      <a:lt1>
        <a:srgbClr val="FFFFFF"/>
      </a:lt1>
      <a:dk2>
        <a:srgbClr val="000000"/>
      </a:dk2>
      <a:lt2>
        <a:srgbClr val="FFFFFF"/>
      </a:lt2>
      <a:accent1>
        <a:srgbClr val="333333"/>
      </a:accent1>
      <a:accent2>
        <a:srgbClr val="808080"/>
      </a:accent2>
      <a:accent3>
        <a:srgbClr val="AAAAAA"/>
      </a:accent3>
      <a:accent4>
        <a:srgbClr val="DADADA"/>
      </a:accent4>
      <a:accent5>
        <a:srgbClr val="ADADAD"/>
      </a:accent5>
      <a:accent6>
        <a:srgbClr val="737373"/>
      </a:accent6>
      <a:hlink>
        <a:srgbClr val="969696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B2B2B2"/>
        </a:accent1>
        <a:accent2>
          <a:srgbClr val="808080"/>
        </a:accent2>
        <a:accent3>
          <a:srgbClr val="AAAAAA"/>
        </a:accent3>
        <a:accent4>
          <a:srgbClr val="DADADA"/>
        </a:accent4>
        <a:accent5>
          <a:srgbClr val="D5D5D5"/>
        </a:accent5>
        <a:accent6>
          <a:srgbClr val="737373"/>
        </a:accent6>
        <a:hlink>
          <a:srgbClr val="969696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333333"/>
        </a:accent1>
        <a:accent2>
          <a:srgbClr val="808080"/>
        </a:accent2>
        <a:accent3>
          <a:srgbClr val="AAAAAA"/>
        </a:accent3>
        <a:accent4>
          <a:srgbClr val="DADADA"/>
        </a:accent4>
        <a:accent5>
          <a:srgbClr val="ADADAD"/>
        </a:accent5>
        <a:accent6>
          <a:srgbClr val="737373"/>
        </a:accent6>
        <a:hlink>
          <a:srgbClr val="969696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336699"/>
        </a:dk1>
        <a:lt1>
          <a:srgbClr val="FFFFFF"/>
        </a:lt1>
        <a:dk2>
          <a:srgbClr val="000000"/>
        </a:dk2>
        <a:lt2>
          <a:srgbClr val="FFFFFF"/>
        </a:lt2>
        <a:accent1>
          <a:srgbClr val="333333"/>
        </a:accent1>
        <a:accent2>
          <a:srgbClr val="808080"/>
        </a:accent2>
        <a:accent3>
          <a:srgbClr val="AAAAAA"/>
        </a:accent3>
        <a:accent4>
          <a:srgbClr val="DADADA"/>
        </a:accent4>
        <a:accent5>
          <a:srgbClr val="ADADAD"/>
        </a:accent5>
        <a:accent6>
          <a:srgbClr val="737373"/>
        </a:accent6>
        <a:hlink>
          <a:srgbClr val="969696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22</Words>
  <Application>Microsoft Office PowerPoint</Application>
  <PresentationFormat>화면 슬라이드 쇼(4:3)</PresentationFormat>
  <Paragraphs>12</Paragraphs>
  <Slides>12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Arial</vt:lpstr>
      <vt:lpstr>Arial Narrow</vt:lpstr>
      <vt:lpstr>Courier New</vt:lpstr>
      <vt:lpstr>Default Design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Presentation Magazine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Filmstrip with Countdown</dc:title>
  <dc:creator>Presentation Magazine</dc:creator>
  <cp:lastModifiedBy>이성규</cp:lastModifiedBy>
  <cp:revision>10</cp:revision>
  <dcterms:created xsi:type="dcterms:W3CDTF">2005-04-05T14:19:59Z</dcterms:created>
  <dcterms:modified xsi:type="dcterms:W3CDTF">2022-06-08T17:21:57Z</dcterms:modified>
</cp:coreProperties>
</file>